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29" r:id="rId19"/>
    <p:sldId id="330" r:id="rId20"/>
    <p:sldId id="346" r:id="rId21"/>
    <p:sldId id="347" r:id="rId22"/>
    <p:sldId id="348" r:id="rId23"/>
    <p:sldId id="349" r:id="rId24"/>
    <p:sldId id="350" r:id="rId25"/>
    <p:sldId id="351" r:id="rId26"/>
    <p:sldId id="357" r:id="rId27"/>
    <p:sldId id="358" r:id="rId28"/>
    <p:sldId id="359" r:id="rId29"/>
    <p:sldId id="360" r:id="rId30"/>
    <p:sldId id="302" r:id="rId31"/>
    <p:sldId id="257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303" r:id="rId59"/>
    <p:sldId id="304" r:id="rId60"/>
    <p:sldId id="305" r:id="rId61"/>
    <p:sldId id="336" r:id="rId62"/>
    <p:sldId id="337" r:id="rId63"/>
    <p:sldId id="338" r:id="rId64"/>
    <p:sldId id="341" r:id="rId65"/>
    <p:sldId id="352" r:id="rId66"/>
    <p:sldId id="342" r:id="rId67"/>
    <p:sldId id="353" r:id="rId68"/>
    <p:sldId id="354" r:id="rId69"/>
    <p:sldId id="343" r:id="rId70"/>
    <p:sldId id="344" r:id="rId71"/>
    <p:sldId id="361" r:id="rId72"/>
    <p:sldId id="34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  <p:sldId id="320" r:id="rId88"/>
    <p:sldId id="321" r:id="rId89"/>
    <p:sldId id="322" r:id="rId90"/>
    <p:sldId id="323" r:id="rId91"/>
    <p:sldId id="324" r:id="rId92"/>
    <p:sldId id="325" r:id="rId93"/>
    <p:sldId id="326" r:id="rId94"/>
    <p:sldId id="327" r:id="rId95"/>
    <p:sldId id="328" r:id="rId9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6" autoAdjust="0"/>
    <p:restoredTop sz="94660"/>
  </p:normalViewPr>
  <p:slideViewPr>
    <p:cSldViewPr>
      <p:cViewPr varScale="1">
        <p:scale>
          <a:sx n="63" d="100"/>
          <a:sy n="63" d="100"/>
        </p:scale>
        <p:origin x="376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385570"/>
          </a:xfrm>
          <a:custGeom>
            <a:avLst/>
            <a:gdLst/>
            <a:ahLst/>
            <a:cxnLst/>
            <a:rect l="l" t="t" r="r" b="b"/>
            <a:pathLst>
              <a:path w="12192000" h="1385570">
                <a:moveTo>
                  <a:pt x="12192000" y="0"/>
                </a:moveTo>
                <a:lnTo>
                  <a:pt x="0" y="0"/>
                </a:lnTo>
                <a:lnTo>
                  <a:pt x="0" y="1385315"/>
                </a:lnTo>
                <a:lnTo>
                  <a:pt x="12192000" y="1385315"/>
                </a:lnTo>
                <a:lnTo>
                  <a:pt x="12192000" y="0"/>
                </a:lnTo>
                <a:close/>
              </a:path>
            </a:pathLst>
          </a:custGeom>
          <a:solidFill>
            <a:srgbClr val="C3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2192000" cy="1385570"/>
          </a:xfrm>
          <a:custGeom>
            <a:avLst/>
            <a:gdLst/>
            <a:ahLst/>
            <a:cxnLst/>
            <a:rect l="l" t="t" r="r" b="b"/>
            <a:pathLst>
              <a:path w="12192000" h="1385570">
                <a:moveTo>
                  <a:pt x="0" y="1385315"/>
                </a:moveTo>
                <a:lnTo>
                  <a:pt x="12192000" y="1385315"/>
                </a:lnTo>
                <a:lnTo>
                  <a:pt x="12192000" y="0"/>
                </a:lnTo>
                <a:lnTo>
                  <a:pt x="0" y="0"/>
                </a:lnTo>
                <a:lnTo>
                  <a:pt x="0" y="1385315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261860" y="361200"/>
            <a:ext cx="1235710" cy="719455"/>
          </a:xfrm>
          <a:custGeom>
            <a:avLst/>
            <a:gdLst/>
            <a:ahLst/>
            <a:cxnLst/>
            <a:rect l="l" t="t" r="r" b="b"/>
            <a:pathLst>
              <a:path w="1235709" h="719455">
                <a:moveTo>
                  <a:pt x="390728" y="357352"/>
                </a:moveTo>
                <a:lnTo>
                  <a:pt x="385572" y="312559"/>
                </a:lnTo>
                <a:lnTo>
                  <a:pt x="370890" y="271360"/>
                </a:lnTo>
                <a:lnTo>
                  <a:pt x="347840" y="234937"/>
                </a:lnTo>
                <a:lnTo>
                  <a:pt x="317601" y="204520"/>
                </a:lnTo>
                <a:lnTo>
                  <a:pt x="281330" y="181292"/>
                </a:lnTo>
                <a:lnTo>
                  <a:pt x="240195" y="166484"/>
                </a:lnTo>
                <a:lnTo>
                  <a:pt x="195364" y="161264"/>
                </a:lnTo>
                <a:lnTo>
                  <a:pt x="150520" y="166484"/>
                </a:lnTo>
                <a:lnTo>
                  <a:pt x="109385" y="181292"/>
                </a:lnTo>
                <a:lnTo>
                  <a:pt x="73113" y="204520"/>
                </a:lnTo>
                <a:lnTo>
                  <a:pt x="42875" y="234937"/>
                </a:lnTo>
                <a:lnTo>
                  <a:pt x="19824" y="271360"/>
                </a:lnTo>
                <a:lnTo>
                  <a:pt x="5143" y="312559"/>
                </a:lnTo>
                <a:lnTo>
                  <a:pt x="0" y="357352"/>
                </a:lnTo>
                <a:lnTo>
                  <a:pt x="5143" y="402386"/>
                </a:lnTo>
                <a:lnTo>
                  <a:pt x="19824" y="443763"/>
                </a:lnTo>
                <a:lnTo>
                  <a:pt x="42875" y="480301"/>
                </a:lnTo>
                <a:lnTo>
                  <a:pt x="73113" y="510794"/>
                </a:lnTo>
                <a:lnTo>
                  <a:pt x="109385" y="534047"/>
                </a:lnTo>
                <a:lnTo>
                  <a:pt x="150520" y="548881"/>
                </a:lnTo>
                <a:lnTo>
                  <a:pt x="195364" y="554088"/>
                </a:lnTo>
                <a:lnTo>
                  <a:pt x="240195" y="548881"/>
                </a:lnTo>
                <a:lnTo>
                  <a:pt x="281330" y="534047"/>
                </a:lnTo>
                <a:lnTo>
                  <a:pt x="317601" y="510794"/>
                </a:lnTo>
                <a:lnTo>
                  <a:pt x="347840" y="480301"/>
                </a:lnTo>
                <a:lnTo>
                  <a:pt x="370890" y="443763"/>
                </a:lnTo>
                <a:lnTo>
                  <a:pt x="385572" y="402386"/>
                </a:lnTo>
                <a:lnTo>
                  <a:pt x="390728" y="357352"/>
                </a:lnTo>
                <a:close/>
              </a:path>
              <a:path w="1235709" h="719455">
                <a:moveTo>
                  <a:pt x="1235506" y="0"/>
                </a:moveTo>
                <a:lnTo>
                  <a:pt x="1217549" y="0"/>
                </a:lnTo>
                <a:lnTo>
                  <a:pt x="1217549" y="719328"/>
                </a:lnTo>
                <a:lnTo>
                  <a:pt x="1235506" y="719328"/>
                </a:lnTo>
                <a:lnTo>
                  <a:pt x="12355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287864" y="549237"/>
            <a:ext cx="338455" cy="339725"/>
          </a:xfrm>
          <a:custGeom>
            <a:avLst/>
            <a:gdLst/>
            <a:ahLst/>
            <a:cxnLst/>
            <a:rect l="l" t="t" r="r" b="b"/>
            <a:pathLst>
              <a:path w="338454" h="339725">
                <a:moveTo>
                  <a:pt x="169361" y="0"/>
                </a:moveTo>
                <a:lnTo>
                  <a:pt x="124449" y="6081"/>
                </a:lnTo>
                <a:lnTo>
                  <a:pt x="84112" y="23222"/>
                </a:lnTo>
                <a:lnTo>
                  <a:pt x="49924" y="49769"/>
                </a:lnTo>
                <a:lnTo>
                  <a:pt x="23460" y="84068"/>
                </a:lnTo>
                <a:lnTo>
                  <a:pt x="6294" y="124464"/>
                </a:lnTo>
                <a:lnTo>
                  <a:pt x="0" y="169304"/>
                </a:lnTo>
                <a:lnTo>
                  <a:pt x="6294" y="214427"/>
                </a:lnTo>
                <a:lnTo>
                  <a:pt x="23460" y="255014"/>
                </a:lnTo>
                <a:lnTo>
                  <a:pt x="49924" y="289429"/>
                </a:lnTo>
                <a:lnTo>
                  <a:pt x="84112" y="316037"/>
                </a:lnTo>
                <a:lnTo>
                  <a:pt x="124449" y="333202"/>
                </a:lnTo>
                <a:lnTo>
                  <a:pt x="169361" y="339287"/>
                </a:lnTo>
                <a:lnTo>
                  <a:pt x="214270" y="333202"/>
                </a:lnTo>
                <a:lnTo>
                  <a:pt x="254585" y="316037"/>
                </a:lnTo>
                <a:lnTo>
                  <a:pt x="288714" y="289429"/>
                </a:lnTo>
                <a:lnTo>
                  <a:pt x="315063" y="255014"/>
                </a:lnTo>
                <a:lnTo>
                  <a:pt x="332041" y="214427"/>
                </a:lnTo>
                <a:lnTo>
                  <a:pt x="338054" y="169304"/>
                </a:lnTo>
                <a:lnTo>
                  <a:pt x="332041" y="124464"/>
                </a:lnTo>
                <a:lnTo>
                  <a:pt x="315063" y="84068"/>
                </a:lnTo>
                <a:lnTo>
                  <a:pt x="288714" y="49769"/>
                </a:lnTo>
                <a:lnTo>
                  <a:pt x="254585" y="23222"/>
                </a:lnTo>
                <a:lnTo>
                  <a:pt x="214270" y="6081"/>
                </a:lnTo>
                <a:lnTo>
                  <a:pt x="169361" y="0"/>
                </a:lnTo>
                <a:close/>
              </a:path>
            </a:pathLst>
          </a:custGeom>
          <a:solidFill>
            <a:srgbClr val="B8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44539" y="574662"/>
            <a:ext cx="225367" cy="258988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7767269" y="586041"/>
            <a:ext cx="867410" cy="266065"/>
          </a:xfrm>
          <a:custGeom>
            <a:avLst/>
            <a:gdLst/>
            <a:ahLst/>
            <a:cxnLst/>
            <a:rect l="l" t="t" r="r" b="b"/>
            <a:pathLst>
              <a:path w="867409" h="266065">
                <a:moveTo>
                  <a:pt x="162026" y="3352"/>
                </a:moveTo>
                <a:lnTo>
                  <a:pt x="160020" y="2006"/>
                </a:lnTo>
                <a:lnTo>
                  <a:pt x="1333" y="2006"/>
                </a:lnTo>
                <a:lnTo>
                  <a:pt x="0" y="3352"/>
                </a:lnTo>
                <a:lnTo>
                  <a:pt x="0" y="262331"/>
                </a:lnTo>
                <a:lnTo>
                  <a:pt x="1333" y="263677"/>
                </a:lnTo>
                <a:lnTo>
                  <a:pt x="3327" y="263677"/>
                </a:lnTo>
                <a:lnTo>
                  <a:pt x="160020" y="263677"/>
                </a:lnTo>
                <a:lnTo>
                  <a:pt x="162026" y="262331"/>
                </a:lnTo>
                <a:lnTo>
                  <a:pt x="162026" y="240245"/>
                </a:lnTo>
                <a:lnTo>
                  <a:pt x="160020" y="238912"/>
                </a:lnTo>
                <a:lnTo>
                  <a:pt x="29337" y="238912"/>
                </a:lnTo>
                <a:lnTo>
                  <a:pt x="28003" y="236905"/>
                </a:lnTo>
                <a:lnTo>
                  <a:pt x="28003" y="145884"/>
                </a:lnTo>
                <a:lnTo>
                  <a:pt x="29337" y="144551"/>
                </a:lnTo>
                <a:lnTo>
                  <a:pt x="140690" y="144551"/>
                </a:lnTo>
                <a:lnTo>
                  <a:pt x="142011" y="142544"/>
                </a:lnTo>
                <a:lnTo>
                  <a:pt x="142011" y="121132"/>
                </a:lnTo>
                <a:lnTo>
                  <a:pt x="140690" y="119126"/>
                </a:lnTo>
                <a:lnTo>
                  <a:pt x="29337" y="119126"/>
                </a:lnTo>
                <a:lnTo>
                  <a:pt x="28003" y="117792"/>
                </a:lnTo>
                <a:lnTo>
                  <a:pt x="28003" y="28778"/>
                </a:lnTo>
                <a:lnTo>
                  <a:pt x="29337" y="26771"/>
                </a:lnTo>
                <a:lnTo>
                  <a:pt x="160020" y="26771"/>
                </a:lnTo>
                <a:lnTo>
                  <a:pt x="162026" y="25438"/>
                </a:lnTo>
                <a:lnTo>
                  <a:pt x="162026" y="3352"/>
                </a:lnTo>
                <a:close/>
              </a:path>
              <a:path w="867409" h="266065">
                <a:moveTo>
                  <a:pt x="394042" y="262331"/>
                </a:moveTo>
                <a:lnTo>
                  <a:pt x="393420" y="260324"/>
                </a:lnTo>
                <a:lnTo>
                  <a:pt x="334124" y="147891"/>
                </a:lnTo>
                <a:lnTo>
                  <a:pt x="332714" y="145224"/>
                </a:lnTo>
                <a:lnTo>
                  <a:pt x="355917" y="136499"/>
                </a:lnTo>
                <a:lnTo>
                  <a:pt x="372008" y="123139"/>
                </a:lnTo>
                <a:lnTo>
                  <a:pt x="373824" y="121627"/>
                </a:lnTo>
                <a:lnTo>
                  <a:pt x="385343" y="100990"/>
                </a:lnTo>
                <a:lnTo>
                  <a:pt x="389420" y="74955"/>
                </a:lnTo>
                <a:lnTo>
                  <a:pt x="378066" y="32778"/>
                </a:lnTo>
                <a:lnTo>
                  <a:pt x="371119" y="26771"/>
                </a:lnTo>
                <a:lnTo>
                  <a:pt x="362051" y="18923"/>
                </a:lnTo>
                <a:lnTo>
                  <a:pt x="362051" y="74955"/>
                </a:lnTo>
                <a:lnTo>
                  <a:pt x="354558" y="103098"/>
                </a:lnTo>
                <a:lnTo>
                  <a:pt x="338048" y="117373"/>
                </a:lnTo>
                <a:lnTo>
                  <a:pt x="321551" y="122478"/>
                </a:lnTo>
                <a:lnTo>
                  <a:pt x="314045" y="123139"/>
                </a:lnTo>
                <a:lnTo>
                  <a:pt x="242036" y="123139"/>
                </a:lnTo>
                <a:lnTo>
                  <a:pt x="240030" y="121132"/>
                </a:lnTo>
                <a:lnTo>
                  <a:pt x="240030" y="28778"/>
                </a:lnTo>
                <a:lnTo>
                  <a:pt x="310045" y="26771"/>
                </a:lnTo>
                <a:lnTo>
                  <a:pt x="347306" y="39065"/>
                </a:lnTo>
                <a:lnTo>
                  <a:pt x="362051" y="74955"/>
                </a:lnTo>
                <a:lnTo>
                  <a:pt x="362051" y="18923"/>
                </a:lnTo>
                <a:lnTo>
                  <a:pt x="353060" y="11125"/>
                </a:lnTo>
                <a:lnTo>
                  <a:pt x="328066" y="3149"/>
                </a:lnTo>
                <a:lnTo>
                  <a:pt x="316712" y="2006"/>
                </a:lnTo>
                <a:lnTo>
                  <a:pt x="314706" y="1346"/>
                </a:lnTo>
                <a:lnTo>
                  <a:pt x="310705" y="2006"/>
                </a:lnTo>
                <a:lnTo>
                  <a:pt x="214033" y="2006"/>
                </a:lnTo>
                <a:lnTo>
                  <a:pt x="212026" y="3352"/>
                </a:lnTo>
                <a:lnTo>
                  <a:pt x="212026" y="262331"/>
                </a:lnTo>
                <a:lnTo>
                  <a:pt x="214033" y="263677"/>
                </a:lnTo>
                <a:lnTo>
                  <a:pt x="238696" y="263677"/>
                </a:lnTo>
                <a:lnTo>
                  <a:pt x="240030" y="262331"/>
                </a:lnTo>
                <a:lnTo>
                  <a:pt x="240030" y="149237"/>
                </a:lnTo>
                <a:lnTo>
                  <a:pt x="242036" y="147891"/>
                </a:lnTo>
                <a:lnTo>
                  <a:pt x="301383" y="147891"/>
                </a:lnTo>
                <a:lnTo>
                  <a:pt x="303377" y="149237"/>
                </a:lnTo>
                <a:lnTo>
                  <a:pt x="304711" y="150583"/>
                </a:lnTo>
                <a:lnTo>
                  <a:pt x="360718" y="260324"/>
                </a:lnTo>
                <a:lnTo>
                  <a:pt x="361391" y="262331"/>
                </a:lnTo>
                <a:lnTo>
                  <a:pt x="364058" y="263677"/>
                </a:lnTo>
                <a:lnTo>
                  <a:pt x="393420" y="263677"/>
                </a:lnTo>
                <a:lnTo>
                  <a:pt x="394042" y="262331"/>
                </a:lnTo>
                <a:close/>
              </a:path>
              <a:path w="867409" h="266065">
                <a:moveTo>
                  <a:pt x="602729" y="191389"/>
                </a:moveTo>
                <a:lnTo>
                  <a:pt x="590092" y="149987"/>
                </a:lnTo>
                <a:lnTo>
                  <a:pt x="556666" y="126606"/>
                </a:lnTo>
                <a:lnTo>
                  <a:pt x="537400" y="122466"/>
                </a:lnTo>
                <a:lnTo>
                  <a:pt x="532790" y="121132"/>
                </a:lnTo>
                <a:lnTo>
                  <a:pt x="504075" y="117119"/>
                </a:lnTo>
                <a:lnTo>
                  <a:pt x="502742" y="116446"/>
                </a:lnTo>
                <a:lnTo>
                  <a:pt x="500697" y="116446"/>
                </a:lnTo>
                <a:lnTo>
                  <a:pt x="499364" y="115785"/>
                </a:lnTo>
                <a:lnTo>
                  <a:pt x="490562" y="113779"/>
                </a:lnTo>
                <a:lnTo>
                  <a:pt x="482384" y="110845"/>
                </a:lnTo>
                <a:lnTo>
                  <a:pt x="457415" y="72275"/>
                </a:lnTo>
                <a:lnTo>
                  <a:pt x="461086" y="52616"/>
                </a:lnTo>
                <a:lnTo>
                  <a:pt x="471741" y="37401"/>
                </a:lnTo>
                <a:lnTo>
                  <a:pt x="488911" y="27584"/>
                </a:lnTo>
                <a:lnTo>
                  <a:pt x="512076" y="24091"/>
                </a:lnTo>
                <a:lnTo>
                  <a:pt x="520788" y="24091"/>
                </a:lnTo>
                <a:lnTo>
                  <a:pt x="564857" y="39281"/>
                </a:lnTo>
                <a:lnTo>
                  <a:pt x="574738" y="47510"/>
                </a:lnTo>
                <a:lnTo>
                  <a:pt x="576783" y="47510"/>
                </a:lnTo>
                <a:lnTo>
                  <a:pt x="578116" y="46850"/>
                </a:lnTo>
                <a:lnTo>
                  <a:pt x="578739" y="46177"/>
                </a:lnTo>
                <a:lnTo>
                  <a:pt x="590727" y="34137"/>
                </a:lnTo>
                <a:lnTo>
                  <a:pt x="591439" y="34137"/>
                </a:lnTo>
                <a:lnTo>
                  <a:pt x="591439" y="33464"/>
                </a:lnTo>
                <a:lnTo>
                  <a:pt x="592061" y="32791"/>
                </a:lnTo>
                <a:lnTo>
                  <a:pt x="592061" y="29451"/>
                </a:lnTo>
                <a:lnTo>
                  <a:pt x="591439" y="28778"/>
                </a:lnTo>
                <a:lnTo>
                  <a:pt x="555129" y="5803"/>
                </a:lnTo>
                <a:lnTo>
                  <a:pt x="513410" y="0"/>
                </a:lnTo>
                <a:lnTo>
                  <a:pt x="478713" y="5295"/>
                </a:lnTo>
                <a:lnTo>
                  <a:pt x="452462" y="20243"/>
                </a:lnTo>
                <a:lnTo>
                  <a:pt x="435838" y="43484"/>
                </a:lnTo>
                <a:lnTo>
                  <a:pt x="430034" y="73621"/>
                </a:lnTo>
                <a:lnTo>
                  <a:pt x="431292" y="88404"/>
                </a:lnTo>
                <a:lnTo>
                  <a:pt x="450037" y="122466"/>
                </a:lnTo>
                <a:lnTo>
                  <a:pt x="490029" y="141211"/>
                </a:lnTo>
                <a:lnTo>
                  <a:pt x="492696" y="141211"/>
                </a:lnTo>
                <a:lnTo>
                  <a:pt x="495363" y="141871"/>
                </a:lnTo>
                <a:lnTo>
                  <a:pt x="497408" y="142544"/>
                </a:lnTo>
                <a:lnTo>
                  <a:pt x="528078" y="147231"/>
                </a:lnTo>
                <a:lnTo>
                  <a:pt x="532790" y="147891"/>
                </a:lnTo>
                <a:lnTo>
                  <a:pt x="536778" y="148564"/>
                </a:lnTo>
                <a:lnTo>
                  <a:pt x="540067" y="149237"/>
                </a:lnTo>
                <a:lnTo>
                  <a:pt x="550735" y="151244"/>
                </a:lnTo>
                <a:lnTo>
                  <a:pt x="556069" y="153924"/>
                </a:lnTo>
                <a:lnTo>
                  <a:pt x="574738" y="192735"/>
                </a:lnTo>
                <a:lnTo>
                  <a:pt x="570496" y="212966"/>
                </a:lnTo>
                <a:lnTo>
                  <a:pt x="558342" y="228117"/>
                </a:lnTo>
                <a:lnTo>
                  <a:pt x="539038" y="237617"/>
                </a:lnTo>
                <a:lnTo>
                  <a:pt x="513410" y="240919"/>
                </a:lnTo>
                <a:lnTo>
                  <a:pt x="506539" y="240792"/>
                </a:lnTo>
                <a:lnTo>
                  <a:pt x="464553" y="229882"/>
                </a:lnTo>
                <a:lnTo>
                  <a:pt x="442036" y="212813"/>
                </a:lnTo>
                <a:lnTo>
                  <a:pt x="442036" y="212140"/>
                </a:lnTo>
                <a:lnTo>
                  <a:pt x="441413" y="211480"/>
                </a:lnTo>
                <a:lnTo>
                  <a:pt x="437413" y="211480"/>
                </a:lnTo>
                <a:lnTo>
                  <a:pt x="436079" y="212140"/>
                </a:lnTo>
                <a:lnTo>
                  <a:pt x="423379" y="225526"/>
                </a:lnTo>
                <a:lnTo>
                  <a:pt x="422757" y="225526"/>
                </a:lnTo>
                <a:lnTo>
                  <a:pt x="422757" y="226199"/>
                </a:lnTo>
                <a:lnTo>
                  <a:pt x="422046" y="226860"/>
                </a:lnTo>
                <a:lnTo>
                  <a:pt x="422046" y="230886"/>
                </a:lnTo>
                <a:lnTo>
                  <a:pt x="422757" y="231546"/>
                </a:lnTo>
                <a:lnTo>
                  <a:pt x="423379" y="231546"/>
                </a:lnTo>
                <a:lnTo>
                  <a:pt x="436079" y="242862"/>
                </a:lnTo>
                <a:lnTo>
                  <a:pt x="479374" y="263004"/>
                </a:lnTo>
                <a:lnTo>
                  <a:pt x="512076" y="265684"/>
                </a:lnTo>
                <a:lnTo>
                  <a:pt x="549300" y="260565"/>
                </a:lnTo>
                <a:lnTo>
                  <a:pt x="577900" y="245859"/>
                </a:lnTo>
                <a:lnTo>
                  <a:pt x="581774" y="240919"/>
                </a:lnTo>
                <a:lnTo>
                  <a:pt x="596252" y="222478"/>
                </a:lnTo>
                <a:lnTo>
                  <a:pt x="602729" y="191389"/>
                </a:lnTo>
                <a:close/>
              </a:path>
              <a:path w="867409" h="266065">
                <a:moveTo>
                  <a:pt x="866787" y="64249"/>
                </a:moveTo>
                <a:lnTo>
                  <a:pt x="848842" y="64249"/>
                </a:lnTo>
                <a:lnTo>
                  <a:pt x="848842" y="197421"/>
                </a:lnTo>
                <a:lnTo>
                  <a:pt x="866787" y="197421"/>
                </a:lnTo>
                <a:lnTo>
                  <a:pt x="866787" y="6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80108" y="650286"/>
            <a:ext cx="101944" cy="133174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8813419" y="650468"/>
            <a:ext cx="221615" cy="133985"/>
          </a:xfrm>
          <a:custGeom>
            <a:avLst/>
            <a:gdLst/>
            <a:ahLst/>
            <a:cxnLst/>
            <a:rect l="l" t="t" r="r" b="b"/>
            <a:pathLst>
              <a:path w="221615" h="133984">
                <a:moveTo>
                  <a:pt x="102654" y="0"/>
                </a:moveTo>
                <a:lnTo>
                  <a:pt x="0" y="0"/>
                </a:lnTo>
                <a:lnTo>
                  <a:pt x="0" y="13995"/>
                </a:lnTo>
                <a:lnTo>
                  <a:pt x="42659" y="13995"/>
                </a:lnTo>
                <a:lnTo>
                  <a:pt x="42659" y="133591"/>
                </a:lnTo>
                <a:lnTo>
                  <a:pt x="59994" y="133591"/>
                </a:lnTo>
                <a:lnTo>
                  <a:pt x="59994" y="13995"/>
                </a:lnTo>
                <a:lnTo>
                  <a:pt x="102654" y="13995"/>
                </a:lnTo>
                <a:lnTo>
                  <a:pt x="102654" y="0"/>
                </a:lnTo>
                <a:close/>
              </a:path>
              <a:path w="221615" h="133984">
                <a:moveTo>
                  <a:pt x="221399" y="118325"/>
                </a:moveTo>
                <a:lnTo>
                  <a:pt x="154025" y="118325"/>
                </a:lnTo>
                <a:lnTo>
                  <a:pt x="154025" y="71247"/>
                </a:lnTo>
                <a:lnTo>
                  <a:pt x="212064" y="71247"/>
                </a:lnTo>
                <a:lnTo>
                  <a:pt x="212064" y="57251"/>
                </a:lnTo>
                <a:lnTo>
                  <a:pt x="154025" y="57251"/>
                </a:lnTo>
                <a:lnTo>
                  <a:pt x="154025" y="13995"/>
                </a:lnTo>
                <a:lnTo>
                  <a:pt x="220065" y="13995"/>
                </a:lnTo>
                <a:lnTo>
                  <a:pt x="220065" y="0"/>
                </a:lnTo>
                <a:lnTo>
                  <a:pt x="136702" y="0"/>
                </a:lnTo>
                <a:lnTo>
                  <a:pt x="136702" y="13995"/>
                </a:lnTo>
                <a:lnTo>
                  <a:pt x="136702" y="57251"/>
                </a:lnTo>
                <a:lnTo>
                  <a:pt x="136702" y="71247"/>
                </a:lnTo>
                <a:lnTo>
                  <a:pt x="136702" y="118325"/>
                </a:lnTo>
                <a:lnTo>
                  <a:pt x="136702" y="133591"/>
                </a:lnTo>
                <a:lnTo>
                  <a:pt x="221399" y="133591"/>
                </a:lnTo>
                <a:lnTo>
                  <a:pt x="221399" y="118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70111" y="650286"/>
            <a:ext cx="96700" cy="13317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99519" y="650286"/>
            <a:ext cx="102033" cy="13317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35505" y="650286"/>
            <a:ext cx="228686" cy="133768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9599565" y="650286"/>
            <a:ext cx="17780" cy="133350"/>
          </a:xfrm>
          <a:custGeom>
            <a:avLst/>
            <a:gdLst/>
            <a:ahLst/>
            <a:cxnLst/>
            <a:rect l="l" t="t" r="r" b="b"/>
            <a:pathLst>
              <a:path w="17779" h="133350">
                <a:moveTo>
                  <a:pt x="17331" y="0"/>
                </a:moveTo>
                <a:lnTo>
                  <a:pt x="0" y="0"/>
                </a:lnTo>
                <a:lnTo>
                  <a:pt x="0" y="133174"/>
                </a:lnTo>
                <a:lnTo>
                  <a:pt x="17331" y="133174"/>
                </a:lnTo>
                <a:lnTo>
                  <a:pt x="17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658225" y="648279"/>
            <a:ext cx="106602" cy="137188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805588" y="650286"/>
            <a:ext cx="102033" cy="13317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941573" y="650286"/>
            <a:ext cx="116698" cy="133174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0090264" y="650468"/>
            <a:ext cx="81280" cy="133985"/>
          </a:xfrm>
          <a:custGeom>
            <a:avLst/>
            <a:gdLst/>
            <a:ahLst/>
            <a:cxnLst/>
            <a:rect l="l" t="t" r="r" b="b"/>
            <a:pathLst>
              <a:path w="81279" h="133984">
                <a:moveTo>
                  <a:pt x="80695" y="118325"/>
                </a:moveTo>
                <a:lnTo>
                  <a:pt x="17335" y="118325"/>
                </a:lnTo>
                <a:lnTo>
                  <a:pt x="17335" y="0"/>
                </a:lnTo>
                <a:lnTo>
                  <a:pt x="0" y="0"/>
                </a:lnTo>
                <a:lnTo>
                  <a:pt x="0" y="118325"/>
                </a:lnTo>
                <a:lnTo>
                  <a:pt x="0" y="133591"/>
                </a:lnTo>
                <a:lnTo>
                  <a:pt x="80695" y="133591"/>
                </a:lnTo>
                <a:lnTo>
                  <a:pt x="80695" y="118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260295" y="648279"/>
            <a:ext cx="102744" cy="137188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396369" y="648279"/>
            <a:ext cx="106601" cy="13718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543731" y="650286"/>
            <a:ext cx="102033" cy="133174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686383" y="648279"/>
            <a:ext cx="102655" cy="13718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31790" y="650286"/>
            <a:ext cx="96611" cy="13317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0961103" y="650468"/>
            <a:ext cx="85090" cy="133985"/>
          </a:xfrm>
          <a:custGeom>
            <a:avLst/>
            <a:gdLst/>
            <a:ahLst/>
            <a:cxnLst/>
            <a:rect l="l" t="t" r="r" b="b"/>
            <a:pathLst>
              <a:path w="85090" h="133984">
                <a:moveTo>
                  <a:pt x="84696" y="118325"/>
                </a:moveTo>
                <a:lnTo>
                  <a:pt x="17335" y="118325"/>
                </a:lnTo>
                <a:lnTo>
                  <a:pt x="17335" y="71247"/>
                </a:lnTo>
                <a:lnTo>
                  <a:pt x="75374" y="71247"/>
                </a:lnTo>
                <a:lnTo>
                  <a:pt x="75374" y="57251"/>
                </a:lnTo>
                <a:lnTo>
                  <a:pt x="17335" y="57251"/>
                </a:lnTo>
                <a:lnTo>
                  <a:pt x="17335" y="13995"/>
                </a:lnTo>
                <a:lnTo>
                  <a:pt x="83362" y="13995"/>
                </a:lnTo>
                <a:lnTo>
                  <a:pt x="83362" y="0"/>
                </a:lnTo>
                <a:lnTo>
                  <a:pt x="0" y="0"/>
                </a:lnTo>
                <a:lnTo>
                  <a:pt x="0" y="13995"/>
                </a:lnTo>
                <a:lnTo>
                  <a:pt x="0" y="57251"/>
                </a:lnTo>
                <a:lnTo>
                  <a:pt x="0" y="71247"/>
                </a:lnTo>
                <a:lnTo>
                  <a:pt x="0" y="118325"/>
                </a:lnTo>
                <a:lnTo>
                  <a:pt x="0" y="133591"/>
                </a:lnTo>
                <a:lnTo>
                  <a:pt x="84696" y="133591"/>
                </a:lnTo>
                <a:lnTo>
                  <a:pt x="84696" y="118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073096" y="648279"/>
            <a:ext cx="96700" cy="137188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198506" y="648279"/>
            <a:ext cx="95989" cy="137188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384530" y="648279"/>
            <a:ext cx="89945" cy="135181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505947" y="648279"/>
            <a:ext cx="83177" cy="137188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622549" y="648279"/>
            <a:ext cx="89323" cy="135181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741203" y="648279"/>
            <a:ext cx="90034" cy="135181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616115" y="436135"/>
            <a:ext cx="167982" cy="113770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807472" y="434797"/>
            <a:ext cx="181980" cy="11510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011450" y="436135"/>
            <a:ext cx="376759" cy="111763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9452826" y="436135"/>
            <a:ext cx="81915" cy="111760"/>
          </a:xfrm>
          <a:custGeom>
            <a:avLst/>
            <a:gdLst/>
            <a:ahLst/>
            <a:cxnLst/>
            <a:rect l="l" t="t" r="r" b="b"/>
            <a:pathLst>
              <a:path w="81915" h="111759">
                <a:moveTo>
                  <a:pt x="36707" y="0"/>
                </a:moveTo>
                <a:lnTo>
                  <a:pt x="0" y="0"/>
                </a:lnTo>
                <a:lnTo>
                  <a:pt x="0" y="111763"/>
                </a:lnTo>
                <a:lnTo>
                  <a:pt x="14753" y="111763"/>
                </a:lnTo>
                <a:lnTo>
                  <a:pt x="14753" y="66926"/>
                </a:lnTo>
                <a:lnTo>
                  <a:pt x="56627" y="66926"/>
                </a:lnTo>
                <a:lnTo>
                  <a:pt x="54749" y="63580"/>
                </a:lnTo>
                <a:lnTo>
                  <a:pt x="61415" y="60904"/>
                </a:lnTo>
                <a:lnTo>
                  <a:pt x="66748" y="56880"/>
                </a:lnTo>
                <a:lnTo>
                  <a:pt x="68462" y="54873"/>
                </a:lnTo>
                <a:lnTo>
                  <a:pt x="14753" y="54873"/>
                </a:lnTo>
                <a:lnTo>
                  <a:pt x="14753" y="12052"/>
                </a:lnTo>
                <a:lnTo>
                  <a:pt x="69031" y="12052"/>
                </a:lnTo>
                <a:lnTo>
                  <a:pt x="66037" y="8698"/>
                </a:lnTo>
                <a:lnTo>
                  <a:pt x="60429" y="4798"/>
                </a:lnTo>
                <a:lnTo>
                  <a:pt x="53638" y="2090"/>
                </a:lnTo>
                <a:lnTo>
                  <a:pt x="45714" y="512"/>
                </a:lnTo>
                <a:lnTo>
                  <a:pt x="36707" y="0"/>
                </a:lnTo>
                <a:close/>
              </a:path>
              <a:path w="81915" h="111759">
                <a:moveTo>
                  <a:pt x="56627" y="66926"/>
                </a:moveTo>
                <a:lnTo>
                  <a:pt x="41417" y="66926"/>
                </a:lnTo>
                <a:lnTo>
                  <a:pt x="65415" y="111763"/>
                </a:lnTo>
                <a:lnTo>
                  <a:pt x="81413" y="111763"/>
                </a:lnTo>
                <a:lnTo>
                  <a:pt x="81413" y="111094"/>
                </a:lnTo>
                <a:lnTo>
                  <a:pt x="56627" y="66926"/>
                </a:lnTo>
                <a:close/>
              </a:path>
              <a:path w="81915" h="111759">
                <a:moveTo>
                  <a:pt x="69031" y="12052"/>
                </a:moveTo>
                <a:lnTo>
                  <a:pt x="45417" y="12052"/>
                </a:lnTo>
                <a:lnTo>
                  <a:pt x="51372" y="14059"/>
                </a:lnTo>
                <a:lnTo>
                  <a:pt x="55371" y="18074"/>
                </a:lnTo>
                <a:lnTo>
                  <a:pt x="59371" y="21419"/>
                </a:lnTo>
                <a:lnTo>
                  <a:pt x="61415" y="26772"/>
                </a:lnTo>
                <a:lnTo>
                  <a:pt x="61415" y="40153"/>
                </a:lnTo>
                <a:lnTo>
                  <a:pt x="59371" y="44837"/>
                </a:lnTo>
                <a:lnTo>
                  <a:pt x="54749" y="48851"/>
                </a:lnTo>
                <a:lnTo>
                  <a:pt x="50750" y="52866"/>
                </a:lnTo>
                <a:lnTo>
                  <a:pt x="44706" y="54873"/>
                </a:lnTo>
                <a:lnTo>
                  <a:pt x="68462" y="54873"/>
                </a:lnTo>
                <a:lnTo>
                  <a:pt x="70747" y="52197"/>
                </a:lnTo>
                <a:lnTo>
                  <a:pt x="74036" y="46844"/>
                </a:lnTo>
                <a:lnTo>
                  <a:pt x="76080" y="40822"/>
                </a:lnTo>
                <a:lnTo>
                  <a:pt x="76080" y="33463"/>
                </a:lnTo>
                <a:lnTo>
                  <a:pt x="75448" y="25925"/>
                </a:lnTo>
                <a:lnTo>
                  <a:pt x="73558" y="19327"/>
                </a:lnTo>
                <a:lnTo>
                  <a:pt x="70418" y="13606"/>
                </a:lnTo>
                <a:lnTo>
                  <a:pt x="69031" y="120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bg object 4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549526" y="434797"/>
            <a:ext cx="1221558" cy="115109"/>
          </a:xfrm>
          <a:prstGeom prst="rect">
            <a:avLst/>
          </a:prstGeom>
        </p:spPr>
      </p:pic>
      <p:sp>
        <p:nvSpPr>
          <p:cNvPr id="49" name="bg object 49"/>
          <p:cNvSpPr/>
          <p:nvPr/>
        </p:nvSpPr>
        <p:spPr>
          <a:xfrm>
            <a:off x="10792416" y="436135"/>
            <a:ext cx="15240" cy="111760"/>
          </a:xfrm>
          <a:custGeom>
            <a:avLst/>
            <a:gdLst/>
            <a:ahLst/>
            <a:cxnLst/>
            <a:rect l="l" t="t" r="r" b="b"/>
            <a:pathLst>
              <a:path w="15240" h="111759">
                <a:moveTo>
                  <a:pt x="14665" y="0"/>
                </a:moveTo>
                <a:lnTo>
                  <a:pt x="0" y="0"/>
                </a:lnTo>
                <a:lnTo>
                  <a:pt x="0" y="111763"/>
                </a:lnTo>
                <a:lnTo>
                  <a:pt x="14665" y="111763"/>
                </a:lnTo>
                <a:lnTo>
                  <a:pt x="14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bg object 5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833744" y="436135"/>
            <a:ext cx="265393" cy="111763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616115" y="888524"/>
            <a:ext cx="378715" cy="115100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014828" y="888524"/>
            <a:ext cx="254608" cy="115100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291509" y="890532"/>
            <a:ext cx="200689" cy="111755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539571" y="888524"/>
            <a:ext cx="251350" cy="145884"/>
          </a:xfrm>
          <a:prstGeom prst="rect">
            <a:avLst/>
          </a:prstGeom>
        </p:spPr>
      </p:pic>
      <p:sp>
        <p:nvSpPr>
          <p:cNvPr id="55" name="bg object 55"/>
          <p:cNvSpPr/>
          <p:nvPr/>
        </p:nvSpPr>
        <p:spPr>
          <a:xfrm>
            <a:off x="9810298" y="888524"/>
            <a:ext cx="17145" cy="114300"/>
          </a:xfrm>
          <a:custGeom>
            <a:avLst/>
            <a:gdLst/>
            <a:ahLst/>
            <a:cxnLst/>
            <a:rect l="l" t="t" r="r" b="b"/>
            <a:pathLst>
              <a:path w="17145" h="114300">
                <a:moveTo>
                  <a:pt x="15287" y="30777"/>
                </a:moveTo>
                <a:lnTo>
                  <a:pt x="1333" y="30777"/>
                </a:lnTo>
                <a:lnTo>
                  <a:pt x="1333" y="113762"/>
                </a:lnTo>
                <a:lnTo>
                  <a:pt x="15287" y="113762"/>
                </a:lnTo>
                <a:lnTo>
                  <a:pt x="15287" y="30777"/>
                </a:lnTo>
                <a:close/>
              </a:path>
              <a:path w="17145" h="114300">
                <a:moveTo>
                  <a:pt x="11287" y="0"/>
                </a:moveTo>
                <a:lnTo>
                  <a:pt x="5954" y="0"/>
                </a:lnTo>
                <a:lnTo>
                  <a:pt x="3288" y="669"/>
                </a:lnTo>
                <a:lnTo>
                  <a:pt x="1955" y="2676"/>
                </a:lnTo>
                <a:lnTo>
                  <a:pt x="622" y="4014"/>
                </a:lnTo>
                <a:lnTo>
                  <a:pt x="0" y="6021"/>
                </a:lnTo>
                <a:lnTo>
                  <a:pt x="0" y="10705"/>
                </a:lnTo>
                <a:lnTo>
                  <a:pt x="622" y="12712"/>
                </a:lnTo>
                <a:lnTo>
                  <a:pt x="3288" y="15388"/>
                </a:lnTo>
                <a:lnTo>
                  <a:pt x="5954" y="16727"/>
                </a:lnTo>
                <a:lnTo>
                  <a:pt x="11287" y="16727"/>
                </a:lnTo>
                <a:lnTo>
                  <a:pt x="13331" y="15388"/>
                </a:lnTo>
                <a:lnTo>
                  <a:pt x="15998" y="12712"/>
                </a:lnTo>
                <a:lnTo>
                  <a:pt x="16620" y="10705"/>
                </a:lnTo>
                <a:lnTo>
                  <a:pt x="16620" y="6021"/>
                </a:lnTo>
                <a:lnTo>
                  <a:pt x="15998" y="4014"/>
                </a:lnTo>
                <a:lnTo>
                  <a:pt x="14665" y="2676"/>
                </a:lnTo>
                <a:lnTo>
                  <a:pt x="13331" y="669"/>
                </a:lnTo>
                <a:lnTo>
                  <a:pt x="112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bg object 5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848250" y="917295"/>
            <a:ext cx="99367" cy="10707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997656" y="890532"/>
            <a:ext cx="80613" cy="111755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110266" y="883841"/>
            <a:ext cx="947543" cy="1505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291" y="231140"/>
            <a:ext cx="4425315" cy="74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2732" y="2046097"/>
            <a:ext cx="11162030" cy="3655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9" Type="http://schemas.openxmlformats.org/officeDocument/2006/relationships/image" Target="../media/image164.png"/><Relationship Id="rId21" Type="http://schemas.openxmlformats.org/officeDocument/2006/relationships/image" Target="../media/image146.png"/><Relationship Id="rId34" Type="http://schemas.openxmlformats.org/officeDocument/2006/relationships/image" Target="../media/image159.png"/><Relationship Id="rId42" Type="http://schemas.openxmlformats.org/officeDocument/2006/relationships/image" Target="../media/image167.png"/><Relationship Id="rId47" Type="http://schemas.openxmlformats.org/officeDocument/2006/relationships/image" Target="../media/image172.png"/><Relationship Id="rId50" Type="http://schemas.openxmlformats.org/officeDocument/2006/relationships/image" Target="../media/image175.png"/><Relationship Id="rId55" Type="http://schemas.openxmlformats.org/officeDocument/2006/relationships/image" Target="../media/image180.png"/><Relationship Id="rId63" Type="http://schemas.openxmlformats.org/officeDocument/2006/relationships/image" Target="../media/image188.png"/><Relationship Id="rId68" Type="http://schemas.openxmlformats.org/officeDocument/2006/relationships/image" Target="../media/image193.png"/><Relationship Id="rId7" Type="http://schemas.openxmlformats.org/officeDocument/2006/relationships/image" Target="../media/image132.png"/><Relationship Id="rId71" Type="http://schemas.openxmlformats.org/officeDocument/2006/relationships/image" Target="../media/image196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9" Type="http://schemas.openxmlformats.org/officeDocument/2006/relationships/image" Target="../media/image154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32" Type="http://schemas.openxmlformats.org/officeDocument/2006/relationships/image" Target="../media/image157.png"/><Relationship Id="rId37" Type="http://schemas.openxmlformats.org/officeDocument/2006/relationships/image" Target="../media/image162.png"/><Relationship Id="rId40" Type="http://schemas.openxmlformats.org/officeDocument/2006/relationships/image" Target="../media/image165.png"/><Relationship Id="rId45" Type="http://schemas.openxmlformats.org/officeDocument/2006/relationships/image" Target="../media/image170.png"/><Relationship Id="rId53" Type="http://schemas.openxmlformats.org/officeDocument/2006/relationships/image" Target="../media/image178.png"/><Relationship Id="rId58" Type="http://schemas.openxmlformats.org/officeDocument/2006/relationships/image" Target="../media/image183.png"/><Relationship Id="rId66" Type="http://schemas.openxmlformats.org/officeDocument/2006/relationships/image" Target="../media/image191.png"/><Relationship Id="rId74" Type="http://schemas.openxmlformats.org/officeDocument/2006/relationships/image" Target="../media/image19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36" Type="http://schemas.openxmlformats.org/officeDocument/2006/relationships/image" Target="../media/image161.png"/><Relationship Id="rId49" Type="http://schemas.openxmlformats.org/officeDocument/2006/relationships/image" Target="../media/image174.png"/><Relationship Id="rId57" Type="http://schemas.openxmlformats.org/officeDocument/2006/relationships/image" Target="../media/image182.png"/><Relationship Id="rId61" Type="http://schemas.openxmlformats.org/officeDocument/2006/relationships/image" Target="../media/image186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31" Type="http://schemas.openxmlformats.org/officeDocument/2006/relationships/image" Target="../media/image156.png"/><Relationship Id="rId44" Type="http://schemas.openxmlformats.org/officeDocument/2006/relationships/image" Target="../media/image169.png"/><Relationship Id="rId52" Type="http://schemas.openxmlformats.org/officeDocument/2006/relationships/image" Target="../media/image177.png"/><Relationship Id="rId60" Type="http://schemas.openxmlformats.org/officeDocument/2006/relationships/image" Target="../media/image185.png"/><Relationship Id="rId65" Type="http://schemas.openxmlformats.org/officeDocument/2006/relationships/image" Target="../media/image190.png"/><Relationship Id="rId73" Type="http://schemas.openxmlformats.org/officeDocument/2006/relationships/image" Target="../media/image198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Relationship Id="rId35" Type="http://schemas.openxmlformats.org/officeDocument/2006/relationships/image" Target="../media/image160.png"/><Relationship Id="rId43" Type="http://schemas.openxmlformats.org/officeDocument/2006/relationships/image" Target="../media/image168.png"/><Relationship Id="rId48" Type="http://schemas.openxmlformats.org/officeDocument/2006/relationships/image" Target="../media/image173.png"/><Relationship Id="rId56" Type="http://schemas.openxmlformats.org/officeDocument/2006/relationships/image" Target="../media/image181.png"/><Relationship Id="rId64" Type="http://schemas.openxmlformats.org/officeDocument/2006/relationships/image" Target="../media/image189.png"/><Relationship Id="rId69" Type="http://schemas.openxmlformats.org/officeDocument/2006/relationships/image" Target="../media/image194.png"/><Relationship Id="rId8" Type="http://schemas.openxmlformats.org/officeDocument/2006/relationships/image" Target="../media/image133.png"/><Relationship Id="rId51" Type="http://schemas.openxmlformats.org/officeDocument/2006/relationships/image" Target="../media/image176.png"/><Relationship Id="rId72" Type="http://schemas.openxmlformats.org/officeDocument/2006/relationships/image" Target="../media/image197.png"/><Relationship Id="rId3" Type="http://schemas.openxmlformats.org/officeDocument/2006/relationships/image" Target="../media/image128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33" Type="http://schemas.openxmlformats.org/officeDocument/2006/relationships/image" Target="../media/image158.png"/><Relationship Id="rId38" Type="http://schemas.openxmlformats.org/officeDocument/2006/relationships/image" Target="../media/image163.png"/><Relationship Id="rId46" Type="http://schemas.openxmlformats.org/officeDocument/2006/relationships/image" Target="../media/image171.png"/><Relationship Id="rId59" Type="http://schemas.openxmlformats.org/officeDocument/2006/relationships/image" Target="../media/image184.png"/><Relationship Id="rId67" Type="http://schemas.openxmlformats.org/officeDocument/2006/relationships/image" Target="../media/image192.png"/><Relationship Id="rId20" Type="http://schemas.openxmlformats.org/officeDocument/2006/relationships/image" Target="../media/image145.png"/><Relationship Id="rId41" Type="http://schemas.openxmlformats.org/officeDocument/2006/relationships/image" Target="../media/image166.png"/><Relationship Id="rId54" Type="http://schemas.openxmlformats.org/officeDocument/2006/relationships/image" Target="../media/image179.png"/><Relationship Id="rId62" Type="http://schemas.openxmlformats.org/officeDocument/2006/relationships/image" Target="../media/image187.png"/><Relationship Id="rId70" Type="http://schemas.openxmlformats.org/officeDocument/2006/relationships/image" Target="../media/image195.png"/><Relationship Id="rId7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0.emf"/><Relationship Id="rId5" Type="http://schemas.openxmlformats.org/officeDocument/2006/relationships/image" Target="../media/image209.emf"/><Relationship Id="rId4" Type="http://schemas.openxmlformats.org/officeDocument/2006/relationships/image" Target="../media/image20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87.png"/><Relationship Id="rId63" Type="http://schemas.openxmlformats.org/officeDocument/2006/relationships/image" Target="../media/image95.png"/><Relationship Id="rId68" Type="http://schemas.openxmlformats.org/officeDocument/2006/relationships/image" Target="../media/image100.png"/><Relationship Id="rId76" Type="http://schemas.openxmlformats.org/officeDocument/2006/relationships/image" Target="../media/image108.png"/><Relationship Id="rId7" Type="http://schemas.openxmlformats.org/officeDocument/2006/relationships/image" Target="../media/image39.png"/><Relationship Id="rId71" Type="http://schemas.openxmlformats.org/officeDocument/2006/relationships/image" Target="../media/image103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85.png"/><Relationship Id="rId58" Type="http://schemas.openxmlformats.org/officeDocument/2006/relationships/image" Target="../media/image90.png"/><Relationship Id="rId66" Type="http://schemas.openxmlformats.org/officeDocument/2006/relationships/image" Target="../media/image98.png"/><Relationship Id="rId74" Type="http://schemas.openxmlformats.org/officeDocument/2006/relationships/image" Target="../media/image10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89.png"/><Relationship Id="rId61" Type="http://schemas.openxmlformats.org/officeDocument/2006/relationships/image" Target="../media/image93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png"/><Relationship Id="rId73" Type="http://schemas.openxmlformats.org/officeDocument/2006/relationships/image" Target="../media/image10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69" Type="http://schemas.openxmlformats.org/officeDocument/2006/relationships/image" Target="../media/image101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72" Type="http://schemas.openxmlformats.org/officeDocument/2006/relationships/image" Target="../media/image104.png"/><Relationship Id="rId3" Type="http://schemas.openxmlformats.org/officeDocument/2006/relationships/image" Target="../media/image35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png"/><Relationship Id="rId67" Type="http://schemas.openxmlformats.org/officeDocument/2006/relationships/image" Target="../media/image99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openxmlformats.org/officeDocument/2006/relationships/image" Target="../media/image86.png"/><Relationship Id="rId62" Type="http://schemas.openxmlformats.org/officeDocument/2006/relationships/image" Target="../media/image94.png"/><Relationship Id="rId70" Type="http://schemas.openxmlformats.org/officeDocument/2006/relationships/image" Target="../media/image102.png"/><Relationship Id="rId7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7.emf"/><Relationship Id="rId4" Type="http://schemas.openxmlformats.org/officeDocument/2006/relationships/image" Target="../media/image2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221.jp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9" Type="http://schemas.openxmlformats.org/officeDocument/2006/relationships/image" Target="../media/image164.png"/><Relationship Id="rId21" Type="http://schemas.openxmlformats.org/officeDocument/2006/relationships/image" Target="../media/image146.png"/><Relationship Id="rId34" Type="http://schemas.openxmlformats.org/officeDocument/2006/relationships/image" Target="../media/image159.png"/><Relationship Id="rId42" Type="http://schemas.openxmlformats.org/officeDocument/2006/relationships/image" Target="../media/image167.png"/><Relationship Id="rId47" Type="http://schemas.openxmlformats.org/officeDocument/2006/relationships/image" Target="../media/image172.png"/><Relationship Id="rId50" Type="http://schemas.openxmlformats.org/officeDocument/2006/relationships/image" Target="../media/image175.png"/><Relationship Id="rId55" Type="http://schemas.openxmlformats.org/officeDocument/2006/relationships/image" Target="../media/image180.png"/><Relationship Id="rId63" Type="http://schemas.openxmlformats.org/officeDocument/2006/relationships/image" Target="../media/image188.png"/><Relationship Id="rId68" Type="http://schemas.openxmlformats.org/officeDocument/2006/relationships/image" Target="../media/image193.png"/><Relationship Id="rId7" Type="http://schemas.openxmlformats.org/officeDocument/2006/relationships/image" Target="../media/image132.png"/><Relationship Id="rId71" Type="http://schemas.openxmlformats.org/officeDocument/2006/relationships/image" Target="../media/image196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9" Type="http://schemas.openxmlformats.org/officeDocument/2006/relationships/image" Target="../media/image154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32" Type="http://schemas.openxmlformats.org/officeDocument/2006/relationships/image" Target="../media/image157.png"/><Relationship Id="rId37" Type="http://schemas.openxmlformats.org/officeDocument/2006/relationships/image" Target="../media/image162.png"/><Relationship Id="rId40" Type="http://schemas.openxmlformats.org/officeDocument/2006/relationships/image" Target="../media/image165.png"/><Relationship Id="rId45" Type="http://schemas.openxmlformats.org/officeDocument/2006/relationships/image" Target="../media/image170.png"/><Relationship Id="rId53" Type="http://schemas.openxmlformats.org/officeDocument/2006/relationships/image" Target="../media/image178.png"/><Relationship Id="rId58" Type="http://schemas.openxmlformats.org/officeDocument/2006/relationships/image" Target="../media/image183.png"/><Relationship Id="rId66" Type="http://schemas.openxmlformats.org/officeDocument/2006/relationships/image" Target="../media/image191.png"/><Relationship Id="rId74" Type="http://schemas.openxmlformats.org/officeDocument/2006/relationships/image" Target="../media/image19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36" Type="http://schemas.openxmlformats.org/officeDocument/2006/relationships/image" Target="../media/image161.png"/><Relationship Id="rId49" Type="http://schemas.openxmlformats.org/officeDocument/2006/relationships/image" Target="../media/image174.png"/><Relationship Id="rId57" Type="http://schemas.openxmlformats.org/officeDocument/2006/relationships/image" Target="../media/image182.png"/><Relationship Id="rId61" Type="http://schemas.openxmlformats.org/officeDocument/2006/relationships/image" Target="../media/image186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31" Type="http://schemas.openxmlformats.org/officeDocument/2006/relationships/image" Target="../media/image156.png"/><Relationship Id="rId44" Type="http://schemas.openxmlformats.org/officeDocument/2006/relationships/image" Target="../media/image169.png"/><Relationship Id="rId52" Type="http://schemas.openxmlformats.org/officeDocument/2006/relationships/image" Target="../media/image177.png"/><Relationship Id="rId60" Type="http://schemas.openxmlformats.org/officeDocument/2006/relationships/image" Target="../media/image185.png"/><Relationship Id="rId65" Type="http://schemas.openxmlformats.org/officeDocument/2006/relationships/image" Target="../media/image190.png"/><Relationship Id="rId73" Type="http://schemas.openxmlformats.org/officeDocument/2006/relationships/image" Target="../media/image198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Relationship Id="rId35" Type="http://schemas.openxmlformats.org/officeDocument/2006/relationships/image" Target="../media/image160.png"/><Relationship Id="rId43" Type="http://schemas.openxmlformats.org/officeDocument/2006/relationships/image" Target="../media/image168.png"/><Relationship Id="rId48" Type="http://schemas.openxmlformats.org/officeDocument/2006/relationships/image" Target="../media/image173.png"/><Relationship Id="rId56" Type="http://schemas.openxmlformats.org/officeDocument/2006/relationships/image" Target="../media/image181.png"/><Relationship Id="rId64" Type="http://schemas.openxmlformats.org/officeDocument/2006/relationships/image" Target="../media/image189.png"/><Relationship Id="rId69" Type="http://schemas.openxmlformats.org/officeDocument/2006/relationships/image" Target="../media/image194.png"/><Relationship Id="rId8" Type="http://schemas.openxmlformats.org/officeDocument/2006/relationships/image" Target="../media/image133.png"/><Relationship Id="rId51" Type="http://schemas.openxmlformats.org/officeDocument/2006/relationships/image" Target="../media/image176.png"/><Relationship Id="rId72" Type="http://schemas.openxmlformats.org/officeDocument/2006/relationships/image" Target="../media/image197.png"/><Relationship Id="rId3" Type="http://schemas.openxmlformats.org/officeDocument/2006/relationships/image" Target="../media/image128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33" Type="http://schemas.openxmlformats.org/officeDocument/2006/relationships/image" Target="../media/image158.png"/><Relationship Id="rId38" Type="http://schemas.openxmlformats.org/officeDocument/2006/relationships/image" Target="../media/image163.png"/><Relationship Id="rId46" Type="http://schemas.openxmlformats.org/officeDocument/2006/relationships/image" Target="../media/image171.png"/><Relationship Id="rId59" Type="http://schemas.openxmlformats.org/officeDocument/2006/relationships/image" Target="../media/image184.png"/><Relationship Id="rId67" Type="http://schemas.openxmlformats.org/officeDocument/2006/relationships/image" Target="../media/image192.png"/><Relationship Id="rId20" Type="http://schemas.openxmlformats.org/officeDocument/2006/relationships/image" Target="../media/image145.png"/><Relationship Id="rId41" Type="http://schemas.openxmlformats.org/officeDocument/2006/relationships/image" Target="../media/image166.png"/><Relationship Id="rId54" Type="http://schemas.openxmlformats.org/officeDocument/2006/relationships/image" Target="../media/image179.png"/><Relationship Id="rId62" Type="http://schemas.openxmlformats.org/officeDocument/2006/relationships/image" Target="../media/image187.png"/><Relationship Id="rId70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87.png"/><Relationship Id="rId63" Type="http://schemas.openxmlformats.org/officeDocument/2006/relationships/image" Target="../media/image95.png"/><Relationship Id="rId68" Type="http://schemas.openxmlformats.org/officeDocument/2006/relationships/image" Target="../media/image100.png"/><Relationship Id="rId76" Type="http://schemas.openxmlformats.org/officeDocument/2006/relationships/image" Target="../media/image240.png"/><Relationship Id="rId7" Type="http://schemas.openxmlformats.org/officeDocument/2006/relationships/image" Target="../media/image39.png"/><Relationship Id="rId71" Type="http://schemas.openxmlformats.org/officeDocument/2006/relationships/image" Target="../media/image103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85.png"/><Relationship Id="rId58" Type="http://schemas.openxmlformats.org/officeDocument/2006/relationships/image" Target="../media/image90.png"/><Relationship Id="rId66" Type="http://schemas.openxmlformats.org/officeDocument/2006/relationships/image" Target="../media/image98.png"/><Relationship Id="rId74" Type="http://schemas.openxmlformats.org/officeDocument/2006/relationships/image" Target="../media/image106.png"/><Relationship Id="rId79" Type="http://schemas.openxmlformats.org/officeDocument/2006/relationships/image" Target="../media/image243.png"/><Relationship Id="rId5" Type="http://schemas.openxmlformats.org/officeDocument/2006/relationships/image" Target="../media/image37.png"/><Relationship Id="rId61" Type="http://schemas.openxmlformats.org/officeDocument/2006/relationships/image" Target="../media/image93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png"/><Relationship Id="rId73" Type="http://schemas.openxmlformats.org/officeDocument/2006/relationships/image" Target="../media/image105.png"/><Relationship Id="rId78" Type="http://schemas.openxmlformats.org/officeDocument/2006/relationships/image" Target="../media/image2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69" Type="http://schemas.openxmlformats.org/officeDocument/2006/relationships/image" Target="../media/image101.png"/><Relationship Id="rId77" Type="http://schemas.openxmlformats.org/officeDocument/2006/relationships/image" Target="../media/image241.jp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72" Type="http://schemas.openxmlformats.org/officeDocument/2006/relationships/image" Target="../media/image104.png"/><Relationship Id="rId80" Type="http://schemas.openxmlformats.org/officeDocument/2006/relationships/image" Target="../media/image244.png"/><Relationship Id="rId3" Type="http://schemas.openxmlformats.org/officeDocument/2006/relationships/image" Target="../media/image35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png"/><Relationship Id="rId67" Type="http://schemas.openxmlformats.org/officeDocument/2006/relationships/image" Target="../media/image99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openxmlformats.org/officeDocument/2006/relationships/image" Target="../media/image86.png"/><Relationship Id="rId62" Type="http://schemas.openxmlformats.org/officeDocument/2006/relationships/image" Target="../media/image94.png"/><Relationship Id="rId70" Type="http://schemas.openxmlformats.org/officeDocument/2006/relationships/image" Target="../media/image102.png"/><Relationship Id="rId7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24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248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26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60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2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g"/><Relationship Id="rId7" Type="http://schemas.openxmlformats.org/officeDocument/2006/relationships/image" Target="../media/image262.pn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8.jpg"/><Relationship Id="rId5" Type="http://schemas.openxmlformats.org/officeDocument/2006/relationships/image" Target="../media/image266.jpg"/><Relationship Id="rId4" Type="http://schemas.openxmlformats.org/officeDocument/2006/relationships/image" Target="../media/image26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jpg"/><Relationship Id="rId5" Type="http://schemas.openxmlformats.org/officeDocument/2006/relationships/image" Target="../media/image248.jpg"/><Relationship Id="rId4" Type="http://schemas.openxmlformats.org/officeDocument/2006/relationships/image" Target="../media/image2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48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72.png"/><Relationship Id="rId7" Type="http://schemas.openxmlformats.org/officeDocument/2006/relationships/image" Target="../media/image248.jp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g"/><Relationship Id="rId3" Type="http://schemas.openxmlformats.org/officeDocument/2006/relationships/image" Target="../media/image277.jpg"/><Relationship Id="rId7" Type="http://schemas.openxmlformats.org/officeDocument/2006/relationships/image" Target="../media/image281.png"/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10" Type="http://schemas.openxmlformats.org/officeDocument/2006/relationships/image" Target="../media/image262.png"/><Relationship Id="rId4" Type="http://schemas.openxmlformats.org/officeDocument/2006/relationships/image" Target="../media/image278.png"/><Relationship Id="rId9" Type="http://schemas.openxmlformats.org/officeDocument/2006/relationships/image" Target="../media/image248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84.png"/><Relationship Id="rId7" Type="http://schemas.openxmlformats.org/officeDocument/2006/relationships/image" Target="../media/image248.jpg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86.jpg"/><Relationship Id="rId4" Type="http://schemas.openxmlformats.org/officeDocument/2006/relationships/image" Target="../media/image2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4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88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48.jpg"/><Relationship Id="rId4" Type="http://schemas.openxmlformats.org/officeDocument/2006/relationships/image" Target="../media/image2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48.jpg"/><Relationship Id="rId4" Type="http://schemas.openxmlformats.org/officeDocument/2006/relationships/image" Target="../media/image29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g"/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48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48.jpg"/><Relationship Id="rId4" Type="http://schemas.openxmlformats.org/officeDocument/2006/relationships/image" Target="../media/image24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48.jpg"/><Relationship Id="rId4" Type="http://schemas.openxmlformats.org/officeDocument/2006/relationships/image" Target="../media/image2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2.png"/><Relationship Id="rId4" Type="http://schemas.openxmlformats.org/officeDocument/2006/relationships/image" Target="../media/image248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48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305.png"/><Relationship Id="rId7" Type="http://schemas.openxmlformats.org/officeDocument/2006/relationships/image" Target="../media/image248.jp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48.jpg"/><Relationship Id="rId4" Type="http://schemas.openxmlformats.org/officeDocument/2006/relationships/image" Target="../media/image24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48.jpg"/><Relationship Id="rId4" Type="http://schemas.openxmlformats.org/officeDocument/2006/relationships/image" Target="../media/image24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48.jpg"/><Relationship Id="rId4" Type="http://schemas.openxmlformats.org/officeDocument/2006/relationships/image" Target="../media/image314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7" Type="http://schemas.openxmlformats.org/officeDocument/2006/relationships/image" Target="../media/image262.png"/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g"/><Relationship Id="rId5" Type="http://schemas.openxmlformats.org/officeDocument/2006/relationships/image" Target="../media/image318.jpg"/><Relationship Id="rId4" Type="http://schemas.openxmlformats.org/officeDocument/2006/relationships/image" Target="../media/image317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262.png"/><Relationship Id="rId5" Type="http://schemas.openxmlformats.org/officeDocument/2006/relationships/image" Target="../media/image322.png"/><Relationship Id="rId10" Type="http://schemas.openxmlformats.org/officeDocument/2006/relationships/image" Target="../media/image248.jpg"/><Relationship Id="rId4" Type="http://schemas.openxmlformats.org/officeDocument/2006/relationships/image" Target="../media/image321.png"/><Relationship Id="rId9" Type="http://schemas.openxmlformats.org/officeDocument/2006/relationships/image" Target="../media/image32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00" y="2540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2875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48300" y="0"/>
              <a:ext cx="6743700" cy="6857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6844" y="1492249"/>
              <a:ext cx="10878820" cy="3846829"/>
            </a:xfrm>
            <a:custGeom>
              <a:avLst/>
              <a:gdLst/>
              <a:ahLst/>
              <a:cxnLst/>
              <a:rect l="l" t="t" r="r" b="b"/>
              <a:pathLst>
                <a:path w="10878820" h="3846829">
                  <a:moveTo>
                    <a:pt x="10814812" y="63500"/>
                  </a:moveTo>
                  <a:lnTo>
                    <a:pt x="63500" y="63500"/>
                  </a:lnTo>
                  <a:lnTo>
                    <a:pt x="63500" y="76200"/>
                  </a:lnTo>
                  <a:lnTo>
                    <a:pt x="63500" y="3770630"/>
                  </a:lnTo>
                  <a:lnTo>
                    <a:pt x="63500" y="3783330"/>
                  </a:lnTo>
                  <a:lnTo>
                    <a:pt x="10814812" y="3783330"/>
                  </a:lnTo>
                  <a:lnTo>
                    <a:pt x="10814812" y="3770630"/>
                  </a:lnTo>
                  <a:lnTo>
                    <a:pt x="76200" y="3770630"/>
                  </a:lnTo>
                  <a:lnTo>
                    <a:pt x="76200" y="76200"/>
                  </a:lnTo>
                  <a:lnTo>
                    <a:pt x="10802112" y="76200"/>
                  </a:lnTo>
                  <a:lnTo>
                    <a:pt x="10802112" y="3770122"/>
                  </a:lnTo>
                  <a:lnTo>
                    <a:pt x="10814812" y="3770134"/>
                  </a:lnTo>
                  <a:lnTo>
                    <a:pt x="10814812" y="76200"/>
                  </a:lnTo>
                  <a:lnTo>
                    <a:pt x="10814812" y="75946"/>
                  </a:lnTo>
                  <a:lnTo>
                    <a:pt x="10814812" y="63500"/>
                  </a:lnTo>
                  <a:close/>
                </a:path>
                <a:path w="10878820" h="3846829">
                  <a:moveTo>
                    <a:pt x="10852912" y="25400"/>
                  </a:moveTo>
                  <a:lnTo>
                    <a:pt x="25400" y="25400"/>
                  </a:lnTo>
                  <a:lnTo>
                    <a:pt x="25400" y="50800"/>
                  </a:lnTo>
                  <a:lnTo>
                    <a:pt x="25400" y="3796030"/>
                  </a:lnTo>
                  <a:lnTo>
                    <a:pt x="25400" y="3821430"/>
                  </a:lnTo>
                  <a:lnTo>
                    <a:pt x="10852912" y="3821430"/>
                  </a:lnTo>
                  <a:lnTo>
                    <a:pt x="10852912" y="3796030"/>
                  </a:lnTo>
                  <a:lnTo>
                    <a:pt x="50800" y="3796030"/>
                  </a:lnTo>
                  <a:lnTo>
                    <a:pt x="50800" y="50800"/>
                  </a:lnTo>
                  <a:lnTo>
                    <a:pt x="10827512" y="50800"/>
                  </a:lnTo>
                  <a:lnTo>
                    <a:pt x="10827512" y="3795522"/>
                  </a:lnTo>
                  <a:lnTo>
                    <a:pt x="10852912" y="3795534"/>
                  </a:lnTo>
                  <a:lnTo>
                    <a:pt x="10852912" y="50800"/>
                  </a:lnTo>
                  <a:lnTo>
                    <a:pt x="10852912" y="50546"/>
                  </a:lnTo>
                  <a:lnTo>
                    <a:pt x="10852912" y="25400"/>
                  </a:lnTo>
                  <a:close/>
                </a:path>
                <a:path w="10878820" h="3846829">
                  <a:moveTo>
                    <a:pt x="1087831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3834130"/>
                  </a:lnTo>
                  <a:lnTo>
                    <a:pt x="0" y="3846830"/>
                  </a:lnTo>
                  <a:lnTo>
                    <a:pt x="10878312" y="3846830"/>
                  </a:lnTo>
                  <a:lnTo>
                    <a:pt x="10878312" y="3834130"/>
                  </a:lnTo>
                  <a:lnTo>
                    <a:pt x="12700" y="3834130"/>
                  </a:lnTo>
                  <a:lnTo>
                    <a:pt x="12700" y="12700"/>
                  </a:lnTo>
                  <a:lnTo>
                    <a:pt x="10865612" y="12700"/>
                  </a:lnTo>
                  <a:lnTo>
                    <a:pt x="10865612" y="3833622"/>
                  </a:lnTo>
                  <a:lnTo>
                    <a:pt x="10878312" y="3833634"/>
                  </a:lnTo>
                  <a:lnTo>
                    <a:pt x="10878312" y="12700"/>
                  </a:lnTo>
                  <a:lnTo>
                    <a:pt x="10878312" y="12446"/>
                  </a:lnTo>
                  <a:lnTo>
                    <a:pt x="10878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09955" y="1308074"/>
            <a:ext cx="10572750" cy="3912870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2020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sz="3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viewing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presentation.</a:t>
            </a:r>
            <a:endParaRPr sz="3200" dirty="0">
              <a:latin typeface="Arial"/>
              <a:cs typeface="Arial"/>
            </a:endParaRPr>
          </a:p>
          <a:p>
            <a:pPr marL="666115" marR="655320" algn="ctr">
              <a:lnSpc>
                <a:spcPct val="100000"/>
              </a:lnSpc>
              <a:spcBef>
                <a:spcPts val="1920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remind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property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author.</a:t>
            </a:r>
            <a:endParaRPr sz="32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provided</a:t>
            </a:r>
            <a:r>
              <a:rPr sz="3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personal</a:t>
            </a:r>
            <a:r>
              <a:rPr sz="3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only,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submitted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author.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Symbol"/>
                <a:cs typeface="Symbol"/>
              </a:rPr>
              <a:t></a:t>
            </a:r>
            <a:r>
              <a:rPr sz="32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author</a:t>
            </a:r>
            <a:endParaRPr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1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Probe</a:t>
            </a:r>
            <a:r>
              <a:rPr spc="-90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dirty="0"/>
              <a:t>Needle</a:t>
            </a:r>
            <a:r>
              <a:rPr spc="-55" dirty="0"/>
              <a:t> </a:t>
            </a:r>
            <a:r>
              <a:rPr spc="-10" dirty="0"/>
              <a:t>Orientation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1762506"/>
            <a:ext cx="4473575" cy="4283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dominant</a:t>
            </a:r>
            <a:r>
              <a:rPr sz="20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hand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BC1D3C"/>
              </a:buClr>
              <a:buFont typeface="Arial"/>
              <a:buChar char="•"/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ts val="216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Ensure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approach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angle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is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kept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ts val="2160"/>
              </a:lnSpc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within</a:t>
            </a:r>
            <a:r>
              <a:rPr sz="20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plane</a:t>
            </a:r>
            <a:r>
              <a:rPr sz="20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ultrasound</a:t>
            </a:r>
            <a:r>
              <a:rPr sz="20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beam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Move</a:t>
            </a:r>
            <a:r>
              <a:rPr sz="20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either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000" b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or</a:t>
            </a:r>
            <a:r>
              <a:rPr sz="2000" b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probe,</a:t>
            </a:r>
            <a:r>
              <a:rPr sz="2000" b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20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both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BC1D3C"/>
              </a:buClr>
              <a:buFont typeface="Arial"/>
              <a:buChar char="•"/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Probe</a:t>
            </a:r>
            <a:r>
              <a:rPr sz="20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ideally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orientated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parallel</a:t>
            </a:r>
            <a:r>
              <a:rPr sz="2000" b="1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0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394E5C"/>
                </a:solidFill>
                <a:latin typeface="Calibri"/>
                <a:cs typeface="Calibri"/>
              </a:rPr>
              <a:t>rib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BC1D3C"/>
              </a:buClr>
              <a:buFont typeface="Arial"/>
              <a:buChar char="•"/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close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394E5C"/>
                </a:solidFill>
                <a:latin typeface="Calibri"/>
                <a:cs typeface="Calibri"/>
              </a:rPr>
              <a:t>probe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BC1D3C"/>
              </a:buClr>
              <a:buFont typeface="Arial"/>
              <a:buChar char="•"/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Look</a:t>
            </a:r>
            <a:r>
              <a:rPr sz="20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at</a:t>
            </a:r>
            <a:r>
              <a:rPr sz="20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screen,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20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394E5C"/>
                </a:solidFill>
                <a:latin typeface="Calibri"/>
                <a:cs typeface="Calibri"/>
              </a:rPr>
              <a:t>hands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86571" y="2493264"/>
            <a:ext cx="3295015" cy="3150235"/>
            <a:chOff x="8386571" y="2493264"/>
            <a:chExt cx="3295015" cy="31502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6571" y="2493264"/>
              <a:ext cx="3294887" cy="31501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715755" y="3003423"/>
              <a:ext cx="1654175" cy="737235"/>
            </a:xfrm>
            <a:custGeom>
              <a:avLst/>
              <a:gdLst/>
              <a:ahLst/>
              <a:cxnLst/>
              <a:rect l="l" t="t" r="r" b="b"/>
              <a:pathLst>
                <a:path w="1654175" h="737235">
                  <a:moveTo>
                    <a:pt x="124205" y="579119"/>
                  </a:moveTo>
                  <a:lnTo>
                    <a:pt x="0" y="725043"/>
                  </a:lnTo>
                  <a:lnTo>
                    <a:pt x="191262" y="736853"/>
                  </a:lnTo>
                  <a:lnTo>
                    <a:pt x="173661" y="695451"/>
                  </a:lnTo>
                  <a:lnTo>
                    <a:pt x="142621" y="695451"/>
                  </a:lnTo>
                  <a:lnTo>
                    <a:pt x="120269" y="642874"/>
                  </a:lnTo>
                  <a:lnTo>
                    <a:pt x="146556" y="631693"/>
                  </a:lnTo>
                  <a:lnTo>
                    <a:pt x="124205" y="579119"/>
                  </a:lnTo>
                  <a:close/>
                </a:path>
                <a:path w="1654175" h="737235">
                  <a:moveTo>
                    <a:pt x="146556" y="631693"/>
                  </a:moveTo>
                  <a:lnTo>
                    <a:pt x="120269" y="642874"/>
                  </a:lnTo>
                  <a:lnTo>
                    <a:pt x="142621" y="695451"/>
                  </a:lnTo>
                  <a:lnTo>
                    <a:pt x="168908" y="684271"/>
                  </a:lnTo>
                  <a:lnTo>
                    <a:pt x="146556" y="631693"/>
                  </a:lnTo>
                  <a:close/>
                </a:path>
                <a:path w="1654175" h="737235">
                  <a:moveTo>
                    <a:pt x="168908" y="684271"/>
                  </a:moveTo>
                  <a:lnTo>
                    <a:pt x="142621" y="695451"/>
                  </a:lnTo>
                  <a:lnTo>
                    <a:pt x="173661" y="695451"/>
                  </a:lnTo>
                  <a:lnTo>
                    <a:pt x="168908" y="684271"/>
                  </a:lnTo>
                  <a:close/>
                </a:path>
                <a:path w="1654175" h="737235">
                  <a:moveTo>
                    <a:pt x="1631823" y="0"/>
                  </a:moveTo>
                  <a:lnTo>
                    <a:pt x="146556" y="631693"/>
                  </a:lnTo>
                  <a:lnTo>
                    <a:pt x="168908" y="684271"/>
                  </a:lnTo>
                  <a:lnTo>
                    <a:pt x="1654175" y="52577"/>
                  </a:lnTo>
                  <a:lnTo>
                    <a:pt x="163182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373623" y="4165091"/>
            <a:ext cx="2283460" cy="2150745"/>
            <a:chOff x="5373623" y="4165091"/>
            <a:chExt cx="2283460" cy="21507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3623" y="4165091"/>
              <a:ext cx="2282951" cy="21503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49949" y="4361892"/>
              <a:ext cx="869950" cy="612140"/>
            </a:xfrm>
            <a:custGeom>
              <a:avLst/>
              <a:gdLst/>
              <a:ahLst/>
              <a:cxnLst/>
              <a:rect l="l" t="t" r="r" b="b"/>
              <a:pathLst>
                <a:path w="869950" h="612139">
                  <a:moveTo>
                    <a:pt x="793528" y="0"/>
                  </a:moveTo>
                  <a:lnTo>
                    <a:pt x="311567" y="456370"/>
                  </a:lnTo>
                  <a:lnTo>
                    <a:pt x="80008" y="218756"/>
                  </a:lnTo>
                  <a:lnTo>
                    <a:pt x="0" y="295132"/>
                  </a:lnTo>
                  <a:lnTo>
                    <a:pt x="307802" y="611951"/>
                  </a:lnTo>
                  <a:lnTo>
                    <a:pt x="388753" y="536518"/>
                  </a:lnTo>
                  <a:lnTo>
                    <a:pt x="869773" y="79204"/>
                  </a:lnTo>
                  <a:lnTo>
                    <a:pt x="79352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92569" y="5528309"/>
              <a:ext cx="782955" cy="115570"/>
            </a:xfrm>
            <a:custGeom>
              <a:avLst/>
              <a:gdLst/>
              <a:ahLst/>
              <a:cxnLst/>
              <a:rect l="l" t="t" r="r" b="b"/>
              <a:pathLst>
                <a:path w="782954" h="115570">
                  <a:moveTo>
                    <a:pt x="4190" y="0"/>
                  </a:moveTo>
                  <a:lnTo>
                    <a:pt x="0" y="49402"/>
                  </a:lnTo>
                  <a:lnTo>
                    <a:pt x="778763" y="115188"/>
                  </a:lnTo>
                  <a:lnTo>
                    <a:pt x="782954" y="65849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373623" y="1796795"/>
            <a:ext cx="2283460" cy="2150745"/>
            <a:chOff x="5373623" y="1796795"/>
            <a:chExt cx="2283460" cy="215074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3623" y="1796795"/>
              <a:ext cx="2282951" cy="21503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20187" y="2013731"/>
              <a:ext cx="666750" cy="668020"/>
            </a:xfrm>
            <a:custGeom>
              <a:avLst/>
              <a:gdLst/>
              <a:ahLst/>
              <a:cxnLst/>
              <a:rect l="l" t="t" r="r" b="b"/>
              <a:pathLst>
                <a:path w="666750" h="668019">
                  <a:moveTo>
                    <a:pt x="80010" y="0"/>
                  </a:moveTo>
                  <a:lnTo>
                    <a:pt x="0" y="80131"/>
                  </a:lnTo>
                  <a:lnTo>
                    <a:pt x="253209" y="333775"/>
                  </a:lnTo>
                  <a:lnTo>
                    <a:pt x="0" y="587419"/>
                  </a:lnTo>
                  <a:lnTo>
                    <a:pt x="80010" y="667567"/>
                  </a:lnTo>
                  <a:lnTo>
                    <a:pt x="333219" y="413923"/>
                  </a:lnTo>
                  <a:lnTo>
                    <a:pt x="493245" y="413923"/>
                  </a:lnTo>
                  <a:lnTo>
                    <a:pt x="413230" y="333775"/>
                  </a:lnTo>
                  <a:lnTo>
                    <a:pt x="493245" y="253628"/>
                  </a:lnTo>
                  <a:lnTo>
                    <a:pt x="333219" y="253628"/>
                  </a:lnTo>
                  <a:lnTo>
                    <a:pt x="80010" y="0"/>
                  </a:lnTo>
                  <a:close/>
                </a:path>
                <a:path w="666750" h="668019">
                  <a:moveTo>
                    <a:pt x="493245" y="413923"/>
                  </a:moveTo>
                  <a:lnTo>
                    <a:pt x="333219" y="413923"/>
                  </a:lnTo>
                  <a:lnTo>
                    <a:pt x="586429" y="667567"/>
                  </a:lnTo>
                  <a:lnTo>
                    <a:pt x="666455" y="587419"/>
                  </a:lnTo>
                  <a:lnTo>
                    <a:pt x="493245" y="413923"/>
                  </a:lnTo>
                  <a:close/>
                </a:path>
                <a:path w="666750" h="668019">
                  <a:moveTo>
                    <a:pt x="586429" y="0"/>
                  </a:moveTo>
                  <a:lnTo>
                    <a:pt x="333219" y="253628"/>
                  </a:lnTo>
                  <a:lnTo>
                    <a:pt x="493245" y="253628"/>
                  </a:lnTo>
                  <a:lnTo>
                    <a:pt x="666455" y="80131"/>
                  </a:lnTo>
                  <a:lnTo>
                    <a:pt x="5864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92569" y="3092449"/>
              <a:ext cx="782955" cy="115570"/>
            </a:xfrm>
            <a:custGeom>
              <a:avLst/>
              <a:gdLst/>
              <a:ahLst/>
              <a:cxnLst/>
              <a:rect l="l" t="t" r="r" b="b"/>
              <a:pathLst>
                <a:path w="782954" h="115569">
                  <a:moveTo>
                    <a:pt x="4190" y="0"/>
                  </a:moveTo>
                  <a:lnTo>
                    <a:pt x="0" y="49275"/>
                  </a:lnTo>
                  <a:lnTo>
                    <a:pt x="778763" y="115062"/>
                  </a:lnTo>
                  <a:lnTo>
                    <a:pt x="782954" y="65786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Tracking</a:t>
            </a:r>
            <a:r>
              <a:rPr spc="-55" dirty="0"/>
              <a:t> </a:t>
            </a:r>
            <a:r>
              <a:rPr dirty="0"/>
              <a:t>the</a:t>
            </a:r>
            <a:r>
              <a:rPr spc="-75" dirty="0"/>
              <a:t> </a:t>
            </a:r>
            <a:r>
              <a:rPr dirty="0"/>
              <a:t>Needle</a:t>
            </a:r>
            <a:r>
              <a:rPr spc="-50" dirty="0"/>
              <a:t> </a:t>
            </a:r>
            <a:r>
              <a:rPr dirty="0"/>
              <a:t>/</a:t>
            </a:r>
            <a:r>
              <a:rPr spc="-80" dirty="0"/>
              <a:t> </a:t>
            </a:r>
            <a:r>
              <a:rPr dirty="0"/>
              <a:t>Instilling</a:t>
            </a:r>
            <a:r>
              <a:rPr spc="-75" dirty="0"/>
              <a:t> </a:t>
            </a:r>
            <a:r>
              <a:rPr spc="-10" dirty="0"/>
              <a:t>Local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5226" y="2646679"/>
            <a:ext cx="6866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‘Bounce’</a:t>
            </a:r>
            <a:r>
              <a:rPr sz="24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while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advancing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identify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position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5226" y="4928361"/>
            <a:ext cx="6641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30" dirty="0">
                <a:solidFill>
                  <a:srgbClr val="394E5C"/>
                </a:solidFill>
                <a:latin typeface="Calibri"/>
                <a:cs typeface="Calibri"/>
              </a:rPr>
              <a:t>Target</a:t>
            </a:r>
            <a:r>
              <a:rPr sz="2400" b="1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anaesthetic</a:t>
            </a:r>
            <a:r>
              <a:rPr sz="24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just</a:t>
            </a:r>
            <a:r>
              <a:rPr sz="24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above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parietal</a:t>
            </a:r>
            <a:r>
              <a:rPr sz="24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4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layer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697723" y="1554480"/>
            <a:ext cx="3629025" cy="2466340"/>
            <a:chOff x="7697723" y="1554480"/>
            <a:chExt cx="3629025" cy="24663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7723" y="1554480"/>
              <a:ext cx="3628644" cy="24658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10827" y="1584960"/>
              <a:ext cx="1454150" cy="1472565"/>
            </a:xfrm>
            <a:custGeom>
              <a:avLst/>
              <a:gdLst/>
              <a:ahLst/>
              <a:cxnLst/>
              <a:rect l="l" t="t" r="r" b="b"/>
              <a:pathLst>
                <a:path w="1454150" h="1472564">
                  <a:moveTo>
                    <a:pt x="0" y="736091"/>
                  </a:moveTo>
                  <a:lnTo>
                    <a:pt x="1546" y="687694"/>
                  </a:lnTo>
                  <a:lnTo>
                    <a:pt x="6121" y="640132"/>
                  </a:lnTo>
                  <a:lnTo>
                    <a:pt x="13630" y="593503"/>
                  </a:lnTo>
                  <a:lnTo>
                    <a:pt x="23976" y="547904"/>
                  </a:lnTo>
                  <a:lnTo>
                    <a:pt x="37063" y="503432"/>
                  </a:lnTo>
                  <a:lnTo>
                    <a:pt x="52796" y="460183"/>
                  </a:lnTo>
                  <a:lnTo>
                    <a:pt x="71079" y="418255"/>
                  </a:lnTo>
                  <a:lnTo>
                    <a:pt x="91816" y="377746"/>
                  </a:lnTo>
                  <a:lnTo>
                    <a:pt x="114911" y="338751"/>
                  </a:lnTo>
                  <a:lnTo>
                    <a:pt x="140268" y="301367"/>
                  </a:lnTo>
                  <a:lnTo>
                    <a:pt x="167792" y="265693"/>
                  </a:lnTo>
                  <a:lnTo>
                    <a:pt x="197387" y="231825"/>
                  </a:lnTo>
                  <a:lnTo>
                    <a:pt x="228956" y="199859"/>
                  </a:lnTo>
                  <a:lnTo>
                    <a:pt x="262405" y="169893"/>
                  </a:lnTo>
                  <a:lnTo>
                    <a:pt x="297637" y="142024"/>
                  </a:lnTo>
                  <a:lnTo>
                    <a:pt x="334556" y="116349"/>
                  </a:lnTo>
                  <a:lnTo>
                    <a:pt x="373066" y="92965"/>
                  </a:lnTo>
                  <a:lnTo>
                    <a:pt x="413073" y="71968"/>
                  </a:lnTo>
                  <a:lnTo>
                    <a:pt x="454479" y="53456"/>
                  </a:lnTo>
                  <a:lnTo>
                    <a:pt x="497189" y="37526"/>
                  </a:lnTo>
                  <a:lnTo>
                    <a:pt x="541108" y="24275"/>
                  </a:lnTo>
                  <a:lnTo>
                    <a:pt x="586139" y="13800"/>
                  </a:lnTo>
                  <a:lnTo>
                    <a:pt x="632186" y="6198"/>
                  </a:lnTo>
                  <a:lnTo>
                    <a:pt x="679154" y="1565"/>
                  </a:lnTo>
                  <a:lnTo>
                    <a:pt x="726948" y="0"/>
                  </a:lnTo>
                  <a:lnTo>
                    <a:pt x="774741" y="1565"/>
                  </a:lnTo>
                  <a:lnTo>
                    <a:pt x="821709" y="6198"/>
                  </a:lnTo>
                  <a:lnTo>
                    <a:pt x="867756" y="13800"/>
                  </a:lnTo>
                  <a:lnTo>
                    <a:pt x="912787" y="24275"/>
                  </a:lnTo>
                  <a:lnTo>
                    <a:pt x="956706" y="37526"/>
                  </a:lnTo>
                  <a:lnTo>
                    <a:pt x="999416" y="53456"/>
                  </a:lnTo>
                  <a:lnTo>
                    <a:pt x="1040822" y="71968"/>
                  </a:lnTo>
                  <a:lnTo>
                    <a:pt x="1080829" y="92965"/>
                  </a:lnTo>
                  <a:lnTo>
                    <a:pt x="1119339" y="116349"/>
                  </a:lnTo>
                  <a:lnTo>
                    <a:pt x="1156258" y="142024"/>
                  </a:lnTo>
                  <a:lnTo>
                    <a:pt x="1191490" y="169893"/>
                  </a:lnTo>
                  <a:lnTo>
                    <a:pt x="1224939" y="199859"/>
                  </a:lnTo>
                  <a:lnTo>
                    <a:pt x="1256508" y="231825"/>
                  </a:lnTo>
                  <a:lnTo>
                    <a:pt x="1286103" y="265693"/>
                  </a:lnTo>
                  <a:lnTo>
                    <a:pt x="1313627" y="301367"/>
                  </a:lnTo>
                  <a:lnTo>
                    <a:pt x="1338984" y="338751"/>
                  </a:lnTo>
                  <a:lnTo>
                    <a:pt x="1362079" y="377746"/>
                  </a:lnTo>
                  <a:lnTo>
                    <a:pt x="1382816" y="418255"/>
                  </a:lnTo>
                  <a:lnTo>
                    <a:pt x="1401099" y="460183"/>
                  </a:lnTo>
                  <a:lnTo>
                    <a:pt x="1416832" y="503432"/>
                  </a:lnTo>
                  <a:lnTo>
                    <a:pt x="1429919" y="547904"/>
                  </a:lnTo>
                  <a:lnTo>
                    <a:pt x="1440265" y="593503"/>
                  </a:lnTo>
                  <a:lnTo>
                    <a:pt x="1447774" y="640132"/>
                  </a:lnTo>
                  <a:lnTo>
                    <a:pt x="1452349" y="687694"/>
                  </a:lnTo>
                  <a:lnTo>
                    <a:pt x="1453896" y="736091"/>
                  </a:lnTo>
                  <a:lnTo>
                    <a:pt x="1452349" y="784489"/>
                  </a:lnTo>
                  <a:lnTo>
                    <a:pt x="1447774" y="832051"/>
                  </a:lnTo>
                  <a:lnTo>
                    <a:pt x="1440265" y="878680"/>
                  </a:lnTo>
                  <a:lnTo>
                    <a:pt x="1429919" y="924279"/>
                  </a:lnTo>
                  <a:lnTo>
                    <a:pt x="1416832" y="968751"/>
                  </a:lnTo>
                  <a:lnTo>
                    <a:pt x="1401099" y="1012000"/>
                  </a:lnTo>
                  <a:lnTo>
                    <a:pt x="1382816" y="1053928"/>
                  </a:lnTo>
                  <a:lnTo>
                    <a:pt x="1362079" y="1094437"/>
                  </a:lnTo>
                  <a:lnTo>
                    <a:pt x="1338984" y="1133432"/>
                  </a:lnTo>
                  <a:lnTo>
                    <a:pt x="1313627" y="1170816"/>
                  </a:lnTo>
                  <a:lnTo>
                    <a:pt x="1286103" y="1206490"/>
                  </a:lnTo>
                  <a:lnTo>
                    <a:pt x="1256508" y="1240358"/>
                  </a:lnTo>
                  <a:lnTo>
                    <a:pt x="1224939" y="1272324"/>
                  </a:lnTo>
                  <a:lnTo>
                    <a:pt x="1191490" y="1302290"/>
                  </a:lnTo>
                  <a:lnTo>
                    <a:pt x="1156258" y="1330159"/>
                  </a:lnTo>
                  <a:lnTo>
                    <a:pt x="1119339" y="1355834"/>
                  </a:lnTo>
                  <a:lnTo>
                    <a:pt x="1080829" y="1379218"/>
                  </a:lnTo>
                  <a:lnTo>
                    <a:pt x="1040822" y="1400215"/>
                  </a:lnTo>
                  <a:lnTo>
                    <a:pt x="999416" y="1418727"/>
                  </a:lnTo>
                  <a:lnTo>
                    <a:pt x="956706" y="1434657"/>
                  </a:lnTo>
                  <a:lnTo>
                    <a:pt x="912787" y="1447908"/>
                  </a:lnTo>
                  <a:lnTo>
                    <a:pt x="867756" y="1458383"/>
                  </a:lnTo>
                  <a:lnTo>
                    <a:pt x="821709" y="1465985"/>
                  </a:lnTo>
                  <a:lnTo>
                    <a:pt x="774741" y="1470618"/>
                  </a:lnTo>
                  <a:lnTo>
                    <a:pt x="726948" y="1472184"/>
                  </a:lnTo>
                  <a:lnTo>
                    <a:pt x="679154" y="1470618"/>
                  </a:lnTo>
                  <a:lnTo>
                    <a:pt x="632186" y="1465985"/>
                  </a:lnTo>
                  <a:lnTo>
                    <a:pt x="586139" y="1458383"/>
                  </a:lnTo>
                  <a:lnTo>
                    <a:pt x="541108" y="1447908"/>
                  </a:lnTo>
                  <a:lnTo>
                    <a:pt x="497189" y="1434657"/>
                  </a:lnTo>
                  <a:lnTo>
                    <a:pt x="454479" y="1418727"/>
                  </a:lnTo>
                  <a:lnTo>
                    <a:pt x="413073" y="1400215"/>
                  </a:lnTo>
                  <a:lnTo>
                    <a:pt x="373066" y="1379218"/>
                  </a:lnTo>
                  <a:lnTo>
                    <a:pt x="334556" y="1355834"/>
                  </a:lnTo>
                  <a:lnTo>
                    <a:pt x="297637" y="1330159"/>
                  </a:lnTo>
                  <a:lnTo>
                    <a:pt x="262405" y="1302290"/>
                  </a:lnTo>
                  <a:lnTo>
                    <a:pt x="228956" y="1272324"/>
                  </a:lnTo>
                  <a:lnTo>
                    <a:pt x="197387" y="1240358"/>
                  </a:lnTo>
                  <a:lnTo>
                    <a:pt x="167792" y="1206490"/>
                  </a:lnTo>
                  <a:lnTo>
                    <a:pt x="140268" y="1170816"/>
                  </a:lnTo>
                  <a:lnTo>
                    <a:pt x="114911" y="1133432"/>
                  </a:lnTo>
                  <a:lnTo>
                    <a:pt x="91816" y="1094437"/>
                  </a:lnTo>
                  <a:lnTo>
                    <a:pt x="71079" y="1053928"/>
                  </a:lnTo>
                  <a:lnTo>
                    <a:pt x="52796" y="1012000"/>
                  </a:lnTo>
                  <a:lnTo>
                    <a:pt x="37063" y="968751"/>
                  </a:lnTo>
                  <a:lnTo>
                    <a:pt x="23976" y="924279"/>
                  </a:lnTo>
                  <a:lnTo>
                    <a:pt x="13630" y="878680"/>
                  </a:lnTo>
                  <a:lnTo>
                    <a:pt x="6121" y="832051"/>
                  </a:lnTo>
                  <a:lnTo>
                    <a:pt x="1546" y="784489"/>
                  </a:lnTo>
                  <a:lnTo>
                    <a:pt x="0" y="736091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46641" y="1709166"/>
              <a:ext cx="934719" cy="1136015"/>
            </a:xfrm>
            <a:custGeom>
              <a:avLst/>
              <a:gdLst/>
              <a:ahLst/>
              <a:cxnLst/>
              <a:rect l="l" t="t" r="r" b="b"/>
              <a:pathLst>
                <a:path w="934720" h="1136014">
                  <a:moveTo>
                    <a:pt x="0" y="0"/>
                  </a:moveTo>
                  <a:lnTo>
                    <a:pt x="934592" y="1135888"/>
                  </a:lnTo>
                </a:path>
              </a:pathLst>
            </a:custGeom>
            <a:ln w="38100">
              <a:solidFill>
                <a:srgbClr val="C3121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697723" y="4079747"/>
            <a:ext cx="3629025" cy="2651760"/>
            <a:chOff x="7697723" y="4079747"/>
            <a:chExt cx="3629025" cy="265176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7723" y="4079747"/>
              <a:ext cx="3628644" cy="265175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305799" y="4091939"/>
              <a:ext cx="1454150" cy="1472565"/>
            </a:xfrm>
            <a:custGeom>
              <a:avLst/>
              <a:gdLst/>
              <a:ahLst/>
              <a:cxnLst/>
              <a:rect l="l" t="t" r="r" b="b"/>
              <a:pathLst>
                <a:path w="1454150" h="1472564">
                  <a:moveTo>
                    <a:pt x="0" y="736092"/>
                  </a:moveTo>
                  <a:lnTo>
                    <a:pt x="1546" y="687694"/>
                  </a:lnTo>
                  <a:lnTo>
                    <a:pt x="6121" y="640132"/>
                  </a:lnTo>
                  <a:lnTo>
                    <a:pt x="13630" y="593503"/>
                  </a:lnTo>
                  <a:lnTo>
                    <a:pt x="23976" y="547904"/>
                  </a:lnTo>
                  <a:lnTo>
                    <a:pt x="37063" y="503432"/>
                  </a:lnTo>
                  <a:lnTo>
                    <a:pt x="52796" y="460183"/>
                  </a:lnTo>
                  <a:lnTo>
                    <a:pt x="71079" y="418255"/>
                  </a:lnTo>
                  <a:lnTo>
                    <a:pt x="91816" y="377746"/>
                  </a:lnTo>
                  <a:lnTo>
                    <a:pt x="114911" y="338751"/>
                  </a:lnTo>
                  <a:lnTo>
                    <a:pt x="140268" y="301367"/>
                  </a:lnTo>
                  <a:lnTo>
                    <a:pt x="167792" y="265693"/>
                  </a:lnTo>
                  <a:lnTo>
                    <a:pt x="197387" y="231825"/>
                  </a:lnTo>
                  <a:lnTo>
                    <a:pt x="228956" y="199859"/>
                  </a:lnTo>
                  <a:lnTo>
                    <a:pt x="262405" y="169893"/>
                  </a:lnTo>
                  <a:lnTo>
                    <a:pt x="297637" y="142024"/>
                  </a:lnTo>
                  <a:lnTo>
                    <a:pt x="334556" y="116349"/>
                  </a:lnTo>
                  <a:lnTo>
                    <a:pt x="373066" y="92965"/>
                  </a:lnTo>
                  <a:lnTo>
                    <a:pt x="413073" y="71968"/>
                  </a:lnTo>
                  <a:lnTo>
                    <a:pt x="454479" y="53456"/>
                  </a:lnTo>
                  <a:lnTo>
                    <a:pt x="497189" y="37526"/>
                  </a:lnTo>
                  <a:lnTo>
                    <a:pt x="541108" y="24275"/>
                  </a:lnTo>
                  <a:lnTo>
                    <a:pt x="586139" y="13800"/>
                  </a:lnTo>
                  <a:lnTo>
                    <a:pt x="632186" y="6198"/>
                  </a:lnTo>
                  <a:lnTo>
                    <a:pt x="679154" y="1565"/>
                  </a:lnTo>
                  <a:lnTo>
                    <a:pt x="726948" y="0"/>
                  </a:lnTo>
                  <a:lnTo>
                    <a:pt x="774741" y="1565"/>
                  </a:lnTo>
                  <a:lnTo>
                    <a:pt x="821709" y="6198"/>
                  </a:lnTo>
                  <a:lnTo>
                    <a:pt x="867756" y="13800"/>
                  </a:lnTo>
                  <a:lnTo>
                    <a:pt x="912787" y="24275"/>
                  </a:lnTo>
                  <a:lnTo>
                    <a:pt x="956706" y="37526"/>
                  </a:lnTo>
                  <a:lnTo>
                    <a:pt x="999416" y="53456"/>
                  </a:lnTo>
                  <a:lnTo>
                    <a:pt x="1040822" y="71968"/>
                  </a:lnTo>
                  <a:lnTo>
                    <a:pt x="1080829" y="92965"/>
                  </a:lnTo>
                  <a:lnTo>
                    <a:pt x="1119339" y="116349"/>
                  </a:lnTo>
                  <a:lnTo>
                    <a:pt x="1156258" y="142024"/>
                  </a:lnTo>
                  <a:lnTo>
                    <a:pt x="1191490" y="169893"/>
                  </a:lnTo>
                  <a:lnTo>
                    <a:pt x="1224939" y="199859"/>
                  </a:lnTo>
                  <a:lnTo>
                    <a:pt x="1256508" y="231825"/>
                  </a:lnTo>
                  <a:lnTo>
                    <a:pt x="1286103" y="265693"/>
                  </a:lnTo>
                  <a:lnTo>
                    <a:pt x="1313627" y="301367"/>
                  </a:lnTo>
                  <a:lnTo>
                    <a:pt x="1338984" y="338751"/>
                  </a:lnTo>
                  <a:lnTo>
                    <a:pt x="1362079" y="377746"/>
                  </a:lnTo>
                  <a:lnTo>
                    <a:pt x="1382816" y="418255"/>
                  </a:lnTo>
                  <a:lnTo>
                    <a:pt x="1401099" y="460183"/>
                  </a:lnTo>
                  <a:lnTo>
                    <a:pt x="1416832" y="503432"/>
                  </a:lnTo>
                  <a:lnTo>
                    <a:pt x="1429919" y="547904"/>
                  </a:lnTo>
                  <a:lnTo>
                    <a:pt x="1440265" y="593503"/>
                  </a:lnTo>
                  <a:lnTo>
                    <a:pt x="1447774" y="640132"/>
                  </a:lnTo>
                  <a:lnTo>
                    <a:pt x="1452349" y="687694"/>
                  </a:lnTo>
                  <a:lnTo>
                    <a:pt x="1453896" y="736092"/>
                  </a:lnTo>
                  <a:lnTo>
                    <a:pt x="1452349" y="784489"/>
                  </a:lnTo>
                  <a:lnTo>
                    <a:pt x="1447774" y="832051"/>
                  </a:lnTo>
                  <a:lnTo>
                    <a:pt x="1440265" y="878680"/>
                  </a:lnTo>
                  <a:lnTo>
                    <a:pt x="1429919" y="924279"/>
                  </a:lnTo>
                  <a:lnTo>
                    <a:pt x="1416832" y="968751"/>
                  </a:lnTo>
                  <a:lnTo>
                    <a:pt x="1401099" y="1012000"/>
                  </a:lnTo>
                  <a:lnTo>
                    <a:pt x="1382816" y="1053928"/>
                  </a:lnTo>
                  <a:lnTo>
                    <a:pt x="1362079" y="1094437"/>
                  </a:lnTo>
                  <a:lnTo>
                    <a:pt x="1338984" y="1133432"/>
                  </a:lnTo>
                  <a:lnTo>
                    <a:pt x="1313627" y="1170816"/>
                  </a:lnTo>
                  <a:lnTo>
                    <a:pt x="1286103" y="1206490"/>
                  </a:lnTo>
                  <a:lnTo>
                    <a:pt x="1256508" y="1240358"/>
                  </a:lnTo>
                  <a:lnTo>
                    <a:pt x="1224939" y="1272324"/>
                  </a:lnTo>
                  <a:lnTo>
                    <a:pt x="1191490" y="1302290"/>
                  </a:lnTo>
                  <a:lnTo>
                    <a:pt x="1156258" y="1330159"/>
                  </a:lnTo>
                  <a:lnTo>
                    <a:pt x="1119339" y="1355834"/>
                  </a:lnTo>
                  <a:lnTo>
                    <a:pt x="1080829" y="1379218"/>
                  </a:lnTo>
                  <a:lnTo>
                    <a:pt x="1040822" y="1400215"/>
                  </a:lnTo>
                  <a:lnTo>
                    <a:pt x="999416" y="1418727"/>
                  </a:lnTo>
                  <a:lnTo>
                    <a:pt x="956706" y="1434657"/>
                  </a:lnTo>
                  <a:lnTo>
                    <a:pt x="912787" y="1447908"/>
                  </a:lnTo>
                  <a:lnTo>
                    <a:pt x="867756" y="1458383"/>
                  </a:lnTo>
                  <a:lnTo>
                    <a:pt x="821709" y="1465985"/>
                  </a:lnTo>
                  <a:lnTo>
                    <a:pt x="774741" y="1470618"/>
                  </a:lnTo>
                  <a:lnTo>
                    <a:pt x="726948" y="1472184"/>
                  </a:lnTo>
                  <a:lnTo>
                    <a:pt x="679154" y="1470618"/>
                  </a:lnTo>
                  <a:lnTo>
                    <a:pt x="632186" y="1465985"/>
                  </a:lnTo>
                  <a:lnTo>
                    <a:pt x="586139" y="1458383"/>
                  </a:lnTo>
                  <a:lnTo>
                    <a:pt x="541108" y="1447908"/>
                  </a:lnTo>
                  <a:lnTo>
                    <a:pt x="497189" y="1434657"/>
                  </a:lnTo>
                  <a:lnTo>
                    <a:pt x="454479" y="1418727"/>
                  </a:lnTo>
                  <a:lnTo>
                    <a:pt x="413073" y="1400215"/>
                  </a:lnTo>
                  <a:lnTo>
                    <a:pt x="373066" y="1379218"/>
                  </a:lnTo>
                  <a:lnTo>
                    <a:pt x="334556" y="1355834"/>
                  </a:lnTo>
                  <a:lnTo>
                    <a:pt x="297637" y="1330159"/>
                  </a:lnTo>
                  <a:lnTo>
                    <a:pt x="262405" y="1302290"/>
                  </a:lnTo>
                  <a:lnTo>
                    <a:pt x="228956" y="1272324"/>
                  </a:lnTo>
                  <a:lnTo>
                    <a:pt x="197387" y="1240358"/>
                  </a:lnTo>
                  <a:lnTo>
                    <a:pt x="167792" y="1206490"/>
                  </a:lnTo>
                  <a:lnTo>
                    <a:pt x="140268" y="1170816"/>
                  </a:lnTo>
                  <a:lnTo>
                    <a:pt x="114911" y="1133432"/>
                  </a:lnTo>
                  <a:lnTo>
                    <a:pt x="91816" y="1094437"/>
                  </a:lnTo>
                  <a:lnTo>
                    <a:pt x="71079" y="1053928"/>
                  </a:lnTo>
                  <a:lnTo>
                    <a:pt x="52796" y="1012000"/>
                  </a:lnTo>
                  <a:lnTo>
                    <a:pt x="37063" y="968751"/>
                  </a:lnTo>
                  <a:lnTo>
                    <a:pt x="23976" y="924279"/>
                  </a:lnTo>
                  <a:lnTo>
                    <a:pt x="13630" y="878680"/>
                  </a:lnTo>
                  <a:lnTo>
                    <a:pt x="6121" y="832051"/>
                  </a:lnTo>
                  <a:lnTo>
                    <a:pt x="1546" y="784489"/>
                  </a:lnTo>
                  <a:lnTo>
                    <a:pt x="0" y="736092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43721" y="4144517"/>
              <a:ext cx="892175" cy="685165"/>
            </a:xfrm>
            <a:custGeom>
              <a:avLst/>
              <a:gdLst/>
              <a:ahLst/>
              <a:cxnLst/>
              <a:rect l="l" t="t" r="r" b="b"/>
              <a:pathLst>
                <a:path w="892175" h="685164">
                  <a:moveTo>
                    <a:pt x="0" y="0"/>
                  </a:moveTo>
                  <a:lnTo>
                    <a:pt x="892048" y="685037"/>
                  </a:lnTo>
                </a:path>
              </a:pathLst>
            </a:custGeom>
            <a:ln w="38100">
              <a:solidFill>
                <a:srgbClr val="C3121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Pleural</a:t>
            </a:r>
            <a:r>
              <a:rPr spc="-145" dirty="0"/>
              <a:t> </a:t>
            </a:r>
            <a:r>
              <a:rPr spc="-10" dirty="0"/>
              <a:t>Biopsy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2380869"/>
            <a:ext cx="403161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5080" indent="-343535">
              <a:lnSpc>
                <a:spcPts val="2590"/>
              </a:lnSpc>
              <a:spcBef>
                <a:spcPts val="42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Aim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inferior</a:t>
            </a:r>
            <a:r>
              <a:rPr sz="24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site</a:t>
            </a:r>
            <a:r>
              <a:rPr sz="24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(closer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diaphragm)</a:t>
            </a:r>
            <a:r>
              <a:rPr sz="24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if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possible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[5]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889" y="3623309"/>
            <a:ext cx="4644390" cy="10877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5080" indent="-343535">
              <a:lnSpc>
                <a:spcPts val="2590"/>
              </a:lnSpc>
              <a:spcBef>
                <a:spcPts val="42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Aiming</a:t>
            </a:r>
            <a:r>
              <a:rPr sz="24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oblique</a:t>
            </a:r>
            <a:r>
              <a:rPr sz="24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4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crossing pleura</a:t>
            </a:r>
            <a:endParaRPr sz="24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15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Less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important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if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targeting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mass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9889" y="5080508"/>
            <a:ext cx="41560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Be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aware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sampling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section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size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506211" y="2037588"/>
            <a:ext cx="6204585" cy="3755390"/>
            <a:chOff x="5506211" y="2037588"/>
            <a:chExt cx="6204585" cy="37553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6211" y="2037588"/>
              <a:ext cx="6204203" cy="37551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49005" y="3264788"/>
              <a:ext cx="751840" cy="682625"/>
            </a:xfrm>
            <a:custGeom>
              <a:avLst/>
              <a:gdLst/>
              <a:ahLst/>
              <a:cxnLst/>
              <a:rect l="l" t="t" r="r" b="b"/>
              <a:pathLst>
                <a:path w="751840" h="682625">
                  <a:moveTo>
                    <a:pt x="721360" y="682498"/>
                  </a:moveTo>
                  <a:lnTo>
                    <a:pt x="0" y="34036"/>
                  </a:lnTo>
                  <a:lnTo>
                    <a:pt x="30607" y="0"/>
                  </a:lnTo>
                  <a:lnTo>
                    <a:pt x="751840" y="648588"/>
                  </a:lnTo>
                  <a:lnTo>
                    <a:pt x="721360" y="682498"/>
                  </a:lnTo>
                  <a:close/>
                </a:path>
              </a:pathLst>
            </a:custGeom>
            <a:ln w="12700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02017" y="2273046"/>
              <a:ext cx="1881505" cy="1744345"/>
            </a:xfrm>
            <a:custGeom>
              <a:avLst/>
              <a:gdLst/>
              <a:ahLst/>
              <a:cxnLst/>
              <a:rect l="l" t="t" r="r" b="b"/>
              <a:pathLst>
                <a:path w="1881504" h="1744345">
                  <a:moveTo>
                    <a:pt x="0" y="0"/>
                  </a:moveTo>
                  <a:lnTo>
                    <a:pt x="1881124" y="1744217"/>
                  </a:lnTo>
                </a:path>
              </a:pathLst>
            </a:custGeom>
            <a:ln w="38099">
              <a:solidFill>
                <a:srgbClr val="C3121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660893" y="3842384"/>
            <a:ext cx="41402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C000"/>
                </a:solidFill>
                <a:latin typeface="Calibri"/>
                <a:cs typeface="Calibri"/>
              </a:rPr>
              <a:t>Pleural tumour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9395" y="3355847"/>
            <a:ext cx="3304540" cy="1163320"/>
          </a:xfrm>
          <a:custGeom>
            <a:avLst/>
            <a:gdLst/>
            <a:ahLst/>
            <a:cxnLst/>
            <a:rect l="l" t="t" r="r" b="b"/>
            <a:pathLst>
              <a:path w="3304540" h="1163320">
                <a:moveTo>
                  <a:pt x="0" y="289813"/>
                </a:moveTo>
                <a:lnTo>
                  <a:pt x="2667" y="296544"/>
                </a:lnTo>
                <a:lnTo>
                  <a:pt x="4952" y="303402"/>
                </a:lnTo>
                <a:lnTo>
                  <a:pt x="8000" y="310006"/>
                </a:lnTo>
                <a:lnTo>
                  <a:pt x="14184" y="322030"/>
                </a:lnTo>
                <a:lnTo>
                  <a:pt x="20700" y="333898"/>
                </a:lnTo>
                <a:lnTo>
                  <a:pt x="26931" y="345886"/>
                </a:lnTo>
                <a:lnTo>
                  <a:pt x="32257" y="358266"/>
                </a:lnTo>
                <a:lnTo>
                  <a:pt x="35115" y="368147"/>
                </a:lnTo>
                <a:lnTo>
                  <a:pt x="37020" y="378253"/>
                </a:lnTo>
                <a:lnTo>
                  <a:pt x="38544" y="388431"/>
                </a:lnTo>
                <a:lnTo>
                  <a:pt x="40258" y="398525"/>
                </a:lnTo>
                <a:lnTo>
                  <a:pt x="41114" y="449965"/>
                </a:lnTo>
                <a:lnTo>
                  <a:pt x="41921" y="501412"/>
                </a:lnTo>
                <a:lnTo>
                  <a:pt x="42704" y="552863"/>
                </a:lnTo>
                <a:lnTo>
                  <a:pt x="43491" y="604318"/>
                </a:lnTo>
                <a:lnTo>
                  <a:pt x="44307" y="655775"/>
                </a:lnTo>
                <a:lnTo>
                  <a:pt x="45179" y="707230"/>
                </a:lnTo>
                <a:lnTo>
                  <a:pt x="46132" y="758681"/>
                </a:lnTo>
                <a:lnTo>
                  <a:pt x="47192" y="810128"/>
                </a:lnTo>
                <a:lnTo>
                  <a:pt x="48386" y="861568"/>
                </a:lnTo>
                <a:lnTo>
                  <a:pt x="56387" y="905763"/>
                </a:lnTo>
                <a:lnTo>
                  <a:pt x="68639" y="932928"/>
                </a:lnTo>
                <a:lnTo>
                  <a:pt x="72517" y="942085"/>
                </a:lnTo>
                <a:lnTo>
                  <a:pt x="82296" y="976883"/>
                </a:lnTo>
                <a:lnTo>
                  <a:pt x="82296" y="983995"/>
                </a:lnTo>
                <a:lnTo>
                  <a:pt x="84581" y="990345"/>
                </a:lnTo>
                <a:lnTo>
                  <a:pt x="90943" y="1005193"/>
                </a:lnTo>
                <a:lnTo>
                  <a:pt x="97758" y="1016063"/>
                </a:lnTo>
                <a:lnTo>
                  <a:pt x="106048" y="1026171"/>
                </a:lnTo>
                <a:lnTo>
                  <a:pt x="116839" y="1038732"/>
                </a:lnTo>
                <a:lnTo>
                  <a:pt x="119506" y="1045337"/>
                </a:lnTo>
                <a:lnTo>
                  <a:pt x="143057" y="1067782"/>
                </a:lnTo>
                <a:lnTo>
                  <a:pt x="149098" y="1070864"/>
                </a:lnTo>
                <a:lnTo>
                  <a:pt x="153797" y="1074039"/>
                </a:lnTo>
                <a:lnTo>
                  <a:pt x="156590" y="1079500"/>
                </a:lnTo>
                <a:lnTo>
                  <a:pt x="161162" y="1082928"/>
                </a:lnTo>
                <a:lnTo>
                  <a:pt x="170543" y="1089574"/>
                </a:lnTo>
                <a:lnTo>
                  <a:pt x="177434" y="1093422"/>
                </a:lnTo>
                <a:lnTo>
                  <a:pt x="184255" y="1096055"/>
                </a:lnTo>
                <a:lnTo>
                  <a:pt x="193421" y="1099058"/>
                </a:lnTo>
                <a:lnTo>
                  <a:pt x="200326" y="1106140"/>
                </a:lnTo>
                <a:lnTo>
                  <a:pt x="202564" y="1107328"/>
                </a:lnTo>
                <a:lnTo>
                  <a:pt x="207279" y="1107398"/>
                </a:lnTo>
                <a:lnTo>
                  <a:pt x="221614" y="1111122"/>
                </a:lnTo>
                <a:lnTo>
                  <a:pt x="228770" y="1113847"/>
                </a:lnTo>
                <a:lnTo>
                  <a:pt x="235807" y="1116917"/>
                </a:lnTo>
                <a:lnTo>
                  <a:pt x="242796" y="1120106"/>
                </a:lnTo>
                <a:lnTo>
                  <a:pt x="249808" y="1123188"/>
                </a:lnTo>
                <a:lnTo>
                  <a:pt x="274665" y="1148232"/>
                </a:lnTo>
                <a:lnTo>
                  <a:pt x="289955" y="1160262"/>
                </a:lnTo>
                <a:lnTo>
                  <a:pt x="304863" y="1162732"/>
                </a:lnTo>
                <a:lnTo>
                  <a:pt x="328577" y="1159096"/>
                </a:lnTo>
                <a:lnTo>
                  <a:pt x="370282" y="1152806"/>
                </a:lnTo>
                <a:lnTo>
                  <a:pt x="439165" y="1147318"/>
                </a:lnTo>
                <a:lnTo>
                  <a:pt x="444753" y="1147190"/>
                </a:lnTo>
                <a:lnTo>
                  <a:pt x="449833" y="1144396"/>
                </a:lnTo>
                <a:lnTo>
                  <a:pt x="455295" y="1143381"/>
                </a:lnTo>
                <a:lnTo>
                  <a:pt x="463296" y="1141729"/>
                </a:lnTo>
                <a:lnTo>
                  <a:pt x="471550" y="1141349"/>
                </a:lnTo>
                <a:lnTo>
                  <a:pt x="515518" y="1126785"/>
                </a:lnTo>
                <a:lnTo>
                  <a:pt x="553634" y="1108031"/>
                </a:lnTo>
                <a:lnTo>
                  <a:pt x="588263" y="1086993"/>
                </a:lnTo>
                <a:lnTo>
                  <a:pt x="603583" y="1071752"/>
                </a:lnTo>
                <a:lnTo>
                  <a:pt x="610748" y="1065168"/>
                </a:lnTo>
                <a:lnTo>
                  <a:pt x="620522" y="1058799"/>
                </a:lnTo>
                <a:lnTo>
                  <a:pt x="629427" y="1054546"/>
                </a:lnTo>
                <a:lnTo>
                  <a:pt x="638619" y="1050782"/>
                </a:lnTo>
                <a:lnTo>
                  <a:pt x="647811" y="1046993"/>
                </a:lnTo>
                <a:lnTo>
                  <a:pt x="656717" y="1042669"/>
                </a:lnTo>
                <a:lnTo>
                  <a:pt x="662685" y="1039494"/>
                </a:lnTo>
                <a:lnTo>
                  <a:pt x="667003" y="1033779"/>
                </a:lnTo>
                <a:lnTo>
                  <a:pt x="672846" y="1030604"/>
                </a:lnTo>
                <a:lnTo>
                  <a:pt x="694172" y="1020804"/>
                </a:lnTo>
                <a:lnTo>
                  <a:pt x="722201" y="1008967"/>
                </a:lnTo>
                <a:lnTo>
                  <a:pt x="748730" y="996868"/>
                </a:lnTo>
                <a:lnTo>
                  <a:pt x="785741" y="966065"/>
                </a:lnTo>
                <a:lnTo>
                  <a:pt x="848623" y="912683"/>
                </a:lnTo>
                <a:lnTo>
                  <a:pt x="859075" y="899810"/>
                </a:lnTo>
                <a:lnTo>
                  <a:pt x="864074" y="894963"/>
                </a:lnTo>
                <a:lnTo>
                  <a:pt x="882396" y="885697"/>
                </a:lnTo>
                <a:lnTo>
                  <a:pt x="885299" y="879605"/>
                </a:lnTo>
                <a:lnTo>
                  <a:pt x="888095" y="873442"/>
                </a:lnTo>
                <a:lnTo>
                  <a:pt x="891057" y="867374"/>
                </a:lnTo>
                <a:lnTo>
                  <a:pt x="894460" y="861568"/>
                </a:lnTo>
                <a:lnTo>
                  <a:pt x="901384" y="852410"/>
                </a:lnTo>
                <a:lnTo>
                  <a:pt x="908891" y="843645"/>
                </a:lnTo>
                <a:lnTo>
                  <a:pt x="916231" y="834761"/>
                </a:lnTo>
                <a:lnTo>
                  <a:pt x="922654" y="825245"/>
                </a:lnTo>
                <a:lnTo>
                  <a:pt x="929971" y="807581"/>
                </a:lnTo>
                <a:lnTo>
                  <a:pt x="926798" y="805179"/>
                </a:lnTo>
                <a:lnTo>
                  <a:pt x="926601" y="804779"/>
                </a:lnTo>
                <a:lnTo>
                  <a:pt x="942848" y="793114"/>
                </a:lnTo>
                <a:lnTo>
                  <a:pt x="944616" y="785977"/>
                </a:lnTo>
                <a:lnTo>
                  <a:pt x="946229" y="778779"/>
                </a:lnTo>
                <a:lnTo>
                  <a:pt x="948152" y="771701"/>
                </a:lnTo>
                <a:lnTo>
                  <a:pt x="950849" y="764920"/>
                </a:lnTo>
                <a:lnTo>
                  <a:pt x="953388" y="759840"/>
                </a:lnTo>
                <a:lnTo>
                  <a:pt x="960247" y="757808"/>
                </a:lnTo>
                <a:lnTo>
                  <a:pt x="962913" y="752856"/>
                </a:lnTo>
                <a:lnTo>
                  <a:pt x="968605" y="741080"/>
                </a:lnTo>
                <a:lnTo>
                  <a:pt x="973581" y="728948"/>
                </a:lnTo>
                <a:lnTo>
                  <a:pt x="978273" y="716672"/>
                </a:lnTo>
                <a:lnTo>
                  <a:pt x="983106" y="704469"/>
                </a:lnTo>
                <a:lnTo>
                  <a:pt x="984503" y="699134"/>
                </a:lnTo>
                <a:lnTo>
                  <a:pt x="986154" y="693927"/>
                </a:lnTo>
                <a:lnTo>
                  <a:pt x="987171" y="688466"/>
                </a:lnTo>
                <a:lnTo>
                  <a:pt x="988214" y="681400"/>
                </a:lnTo>
                <a:lnTo>
                  <a:pt x="989044" y="674322"/>
                </a:lnTo>
                <a:lnTo>
                  <a:pt x="989921" y="667267"/>
                </a:lnTo>
                <a:lnTo>
                  <a:pt x="991107" y="660272"/>
                </a:lnTo>
                <a:lnTo>
                  <a:pt x="992931" y="653170"/>
                </a:lnTo>
                <a:lnTo>
                  <a:pt x="995029" y="646128"/>
                </a:lnTo>
                <a:lnTo>
                  <a:pt x="997198" y="639109"/>
                </a:lnTo>
                <a:lnTo>
                  <a:pt x="999235" y="632078"/>
                </a:lnTo>
                <a:lnTo>
                  <a:pt x="1001728" y="621414"/>
                </a:lnTo>
                <a:lnTo>
                  <a:pt x="1002696" y="616965"/>
                </a:lnTo>
                <a:lnTo>
                  <a:pt x="1004951" y="614041"/>
                </a:lnTo>
                <a:lnTo>
                  <a:pt x="1011301" y="607949"/>
                </a:lnTo>
                <a:lnTo>
                  <a:pt x="1015384" y="592044"/>
                </a:lnTo>
                <a:lnTo>
                  <a:pt x="1023112" y="562911"/>
                </a:lnTo>
                <a:lnTo>
                  <a:pt x="1031982" y="532135"/>
                </a:lnTo>
                <a:lnTo>
                  <a:pt x="1039495" y="511301"/>
                </a:lnTo>
                <a:lnTo>
                  <a:pt x="1047623" y="495172"/>
                </a:lnTo>
                <a:lnTo>
                  <a:pt x="1048893" y="489838"/>
                </a:lnTo>
                <a:lnTo>
                  <a:pt x="1072955" y="457380"/>
                </a:lnTo>
                <a:lnTo>
                  <a:pt x="1075817" y="454913"/>
                </a:lnTo>
                <a:lnTo>
                  <a:pt x="1105306" y="459952"/>
                </a:lnTo>
                <a:lnTo>
                  <a:pt x="1135046" y="464264"/>
                </a:lnTo>
                <a:lnTo>
                  <a:pt x="1192656" y="479044"/>
                </a:lnTo>
                <a:lnTo>
                  <a:pt x="1199389" y="499457"/>
                </a:lnTo>
                <a:lnTo>
                  <a:pt x="1200657" y="507238"/>
                </a:lnTo>
                <a:lnTo>
                  <a:pt x="1224914" y="538099"/>
                </a:lnTo>
                <a:lnTo>
                  <a:pt x="1228852" y="539495"/>
                </a:lnTo>
                <a:lnTo>
                  <a:pt x="1238829" y="553848"/>
                </a:lnTo>
                <a:lnTo>
                  <a:pt x="1243234" y="560022"/>
                </a:lnTo>
                <a:lnTo>
                  <a:pt x="1245496" y="564981"/>
                </a:lnTo>
                <a:lnTo>
                  <a:pt x="1249045" y="575690"/>
                </a:lnTo>
                <a:lnTo>
                  <a:pt x="1258218" y="574047"/>
                </a:lnTo>
                <a:lnTo>
                  <a:pt x="1267475" y="572643"/>
                </a:lnTo>
                <a:lnTo>
                  <a:pt x="1276566" y="570761"/>
                </a:lnTo>
                <a:lnTo>
                  <a:pt x="1285239" y="567689"/>
                </a:lnTo>
                <a:lnTo>
                  <a:pt x="1292225" y="564514"/>
                </a:lnTo>
                <a:lnTo>
                  <a:pt x="1295527" y="556259"/>
                </a:lnTo>
                <a:lnTo>
                  <a:pt x="1301369" y="551560"/>
                </a:lnTo>
                <a:lnTo>
                  <a:pt x="1342697" y="526276"/>
                </a:lnTo>
                <a:lnTo>
                  <a:pt x="1359995" y="517525"/>
                </a:lnTo>
                <a:lnTo>
                  <a:pt x="1377221" y="508678"/>
                </a:lnTo>
                <a:lnTo>
                  <a:pt x="1394078" y="499237"/>
                </a:lnTo>
                <a:lnTo>
                  <a:pt x="1414272" y="487171"/>
                </a:lnTo>
                <a:lnTo>
                  <a:pt x="1417282" y="480141"/>
                </a:lnTo>
                <a:lnTo>
                  <a:pt x="1420352" y="473122"/>
                </a:lnTo>
                <a:lnTo>
                  <a:pt x="1423398" y="466080"/>
                </a:lnTo>
                <a:lnTo>
                  <a:pt x="1426336" y="458977"/>
                </a:lnTo>
                <a:lnTo>
                  <a:pt x="1429347" y="450919"/>
                </a:lnTo>
                <a:lnTo>
                  <a:pt x="1432226" y="442801"/>
                </a:lnTo>
                <a:lnTo>
                  <a:pt x="1435177" y="434707"/>
                </a:lnTo>
                <a:lnTo>
                  <a:pt x="1455834" y="393961"/>
                </a:lnTo>
                <a:lnTo>
                  <a:pt x="1458356" y="390810"/>
                </a:lnTo>
                <a:lnTo>
                  <a:pt x="1459950" y="387516"/>
                </a:lnTo>
                <a:lnTo>
                  <a:pt x="1470659" y="346201"/>
                </a:lnTo>
                <a:lnTo>
                  <a:pt x="1472263" y="332057"/>
                </a:lnTo>
                <a:lnTo>
                  <a:pt x="1473106" y="324967"/>
                </a:lnTo>
                <a:lnTo>
                  <a:pt x="1474724" y="318007"/>
                </a:lnTo>
                <a:lnTo>
                  <a:pt x="1479127" y="305716"/>
                </a:lnTo>
                <a:lnTo>
                  <a:pt x="1484233" y="293687"/>
                </a:lnTo>
                <a:lnTo>
                  <a:pt x="1489600" y="281753"/>
                </a:lnTo>
                <a:lnTo>
                  <a:pt x="1494789" y="269747"/>
                </a:lnTo>
                <a:lnTo>
                  <a:pt x="1519047" y="225425"/>
                </a:lnTo>
                <a:lnTo>
                  <a:pt x="1553082" y="197024"/>
                </a:lnTo>
                <a:lnTo>
                  <a:pt x="1579626" y="183006"/>
                </a:lnTo>
                <a:lnTo>
                  <a:pt x="1583435" y="181101"/>
                </a:lnTo>
                <a:lnTo>
                  <a:pt x="1590421" y="177673"/>
                </a:lnTo>
                <a:lnTo>
                  <a:pt x="1596898" y="173100"/>
                </a:lnTo>
                <a:lnTo>
                  <a:pt x="1603628" y="169037"/>
                </a:lnTo>
                <a:lnTo>
                  <a:pt x="1614080" y="150979"/>
                </a:lnTo>
                <a:lnTo>
                  <a:pt x="1615709" y="148971"/>
                </a:lnTo>
                <a:lnTo>
                  <a:pt x="1619363" y="148963"/>
                </a:lnTo>
                <a:lnTo>
                  <a:pt x="1635886" y="136905"/>
                </a:lnTo>
                <a:lnTo>
                  <a:pt x="1639443" y="133730"/>
                </a:lnTo>
                <a:lnTo>
                  <a:pt x="1639951" y="127635"/>
                </a:lnTo>
                <a:lnTo>
                  <a:pt x="1643887" y="124840"/>
                </a:lnTo>
                <a:lnTo>
                  <a:pt x="1649729" y="120650"/>
                </a:lnTo>
                <a:lnTo>
                  <a:pt x="1657477" y="119761"/>
                </a:lnTo>
                <a:lnTo>
                  <a:pt x="1664080" y="116712"/>
                </a:lnTo>
                <a:lnTo>
                  <a:pt x="1670119" y="113791"/>
                </a:lnTo>
                <a:lnTo>
                  <a:pt x="1676098" y="110680"/>
                </a:lnTo>
                <a:lnTo>
                  <a:pt x="1682101" y="107568"/>
                </a:lnTo>
                <a:lnTo>
                  <a:pt x="1688210" y="104648"/>
                </a:lnTo>
                <a:lnTo>
                  <a:pt x="1692148" y="102997"/>
                </a:lnTo>
                <a:lnTo>
                  <a:pt x="1696211" y="101853"/>
                </a:lnTo>
                <a:lnTo>
                  <a:pt x="1700276" y="100711"/>
                </a:lnTo>
                <a:lnTo>
                  <a:pt x="1717776" y="95466"/>
                </a:lnTo>
                <a:lnTo>
                  <a:pt x="1727120" y="92948"/>
                </a:lnTo>
                <a:lnTo>
                  <a:pt x="1736155" y="91263"/>
                </a:lnTo>
                <a:lnTo>
                  <a:pt x="1752727" y="88518"/>
                </a:lnTo>
                <a:lnTo>
                  <a:pt x="1762696" y="84339"/>
                </a:lnTo>
                <a:lnTo>
                  <a:pt x="1802973" y="70229"/>
                </a:lnTo>
                <a:lnTo>
                  <a:pt x="1813163" y="68691"/>
                </a:lnTo>
                <a:lnTo>
                  <a:pt x="1823329" y="67034"/>
                </a:lnTo>
                <a:lnTo>
                  <a:pt x="1833245" y="64388"/>
                </a:lnTo>
                <a:lnTo>
                  <a:pt x="1851977" y="56465"/>
                </a:lnTo>
                <a:lnTo>
                  <a:pt x="1868424" y="47386"/>
                </a:lnTo>
                <a:lnTo>
                  <a:pt x="1884394" y="37760"/>
                </a:lnTo>
                <a:lnTo>
                  <a:pt x="1901698" y="28193"/>
                </a:lnTo>
                <a:lnTo>
                  <a:pt x="1929512" y="14037"/>
                </a:lnTo>
                <a:lnTo>
                  <a:pt x="1943528" y="7238"/>
                </a:lnTo>
                <a:lnTo>
                  <a:pt x="1954758" y="3869"/>
                </a:lnTo>
                <a:lnTo>
                  <a:pt x="1974214" y="0"/>
                </a:lnTo>
                <a:lnTo>
                  <a:pt x="1998444" y="4867"/>
                </a:lnTo>
                <a:lnTo>
                  <a:pt x="2022697" y="9604"/>
                </a:lnTo>
                <a:lnTo>
                  <a:pt x="2046902" y="14555"/>
                </a:lnTo>
                <a:lnTo>
                  <a:pt x="2070988" y="20065"/>
                </a:lnTo>
                <a:lnTo>
                  <a:pt x="2076830" y="21589"/>
                </a:lnTo>
                <a:lnTo>
                  <a:pt x="2083943" y="23113"/>
                </a:lnTo>
                <a:lnTo>
                  <a:pt x="2087118" y="28193"/>
                </a:lnTo>
                <a:lnTo>
                  <a:pt x="2092352" y="38655"/>
                </a:lnTo>
                <a:lnTo>
                  <a:pt x="2096230" y="49783"/>
                </a:lnTo>
                <a:lnTo>
                  <a:pt x="2099583" y="61198"/>
                </a:lnTo>
                <a:lnTo>
                  <a:pt x="2103247" y="72516"/>
                </a:lnTo>
                <a:lnTo>
                  <a:pt x="2104022" y="87604"/>
                </a:lnTo>
                <a:lnTo>
                  <a:pt x="2104691" y="102727"/>
                </a:lnTo>
                <a:lnTo>
                  <a:pt x="2105622" y="117826"/>
                </a:lnTo>
                <a:lnTo>
                  <a:pt x="2107183" y="132841"/>
                </a:lnTo>
                <a:lnTo>
                  <a:pt x="2108686" y="139997"/>
                </a:lnTo>
                <a:lnTo>
                  <a:pt x="2110819" y="147034"/>
                </a:lnTo>
                <a:lnTo>
                  <a:pt x="2113166" y="154023"/>
                </a:lnTo>
                <a:lnTo>
                  <a:pt x="2115311" y="161036"/>
                </a:lnTo>
                <a:lnTo>
                  <a:pt x="2116708" y="166369"/>
                </a:lnTo>
                <a:lnTo>
                  <a:pt x="2117979" y="171830"/>
                </a:lnTo>
                <a:lnTo>
                  <a:pt x="2119376" y="177164"/>
                </a:lnTo>
                <a:lnTo>
                  <a:pt x="2119820" y="192784"/>
                </a:lnTo>
                <a:lnTo>
                  <a:pt x="2120169" y="221535"/>
                </a:lnTo>
                <a:lnTo>
                  <a:pt x="2118090" y="254263"/>
                </a:lnTo>
                <a:lnTo>
                  <a:pt x="2111248" y="281813"/>
                </a:lnTo>
                <a:lnTo>
                  <a:pt x="2107406" y="289942"/>
                </a:lnTo>
                <a:lnTo>
                  <a:pt x="2103374" y="297989"/>
                </a:lnTo>
                <a:lnTo>
                  <a:pt x="2099246" y="306012"/>
                </a:lnTo>
                <a:lnTo>
                  <a:pt x="2095119" y="314070"/>
                </a:lnTo>
                <a:lnTo>
                  <a:pt x="2093825" y="324094"/>
                </a:lnTo>
                <a:lnTo>
                  <a:pt x="2092293" y="334152"/>
                </a:lnTo>
                <a:lnTo>
                  <a:pt x="2091189" y="344235"/>
                </a:lnTo>
                <a:lnTo>
                  <a:pt x="2113825" y="377674"/>
                </a:lnTo>
                <a:lnTo>
                  <a:pt x="2128980" y="378428"/>
                </a:lnTo>
                <a:lnTo>
                  <a:pt x="2144349" y="378182"/>
                </a:lnTo>
                <a:lnTo>
                  <a:pt x="2159634" y="378459"/>
                </a:lnTo>
                <a:lnTo>
                  <a:pt x="2191523" y="373387"/>
                </a:lnTo>
                <a:lnTo>
                  <a:pt x="2211578" y="370458"/>
                </a:lnTo>
                <a:lnTo>
                  <a:pt x="2229822" y="371530"/>
                </a:lnTo>
                <a:lnTo>
                  <a:pt x="2273411" y="387111"/>
                </a:lnTo>
                <a:lnTo>
                  <a:pt x="2295779" y="407669"/>
                </a:lnTo>
                <a:lnTo>
                  <a:pt x="2300604" y="410590"/>
                </a:lnTo>
                <a:lnTo>
                  <a:pt x="2313021" y="417443"/>
                </a:lnTo>
                <a:lnTo>
                  <a:pt x="2318591" y="418734"/>
                </a:lnTo>
                <a:lnTo>
                  <a:pt x="2323232" y="419002"/>
                </a:lnTo>
                <a:lnTo>
                  <a:pt x="2332862" y="422782"/>
                </a:lnTo>
                <a:lnTo>
                  <a:pt x="2344314" y="429793"/>
                </a:lnTo>
                <a:lnTo>
                  <a:pt x="2344753" y="431530"/>
                </a:lnTo>
                <a:lnTo>
                  <a:pt x="2349311" y="431909"/>
                </a:lnTo>
                <a:lnTo>
                  <a:pt x="2373122" y="434847"/>
                </a:lnTo>
                <a:lnTo>
                  <a:pt x="2379853" y="438784"/>
                </a:lnTo>
                <a:lnTo>
                  <a:pt x="2386076" y="443738"/>
                </a:lnTo>
                <a:lnTo>
                  <a:pt x="2393314" y="446913"/>
                </a:lnTo>
                <a:lnTo>
                  <a:pt x="2407044" y="452237"/>
                </a:lnTo>
                <a:lnTo>
                  <a:pt x="2419715" y="456263"/>
                </a:lnTo>
                <a:lnTo>
                  <a:pt x="2432266" y="459646"/>
                </a:lnTo>
                <a:lnTo>
                  <a:pt x="2445638" y="463041"/>
                </a:lnTo>
                <a:lnTo>
                  <a:pt x="2473852" y="462139"/>
                </a:lnTo>
                <a:lnTo>
                  <a:pt x="2502090" y="461343"/>
                </a:lnTo>
                <a:lnTo>
                  <a:pt x="2530328" y="460380"/>
                </a:lnTo>
                <a:lnTo>
                  <a:pt x="2558542" y="458977"/>
                </a:lnTo>
                <a:lnTo>
                  <a:pt x="2564003" y="458596"/>
                </a:lnTo>
                <a:lnTo>
                  <a:pt x="2569336" y="456564"/>
                </a:lnTo>
                <a:lnTo>
                  <a:pt x="2574671" y="454913"/>
                </a:lnTo>
                <a:lnTo>
                  <a:pt x="2610999" y="443407"/>
                </a:lnTo>
                <a:lnTo>
                  <a:pt x="2624379" y="438893"/>
                </a:lnTo>
                <a:lnTo>
                  <a:pt x="2624947" y="438372"/>
                </a:lnTo>
                <a:lnTo>
                  <a:pt x="2622836" y="438846"/>
                </a:lnTo>
                <a:lnTo>
                  <a:pt x="2628184" y="437316"/>
                </a:lnTo>
                <a:lnTo>
                  <a:pt x="2651125" y="430783"/>
                </a:lnTo>
                <a:lnTo>
                  <a:pt x="2668645" y="435895"/>
                </a:lnTo>
                <a:lnTo>
                  <a:pt x="2687558" y="441769"/>
                </a:lnTo>
                <a:lnTo>
                  <a:pt x="2719704" y="463041"/>
                </a:lnTo>
                <a:lnTo>
                  <a:pt x="2731474" y="487259"/>
                </a:lnTo>
                <a:lnTo>
                  <a:pt x="2735833" y="495172"/>
                </a:lnTo>
                <a:lnTo>
                  <a:pt x="2746803" y="511079"/>
                </a:lnTo>
                <a:lnTo>
                  <a:pt x="2754439" y="519556"/>
                </a:lnTo>
                <a:lnTo>
                  <a:pt x="2762837" y="524890"/>
                </a:lnTo>
                <a:lnTo>
                  <a:pt x="2776093" y="531368"/>
                </a:lnTo>
                <a:lnTo>
                  <a:pt x="2784115" y="530449"/>
                </a:lnTo>
                <a:lnTo>
                  <a:pt x="2792174" y="529542"/>
                </a:lnTo>
                <a:lnTo>
                  <a:pt x="2800256" y="528564"/>
                </a:lnTo>
                <a:lnTo>
                  <a:pt x="2808351" y="527431"/>
                </a:lnTo>
                <a:lnTo>
                  <a:pt x="2815081" y="526414"/>
                </a:lnTo>
                <a:lnTo>
                  <a:pt x="2822448" y="526795"/>
                </a:lnTo>
                <a:lnTo>
                  <a:pt x="2828417" y="523366"/>
                </a:lnTo>
                <a:lnTo>
                  <a:pt x="2832607" y="520953"/>
                </a:lnTo>
                <a:lnTo>
                  <a:pt x="2832861" y="514476"/>
                </a:lnTo>
                <a:lnTo>
                  <a:pt x="2836545" y="511301"/>
                </a:lnTo>
                <a:lnTo>
                  <a:pt x="2843369" y="506102"/>
                </a:lnTo>
                <a:lnTo>
                  <a:pt x="2851324" y="500856"/>
                </a:lnTo>
                <a:lnTo>
                  <a:pt x="2857922" y="496800"/>
                </a:lnTo>
                <a:lnTo>
                  <a:pt x="2860675" y="495172"/>
                </a:lnTo>
                <a:lnTo>
                  <a:pt x="2867332" y="481337"/>
                </a:lnTo>
                <a:lnTo>
                  <a:pt x="2870311" y="478218"/>
                </a:lnTo>
                <a:lnTo>
                  <a:pt x="2877552" y="476527"/>
                </a:lnTo>
                <a:lnTo>
                  <a:pt x="2896997" y="466978"/>
                </a:lnTo>
                <a:lnTo>
                  <a:pt x="2907198" y="460162"/>
                </a:lnTo>
                <a:lnTo>
                  <a:pt x="2916983" y="452643"/>
                </a:lnTo>
                <a:lnTo>
                  <a:pt x="2926840" y="445244"/>
                </a:lnTo>
                <a:lnTo>
                  <a:pt x="2937255" y="438784"/>
                </a:lnTo>
                <a:lnTo>
                  <a:pt x="2956290" y="429980"/>
                </a:lnTo>
                <a:lnTo>
                  <a:pt x="2966751" y="427402"/>
                </a:lnTo>
                <a:lnTo>
                  <a:pt x="2975546" y="426515"/>
                </a:lnTo>
                <a:lnTo>
                  <a:pt x="2989579" y="422782"/>
                </a:lnTo>
                <a:lnTo>
                  <a:pt x="3029031" y="407977"/>
                </a:lnTo>
                <a:lnTo>
                  <a:pt x="3055842" y="395700"/>
                </a:lnTo>
                <a:lnTo>
                  <a:pt x="3062855" y="392588"/>
                </a:lnTo>
                <a:lnTo>
                  <a:pt x="3070225" y="390525"/>
                </a:lnTo>
                <a:lnTo>
                  <a:pt x="3092237" y="387506"/>
                </a:lnTo>
                <a:lnTo>
                  <a:pt x="3114405" y="385619"/>
                </a:lnTo>
                <a:lnTo>
                  <a:pt x="3136644" y="384184"/>
                </a:lnTo>
                <a:lnTo>
                  <a:pt x="3158871" y="382524"/>
                </a:lnTo>
                <a:lnTo>
                  <a:pt x="3164204" y="381126"/>
                </a:lnTo>
                <a:lnTo>
                  <a:pt x="3169793" y="380619"/>
                </a:lnTo>
                <a:lnTo>
                  <a:pt x="3175000" y="378459"/>
                </a:lnTo>
                <a:lnTo>
                  <a:pt x="3196072" y="368569"/>
                </a:lnTo>
                <a:lnTo>
                  <a:pt x="3213465" y="358489"/>
                </a:lnTo>
                <a:lnTo>
                  <a:pt x="3230739" y="347313"/>
                </a:lnTo>
                <a:lnTo>
                  <a:pt x="3251454" y="334137"/>
                </a:lnTo>
                <a:lnTo>
                  <a:pt x="3258522" y="330116"/>
                </a:lnTo>
                <a:lnTo>
                  <a:pt x="3265709" y="326263"/>
                </a:lnTo>
                <a:lnTo>
                  <a:pt x="3272849" y="322314"/>
                </a:lnTo>
                <a:lnTo>
                  <a:pt x="3299840" y="293877"/>
                </a:lnTo>
                <a:lnTo>
                  <a:pt x="3304020" y="272821"/>
                </a:lnTo>
                <a:lnTo>
                  <a:pt x="3303904" y="261619"/>
                </a:lnTo>
              </a:path>
            </a:pathLst>
          </a:custGeom>
          <a:ln w="6350">
            <a:solidFill>
              <a:srgbClr val="FFC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ts val="2245"/>
              </a:lnSpc>
              <a:spcBef>
                <a:spcPts val="9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>
                <a:latin typeface="Calibri"/>
                <a:cs typeface="Calibri"/>
              </a:rPr>
              <a:t>Scan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+/-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doppler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b="1" dirty="0"/>
              <a:t>after</a:t>
            </a:r>
            <a:r>
              <a:rPr b="1" spc="-40" dirty="0"/>
              <a:t> </a:t>
            </a:r>
            <a:r>
              <a:rPr b="1" dirty="0"/>
              <a:t>each</a:t>
            </a:r>
            <a:r>
              <a:rPr b="1" spc="-60" dirty="0"/>
              <a:t> </a:t>
            </a:r>
            <a:r>
              <a:rPr b="1" spc="-10" dirty="0"/>
              <a:t>biopsy</a:t>
            </a:r>
          </a:p>
          <a:p>
            <a:pPr marL="355600">
              <a:lnSpc>
                <a:spcPts val="2245"/>
              </a:lnSpc>
            </a:pPr>
            <a:r>
              <a:rPr spc="-10" dirty="0">
                <a:latin typeface="Calibri"/>
                <a:cs typeface="Calibri"/>
              </a:rPr>
              <a:t>taken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00">
              <a:latin typeface="Calibri"/>
              <a:cs typeface="Calibri"/>
            </a:endParaRPr>
          </a:p>
          <a:p>
            <a:pPr marL="355600" marR="354965" indent="-343535">
              <a:lnSpc>
                <a:spcPct val="7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b="1" spc="-10" dirty="0"/>
              <a:t>‘Oozing</a:t>
            </a:r>
            <a:r>
              <a:rPr b="1" spc="-50" dirty="0"/>
              <a:t> </a:t>
            </a:r>
            <a:r>
              <a:rPr b="1" dirty="0"/>
              <a:t>/</a:t>
            </a:r>
            <a:r>
              <a:rPr b="1" spc="-40" dirty="0"/>
              <a:t> </a:t>
            </a:r>
            <a:r>
              <a:rPr b="1" dirty="0"/>
              <a:t>dripping’</a:t>
            </a:r>
            <a:r>
              <a:rPr b="1" spc="-60" dirty="0"/>
              <a:t> </a:t>
            </a:r>
            <a:r>
              <a:rPr dirty="0">
                <a:latin typeface="Calibri"/>
                <a:cs typeface="Calibri"/>
              </a:rPr>
              <a:t>from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biopsy </a:t>
            </a:r>
            <a:r>
              <a:rPr dirty="0">
                <a:latin typeface="Calibri"/>
                <a:cs typeface="Calibri"/>
              </a:rPr>
              <a:t>site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within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fluid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b="1" spc="-10" dirty="0"/>
              <a:t>normal</a:t>
            </a:r>
          </a:p>
          <a:p>
            <a:pPr marL="585470" lvl="1" indent="-343535">
              <a:lnSpc>
                <a:spcPts val="218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same as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intercostal</a:t>
            </a:r>
            <a:r>
              <a:rPr sz="2000" spc="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bleed!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CA0038"/>
              </a:buClr>
              <a:buFont typeface="Arial"/>
              <a:buChar char="•"/>
            </a:pPr>
            <a:endParaRPr sz="3150">
              <a:latin typeface="Calibri"/>
              <a:cs typeface="Calibri"/>
            </a:endParaRPr>
          </a:p>
          <a:p>
            <a:pPr marL="355600" marR="377190" indent="-343535">
              <a:lnSpc>
                <a:spcPct val="7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>
                <a:latin typeface="Calibri"/>
                <a:cs typeface="Calibri"/>
              </a:rPr>
              <a:t>Assess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for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external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haematoma formation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BC1D3C"/>
              </a:buClr>
              <a:buFont typeface="Arial"/>
              <a:buChar char="•"/>
            </a:pPr>
            <a:endParaRPr sz="2450">
              <a:latin typeface="Calibri"/>
              <a:cs typeface="Calibri"/>
            </a:endParaRPr>
          </a:p>
          <a:p>
            <a:pPr marL="355600" indent="-343535">
              <a:lnSpc>
                <a:spcPts val="2245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pc="-30" dirty="0">
                <a:latin typeface="Calibri"/>
                <a:cs typeface="Calibri"/>
              </a:rPr>
              <a:t>Meta-</a:t>
            </a:r>
            <a:r>
              <a:rPr dirty="0">
                <a:latin typeface="Calibri"/>
                <a:cs typeface="Calibri"/>
              </a:rPr>
              <a:t>analysis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data</a:t>
            </a:r>
            <a:r>
              <a:rPr spc="-8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(&gt;1300</a:t>
            </a:r>
          </a:p>
          <a:p>
            <a:pPr marL="355600">
              <a:lnSpc>
                <a:spcPts val="2135"/>
              </a:lnSpc>
            </a:pPr>
            <a:r>
              <a:rPr spc="-10" dirty="0">
                <a:latin typeface="Calibri"/>
                <a:cs typeface="Calibri"/>
              </a:rPr>
              <a:t>patients)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[6]</a:t>
            </a:r>
          </a:p>
          <a:p>
            <a:pPr marL="585470" lvl="1" indent="-343535">
              <a:lnSpc>
                <a:spcPts val="218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Major</a:t>
            </a:r>
            <a:r>
              <a:rPr sz="20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complications</a:t>
            </a:r>
            <a:r>
              <a:rPr sz="2000" b="1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394E5C"/>
                </a:solidFill>
                <a:latin typeface="Calibri"/>
                <a:cs typeface="Calibri"/>
              </a:rPr>
              <a:t>1%</a:t>
            </a:r>
            <a:endParaRPr sz="2000">
              <a:latin typeface="Calibri"/>
              <a:cs typeface="Calibri"/>
            </a:endParaRPr>
          </a:p>
          <a:p>
            <a:pPr marL="585470" lvl="1" indent="-343535">
              <a:lnSpc>
                <a:spcPts val="229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Minor</a:t>
            </a:r>
            <a:r>
              <a:rPr sz="2000" b="1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complications</a:t>
            </a:r>
            <a:r>
              <a:rPr sz="2000" b="1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394E5C"/>
                </a:solidFill>
                <a:latin typeface="Calibri"/>
                <a:cs typeface="Calibri"/>
              </a:rPr>
              <a:t>2%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51828" y="1692605"/>
            <a:ext cx="3707765" cy="1304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Dressing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+/-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suture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BC1D3C"/>
              </a:buClr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Basic</a:t>
            </a:r>
            <a:r>
              <a:rPr sz="24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vitals</a:t>
            </a:r>
            <a:r>
              <a:rPr sz="2400" b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measurements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159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z="2500" dirty="0"/>
              <a:t>Checking</a:t>
            </a:r>
            <a:r>
              <a:rPr sz="2500" spc="-70" dirty="0"/>
              <a:t> </a:t>
            </a:r>
            <a:r>
              <a:rPr sz="2500" dirty="0"/>
              <a:t>for</a:t>
            </a:r>
            <a:r>
              <a:rPr sz="2500" spc="-75" dirty="0"/>
              <a:t> </a:t>
            </a:r>
            <a:r>
              <a:rPr sz="2500" spc="-10" dirty="0"/>
              <a:t>Complications</a:t>
            </a:r>
            <a:r>
              <a:rPr sz="2500" spc="-55" dirty="0"/>
              <a:t> </a:t>
            </a:r>
            <a:r>
              <a:rPr sz="2500" dirty="0"/>
              <a:t>/</a:t>
            </a:r>
            <a:r>
              <a:rPr sz="2500" spc="-70" dirty="0"/>
              <a:t> </a:t>
            </a:r>
            <a:r>
              <a:rPr sz="2500" dirty="0"/>
              <a:t>Post</a:t>
            </a:r>
            <a:r>
              <a:rPr sz="2500" spc="-85" dirty="0"/>
              <a:t> </a:t>
            </a:r>
            <a:r>
              <a:rPr sz="2500" spc="-10" dirty="0"/>
              <a:t>Procedure</a:t>
            </a:r>
            <a:endParaRPr sz="25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3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4077" y="546670"/>
              <a:ext cx="457834" cy="457834"/>
            </a:xfrm>
            <a:custGeom>
              <a:avLst/>
              <a:gdLst/>
              <a:ahLst/>
              <a:cxnLst/>
              <a:rect l="l" t="t" r="r" b="b"/>
              <a:pathLst>
                <a:path w="457835" h="457834">
                  <a:moveTo>
                    <a:pt x="228988" y="0"/>
                  </a:moveTo>
                  <a:lnTo>
                    <a:pt x="182892" y="4635"/>
                  </a:lnTo>
                  <a:lnTo>
                    <a:pt x="139933" y="17932"/>
                  </a:lnTo>
                  <a:lnTo>
                    <a:pt x="101039" y="38975"/>
                  </a:lnTo>
                  <a:lnTo>
                    <a:pt x="67137" y="66851"/>
                  </a:lnTo>
                  <a:lnTo>
                    <a:pt x="39155" y="100644"/>
                  </a:lnTo>
                  <a:lnTo>
                    <a:pt x="18020" y="139439"/>
                  </a:lnTo>
                  <a:lnTo>
                    <a:pt x="4659" y="182323"/>
                  </a:lnTo>
                  <a:lnTo>
                    <a:pt x="0" y="228380"/>
                  </a:lnTo>
                  <a:lnTo>
                    <a:pt x="4659" y="274457"/>
                  </a:lnTo>
                  <a:lnTo>
                    <a:pt x="18020" y="317393"/>
                  </a:lnTo>
                  <a:lnTo>
                    <a:pt x="39155" y="356262"/>
                  </a:lnTo>
                  <a:lnTo>
                    <a:pt x="67137" y="390139"/>
                  </a:lnTo>
                  <a:lnTo>
                    <a:pt x="101039" y="418099"/>
                  </a:lnTo>
                  <a:lnTo>
                    <a:pt x="139933" y="439216"/>
                  </a:lnTo>
                  <a:lnTo>
                    <a:pt x="182892" y="452564"/>
                  </a:lnTo>
                  <a:lnTo>
                    <a:pt x="228988" y="457220"/>
                  </a:lnTo>
                  <a:lnTo>
                    <a:pt x="274912" y="452564"/>
                  </a:lnTo>
                  <a:lnTo>
                    <a:pt x="317741" y="439216"/>
                  </a:lnTo>
                  <a:lnTo>
                    <a:pt x="356542" y="418099"/>
                  </a:lnTo>
                  <a:lnTo>
                    <a:pt x="390381" y="390139"/>
                  </a:lnTo>
                  <a:lnTo>
                    <a:pt x="418325" y="356262"/>
                  </a:lnTo>
                  <a:lnTo>
                    <a:pt x="439441" y="317393"/>
                  </a:lnTo>
                  <a:lnTo>
                    <a:pt x="452795" y="274458"/>
                  </a:lnTo>
                  <a:lnTo>
                    <a:pt x="457453" y="228380"/>
                  </a:lnTo>
                  <a:lnTo>
                    <a:pt x="452795" y="182323"/>
                  </a:lnTo>
                  <a:lnTo>
                    <a:pt x="439441" y="139439"/>
                  </a:lnTo>
                  <a:lnTo>
                    <a:pt x="418325" y="100644"/>
                  </a:lnTo>
                  <a:lnTo>
                    <a:pt x="390381" y="66851"/>
                  </a:lnTo>
                  <a:lnTo>
                    <a:pt x="356542" y="38975"/>
                  </a:lnTo>
                  <a:lnTo>
                    <a:pt x="317741" y="17932"/>
                  </a:lnTo>
                  <a:lnTo>
                    <a:pt x="274912" y="4635"/>
                  </a:lnTo>
                  <a:lnTo>
                    <a:pt x="228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1587" y="574170"/>
              <a:ext cx="402590" cy="401955"/>
            </a:xfrm>
            <a:custGeom>
              <a:avLst/>
              <a:gdLst/>
              <a:ahLst/>
              <a:cxnLst/>
              <a:rect l="l" t="t" r="r" b="b"/>
              <a:pathLst>
                <a:path w="402589" h="401955">
                  <a:moveTo>
                    <a:pt x="201478" y="0"/>
                  </a:moveTo>
                  <a:lnTo>
                    <a:pt x="155339" y="5299"/>
                  </a:lnTo>
                  <a:lnTo>
                    <a:pt x="112954" y="20399"/>
                  </a:lnTo>
                  <a:lnTo>
                    <a:pt x="75541" y="44098"/>
                  </a:lnTo>
                  <a:lnTo>
                    <a:pt x="44320" y="75196"/>
                  </a:lnTo>
                  <a:lnTo>
                    <a:pt x="20510" y="112493"/>
                  </a:lnTo>
                  <a:lnTo>
                    <a:pt x="5330" y="154787"/>
                  </a:lnTo>
                  <a:lnTo>
                    <a:pt x="0" y="200880"/>
                  </a:lnTo>
                  <a:lnTo>
                    <a:pt x="5330" y="246953"/>
                  </a:lnTo>
                  <a:lnTo>
                    <a:pt x="20510" y="289240"/>
                  </a:lnTo>
                  <a:lnTo>
                    <a:pt x="44320" y="326537"/>
                  </a:lnTo>
                  <a:lnTo>
                    <a:pt x="75541" y="357642"/>
                  </a:lnTo>
                  <a:lnTo>
                    <a:pt x="112954" y="381350"/>
                  </a:lnTo>
                  <a:lnTo>
                    <a:pt x="155339" y="396458"/>
                  </a:lnTo>
                  <a:lnTo>
                    <a:pt x="201478" y="401761"/>
                  </a:lnTo>
                  <a:lnTo>
                    <a:pt x="247568" y="396458"/>
                  </a:lnTo>
                  <a:lnTo>
                    <a:pt x="289870" y="381350"/>
                  </a:lnTo>
                  <a:lnTo>
                    <a:pt x="327182" y="357642"/>
                  </a:lnTo>
                  <a:lnTo>
                    <a:pt x="358298" y="326537"/>
                  </a:lnTo>
                  <a:lnTo>
                    <a:pt x="382015" y="289240"/>
                  </a:lnTo>
                  <a:lnTo>
                    <a:pt x="397128" y="246953"/>
                  </a:lnTo>
                  <a:lnTo>
                    <a:pt x="402433" y="200880"/>
                  </a:lnTo>
                  <a:lnTo>
                    <a:pt x="397128" y="154788"/>
                  </a:lnTo>
                  <a:lnTo>
                    <a:pt x="382015" y="112493"/>
                  </a:lnTo>
                  <a:lnTo>
                    <a:pt x="358298" y="75196"/>
                  </a:lnTo>
                  <a:lnTo>
                    <a:pt x="327182" y="44098"/>
                  </a:lnTo>
                  <a:lnTo>
                    <a:pt x="289870" y="20399"/>
                  </a:lnTo>
                  <a:lnTo>
                    <a:pt x="247568" y="5299"/>
                  </a:lnTo>
                  <a:lnTo>
                    <a:pt x="201478" y="0"/>
                  </a:lnTo>
                  <a:close/>
                </a:path>
              </a:pathLst>
            </a:custGeom>
            <a:solidFill>
              <a:srgbClr val="C90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345" y="607039"/>
              <a:ext cx="262852" cy="3015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67828" y="617854"/>
              <a:ext cx="1746250" cy="3994785"/>
            </a:xfrm>
            <a:custGeom>
              <a:avLst/>
              <a:gdLst/>
              <a:ahLst/>
              <a:cxnLst/>
              <a:rect l="l" t="t" r="r" b="b"/>
              <a:pathLst>
                <a:path w="1746250" h="3994785">
                  <a:moveTo>
                    <a:pt x="127685" y="3723487"/>
                  </a:moveTo>
                  <a:lnTo>
                    <a:pt x="120802" y="3724999"/>
                  </a:lnTo>
                  <a:lnTo>
                    <a:pt x="115404" y="3725443"/>
                  </a:lnTo>
                  <a:lnTo>
                    <a:pt x="115404" y="3735273"/>
                  </a:lnTo>
                  <a:lnTo>
                    <a:pt x="112458" y="3751516"/>
                  </a:lnTo>
                  <a:lnTo>
                    <a:pt x="79540" y="3745103"/>
                  </a:lnTo>
                  <a:lnTo>
                    <a:pt x="82969" y="3728923"/>
                  </a:lnTo>
                  <a:lnTo>
                    <a:pt x="90805" y="3732136"/>
                  </a:lnTo>
                  <a:lnTo>
                    <a:pt x="98818" y="3734308"/>
                  </a:lnTo>
                  <a:lnTo>
                    <a:pt x="107022" y="3735387"/>
                  </a:lnTo>
                  <a:lnTo>
                    <a:pt x="115404" y="3735273"/>
                  </a:lnTo>
                  <a:lnTo>
                    <a:pt x="115404" y="3725443"/>
                  </a:lnTo>
                  <a:lnTo>
                    <a:pt x="110591" y="3725824"/>
                  </a:lnTo>
                  <a:lnTo>
                    <a:pt x="100660" y="3724732"/>
                  </a:lnTo>
                  <a:lnTo>
                    <a:pt x="91097" y="3721798"/>
                  </a:lnTo>
                  <a:lnTo>
                    <a:pt x="81991" y="3717137"/>
                  </a:lnTo>
                  <a:lnTo>
                    <a:pt x="76098" y="3713670"/>
                  </a:lnTo>
                  <a:lnTo>
                    <a:pt x="68237" y="3752964"/>
                  </a:lnTo>
                  <a:lnTo>
                    <a:pt x="119824" y="3763302"/>
                  </a:lnTo>
                  <a:lnTo>
                    <a:pt x="122148" y="3751516"/>
                  </a:lnTo>
                  <a:lnTo>
                    <a:pt x="125361" y="3735273"/>
                  </a:lnTo>
                  <a:lnTo>
                    <a:pt x="126619" y="3728923"/>
                  </a:lnTo>
                  <a:lnTo>
                    <a:pt x="127228" y="3725824"/>
                  </a:lnTo>
                  <a:lnTo>
                    <a:pt x="127685" y="3723487"/>
                  </a:lnTo>
                  <a:close/>
                </a:path>
                <a:path w="1746250" h="3994785">
                  <a:moveTo>
                    <a:pt x="156146" y="3674389"/>
                  </a:moveTo>
                  <a:lnTo>
                    <a:pt x="146354" y="3645433"/>
                  </a:lnTo>
                  <a:lnTo>
                    <a:pt x="146354" y="3668496"/>
                  </a:lnTo>
                  <a:lnTo>
                    <a:pt x="146265" y="3674910"/>
                  </a:lnTo>
                  <a:lnTo>
                    <a:pt x="144399" y="3686175"/>
                  </a:lnTo>
                  <a:lnTo>
                    <a:pt x="141935" y="3691610"/>
                  </a:lnTo>
                  <a:lnTo>
                    <a:pt x="138010" y="3695535"/>
                  </a:lnTo>
                  <a:lnTo>
                    <a:pt x="134073" y="3700449"/>
                  </a:lnTo>
                  <a:lnTo>
                    <a:pt x="129159" y="3703853"/>
                  </a:lnTo>
                  <a:lnTo>
                    <a:pt x="123266" y="3706342"/>
                  </a:lnTo>
                  <a:lnTo>
                    <a:pt x="117373" y="3708755"/>
                  </a:lnTo>
                  <a:lnTo>
                    <a:pt x="110490" y="3709289"/>
                  </a:lnTo>
                  <a:lnTo>
                    <a:pt x="104101" y="3707777"/>
                  </a:lnTo>
                  <a:lnTo>
                    <a:pt x="97713" y="3706799"/>
                  </a:lnTo>
                  <a:lnTo>
                    <a:pt x="75641" y="3675392"/>
                  </a:lnTo>
                  <a:lnTo>
                    <a:pt x="76098" y="3666528"/>
                  </a:lnTo>
                  <a:lnTo>
                    <a:pt x="106070" y="3638575"/>
                  </a:lnTo>
                  <a:lnTo>
                    <a:pt x="115404" y="3638575"/>
                  </a:lnTo>
                  <a:lnTo>
                    <a:pt x="144399" y="3663124"/>
                  </a:lnTo>
                  <a:lnTo>
                    <a:pt x="146354" y="3668496"/>
                  </a:lnTo>
                  <a:lnTo>
                    <a:pt x="146354" y="3645433"/>
                  </a:lnTo>
                  <a:lnTo>
                    <a:pt x="139509" y="3638575"/>
                  </a:lnTo>
                  <a:lnTo>
                    <a:pt x="136042" y="3635095"/>
                  </a:lnTo>
                  <a:lnTo>
                    <a:pt x="128181" y="3631171"/>
                  </a:lnTo>
                  <a:lnTo>
                    <a:pt x="119329" y="3629736"/>
                  </a:lnTo>
                  <a:lnTo>
                    <a:pt x="110985" y="3627767"/>
                  </a:lnTo>
                  <a:lnTo>
                    <a:pt x="76339" y="3644684"/>
                  </a:lnTo>
                  <a:lnTo>
                    <a:pt x="66001" y="3676218"/>
                  </a:lnTo>
                  <a:lnTo>
                    <a:pt x="68046" y="3687127"/>
                  </a:lnTo>
                  <a:lnTo>
                    <a:pt x="93789" y="3715639"/>
                  </a:lnTo>
                  <a:lnTo>
                    <a:pt x="105092" y="3718128"/>
                  </a:lnTo>
                  <a:lnTo>
                    <a:pt x="116382" y="3718128"/>
                  </a:lnTo>
                  <a:lnTo>
                    <a:pt x="145376" y="3701885"/>
                  </a:lnTo>
                  <a:lnTo>
                    <a:pt x="150291" y="3696512"/>
                  </a:lnTo>
                  <a:lnTo>
                    <a:pt x="153238" y="3689642"/>
                  </a:lnTo>
                  <a:lnTo>
                    <a:pt x="156083" y="3675392"/>
                  </a:lnTo>
                  <a:lnTo>
                    <a:pt x="156146" y="3674389"/>
                  </a:lnTo>
                  <a:close/>
                </a:path>
                <a:path w="1746250" h="3994785">
                  <a:moveTo>
                    <a:pt x="194995" y="3383153"/>
                  </a:moveTo>
                  <a:lnTo>
                    <a:pt x="183705" y="3380892"/>
                  </a:lnTo>
                  <a:lnTo>
                    <a:pt x="183705" y="3390481"/>
                  </a:lnTo>
                  <a:lnTo>
                    <a:pt x="138988" y="3616960"/>
                  </a:lnTo>
                  <a:lnTo>
                    <a:pt x="131953" y="3614305"/>
                  </a:lnTo>
                  <a:lnTo>
                    <a:pt x="124371" y="3612286"/>
                  </a:lnTo>
                  <a:lnTo>
                    <a:pt x="116598" y="3611003"/>
                  </a:lnTo>
                  <a:lnTo>
                    <a:pt x="109016" y="3610546"/>
                  </a:lnTo>
                  <a:lnTo>
                    <a:pt x="106565" y="3610546"/>
                  </a:lnTo>
                  <a:lnTo>
                    <a:pt x="150774" y="3384131"/>
                  </a:lnTo>
                  <a:lnTo>
                    <a:pt x="183705" y="3390481"/>
                  </a:lnTo>
                  <a:lnTo>
                    <a:pt x="183705" y="3380892"/>
                  </a:lnTo>
                  <a:lnTo>
                    <a:pt x="143408" y="3372802"/>
                  </a:lnTo>
                  <a:lnTo>
                    <a:pt x="93789" y="3623310"/>
                  </a:lnTo>
                  <a:lnTo>
                    <a:pt x="101650" y="3620897"/>
                  </a:lnTo>
                  <a:lnTo>
                    <a:pt x="110324" y="3620160"/>
                  </a:lnTo>
                  <a:lnTo>
                    <a:pt x="120929" y="3621417"/>
                  </a:lnTo>
                  <a:lnTo>
                    <a:pt x="131356" y="3624249"/>
                  </a:lnTo>
                  <a:lnTo>
                    <a:pt x="139484" y="3628225"/>
                  </a:lnTo>
                  <a:lnTo>
                    <a:pt x="145376" y="3633139"/>
                  </a:lnTo>
                  <a:lnTo>
                    <a:pt x="147955" y="3620160"/>
                  </a:lnTo>
                  <a:lnTo>
                    <a:pt x="148590" y="3616960"/>
                  </a:lnTo>
                  <a:lnTo>
                    <a:pt x="194805" y="3384131"/>
                  </a:lnTo>
                  <a:lnTo>
                    <a:pt x="194995" y="3383153"/>
                  </a:lnTo>
                  <a:close/>
                </a:path>
                <a:path w="1746250" h="3994785">
                  <a:moveTo>
                    <a:pt x="197942" y="3904272"/>
                  </a:moveTo>
                  <a:lnTo>
                    <a:pt x="186651" y="3900805"/>
                  </a:lnTo>
                  <a:lnTo>
                    <a:pt x="172897" y="3894759"/>
                  </a:lnTo>
                  <a:lnTo>
                    <a:pt x="172897" y="3906240"/>
                  </a:lnTo>
                  <a:lnTo>
                    <a:pt x="82486" y="3953383"/>
                  </a:lnTo>
                  <a:lnTo>
                    <a:pt x="66967" y="3930104"/>
                  </a:lnTo>
                  <a:lnTo>
                    <a:pt x="66967" y="3948214"/>
                  </a:lnTo>
                  <a:lnTo>
                    <a:pt x="53492" y="3957180"/>
                  </a:lnTo>
                  <a:lnTo>
                    <a:pt x="53492" y="3977475"/>
                  </a:lnTo>
                  <a:lnTo>
                    <a:pt x="53009" y="3979443"/>
                  </a:lnTo>
                  <a:lnTo>
                    <a:pt x="53009" y="3980878"/>
                  </a:lnTo>
                  <a:lnTo>
                    <a:pt x="52019" y="3982389"/>
                  </a:lnTo>
                  <a:lnTo>
                    <a:pt x="50063" y="3983367"/>
                  </a:lnTo>
                  <a:lnTo>
                    <a:pt x="49072" y="3984345"/>
                  </a:lnTo>
                  <a:lnTo>
                    <a:pt x="46126" y="3986314"/>
                  </a:lnTo>
                  <a:lnTo>
                    <a:pt x="42189" y="3985336"/>
                  </a:lnTo>
                  <a:lnTo>
                    <a:pt x="11239" y="3939171"/>
                  </a:lnTo>
                  <a:lnTo>
                    <a:pt x="10261" y="3937660"/>
                  </a:lnTo>
                  <a:lnTo>
                    <a:pt x="9766" y="3936225"/>
                  </a:lnTo>
                  <a:lnTo>
                    <a:pt x="10261" y="3934256"/>
                  </a:lnTo>
                  <a:lnTo>
                    <a:pt x="10261" y="3932758"/>
                  </a:lnTo>
                  <a:lnTo>
                    <a:pt x="11239" y="3931247"/>
                  </a:lnTo>
                  <a:lnTo>
                    <a:pt x="14185" y="3929291"/>
                  </a:lnTo>
                  <a:lnTo>
                    <a:pt x="15176" y="3928821"/>
                  </a:lnTo>
                  <a:lnTo>
                    <a:pt x="16649" y="3928300"/>
                  </a:lnTo>
                  <a:lnTo>
                    <a:pt x="20091" y="3928300"/>
                  </a:lnTo>
                  <a:lnTo>
                    <a:pt x="22047" y="3929291"/>
                  </a:lnTo>
                  <a:lnTo>
                    <a:pt x="23037" y="3931247"/>
                  </a:lnTo>
                  <a:lnTo>
                    <a:pt x="52019" y="3974528"/>
                  </a:lnTo>
                  <a:lnTo>
                    <a:pt x="53009" y="3975963"/>
                  </a:lnTo>
                  <a:lnTo>
                    <a:pt x="53492" y="3977475"/>
                  </a:lnTo>
                  <a:lnTo>
                    <a:pt x="53492" y="3957180"/>
                  </a:lnTo>
                  <a:lnTo>
                    <a:pt x="52514" y="3957828"/>
                  </a:lnTo>
                  <a:lnTo>
                    <a:pt x="38760" y="3936682"/>
                  </a:lnTo>
                  <a:lnTo>
                    <a:pt x="52946" y="3927373"/>
                  </a:lnTo>
                  <a:lnTo>
                    <a:pt x="66967" y="3948214"/>
                  </a:lnTo>
                  <a:lnTo>
                    <a:pt x="66967" y="3930104"/>
                  </a:lnTo>
                  <a:lnTo>
                    <a:pt x="56273" y="3914063"/>
                  </a:lnTo>
                  <a:lnTo>
                    <a:pt x="55956" y="3913568"/>
                  </a:lnTo>
                  <a:lnTo>
                    <a:pt x="53987" y="3910622"/>
                  </a:lnTo>
                  <a:lnTo>
                    <a:pt x="124256" y="3849268"/>
                  </a:lnTo>
                  <a:lnTo>
                    <a:pt x="131572" y="3869067"/>
                  </a:lnTo>
                  <a:lnTo>
                    <a:pt x="143040" y="3885095"/>
                  </a:lnTo>
                  <a:lnTo>
                    <a:pt x="157276" y="3897452"/>
                  </a:lnTo>
                  <a:lnTo>
                    <a:pt x="172897" y="3906240"/>
                  </a:lnTo>
                  <a:lnTo>
                    <a:pt x="172897" y="3894759"/>
                  </a:lnTo>
                  <a:lnTo>
                    <a:pt x="168808" y="3892956"/>
                  </a:lnTo>
                  <a:lnTo>
                    <a:pt x="152260" y="3880269"/>
                  </a:lnTo>
                  <a:lnTo>
                    <a:pt x="139395" y="3862514"/>
                  </a:lnTo>
                  <a:lnTo>
                    <a:pt x="135496" y="3849268"/>
                  </a:lnTo>
                  <a:lnTo>
                    <a:pt x="132600" y="3839451"/>
                  </a:lnTo>
                  <a:lnTo>
                    <a:pt x="131127" y="3830091"/>
                  </a:lnTo>
                  <a:lnTo>
                    <a:pt x="40716" y="3909187"/>
                  </a:lnTo>
                  <a:lnTo>
                    <a:pt x="47510" y="3919309"/>
                  </a:lnTo>
                  <a:lnTo>
                    <a:pt x="33375" y="3928910"/>
                  </a:lnTo>
                  <a:lnTo>
                    <a:pt x="14732" y="3919016"/>
                  </a:lnTo>
                  <a:lnTo>
                    <a:pt x="8788" y="3921429"/>
                  </a:lnTo>
                  <a:lnTo>
                    <a:pt x="7315" y="3921950"/>
                  </a:lnTo>
                  <a:lnTo>
                    <a:pt x="3873" y="3924376"/>
                  </a:lnTo>
                  <a:lnTo>
                    <a:pt x="1409" y="3928300"/>
                  </a:lnTo>
                  <a:lnTo>
                    <a:pt x="431" y="3932758"/>
                  </a:lnTo>
                  <a:lnTo>
                    <a:pt x="0" y="3936225"/>
                  </a:lnTo>
                  <a:lnTo>
                    <a:pt x="50" y="3937660"/>
                  </a:lnTo>
                  <a:lnTo>
                    <a:pt x="431" y="3941140"/>
                  </a:lnTo>
                  <a:lnTo>
                    <a:pt x="2882" y="3944543"/>
                  </a:lnTo>
                  <a:lnTo>
                    <a:pt x="31877" y="3987762"/>
                  </a:lnTo>
                  <a:lnTo>
                    <a:pt x="34823" y="3992207"/>
                  </a:lnTo>
                  <a:lnTo>
                    <a:pt x="40233" y="3994632"/>
                  </a:lnTo>
                  <a:lnTo>
                    <a:pt x="48590" y="3994632"/>
                  </a:lnTo>
                  <a:lnTo>
                    <a:pt x="52019" y="3994175"/>
                  </a:lnTo>
                  <a:lnTo>
                    <a:pt x="54978" y="3992207"/>
                  </a:lnTo>
                  <a:lnTo>
                    <a:pt x="55460" y="3991229"/>
                  </a:lnTo>
                  <a:lnTo>
                    <a:pt x="59397" y="3988739"/>
                  </a:lnTo>
                  <a:lnTo>
                    <a:pt x="61137" y="3986314"/>
                  </a:lnTo>
                  <a:lnTo>
                    <a:pt x="61849" y="3985336"/>
                  </a:lnTo>
                  <a:lnTo>
                    <a:pt x="62826" y="3980878"/>
                  </a:lnTo>
                  <a:lnTo>
                    <a:pt x="63258" y="3977475"/>
                  </a:lnTo>
                  <a:lnTo>
                    <a:pt x="63207" y="3975963"/>
                  </a:lnTo>
                  <a:lnTo>
                    <a:pt x="62826" y="3972560"/>
                  </a:lnTo>
                  <a:lnTo>
                    <a:pt x="59880" y="3969093"/>
                  </a:lnTo>
                  <a:lnTo>
                    <a:pt x="57797" y="3965956"/>
                  </a:lnTo>
                  <a:lnTo>
                    <a:pt x="70104" y="3957828"/>
                  </a:lnTo>
                  <a:lnTo>
                    <a:pt x="72415" y="3956304"/>
                  </a:lnTo>
                  <a:lnTo>
                    <a:pt x="79044" y="3966146"/>
                  </a:lnTo>
                  <a:lnTo>
                    <a:pt x="103581" y="3953383"/>
                  </a:lnTo>
                  <a:lnTo>
                    <a:pt x="197942" y="3904272"/>
                  </a:lnTo>
                  <a:close/>
                </a:path>
                <a:path w="1746250" h="3994785">
                  <a:moveTo>
                    <a:pt x="263245" y="3828262"/>
                  </a:moveTo>
                  <a:lnTo>
                    <a:pt x="261632" y="3815727"/>
                  </a:lnTo>
                  <a:lnTo>
                    <a:pt x="257543" y="3803739"/>
                  </a:lnTo>
                  <a:lnTo>
                    <a:pt x="253517" y="3796982"/>
                  </a:lnTo>
                  <a:lnTo>
                    <a:pt x="253517" y="3828262"/>
                  </a:lnTo>
                  <a:lnTo>
                    <a:pt x="252488" y="3838930"/>
                  </a:lnTo>
                  <a:lnTo>
                    <a:pt x="224574" y="3874922"/>
                  </a:lnTo>
                  <a:lnTo>
                    <a:pt x="203847" y="3879723"/>
                  </a:lnTo>
                  <a:lnTo>
                    <a:pt x="198437" y="3879723"/>
                  </a:lnTo>
                  <a:lnTo>
                    <a:pt x="159626" y="3854183"/>
                  </a:lnTo>
                  <a:lnTo>
                    <a:pt x="159131" y="3853662"/>
                  </a:lnTo>
                  <a:lnTo>
                    <a:pt x="158635" y="3853205"/>
                  </a:lnTo>
                  <a:lnTo>
                    <a:pt x="158153" y="3851694"/>
                  </a:lnTo>
                  <a:lnTo>
                    <a:pt x="155105" y="3844467"/>
                  </a:lnTo>
                  <a:lnTo>
                    <a:pt x="153352" y="3836860"/>
                  </a:lnTo>
                  <a:lnTo>
                    <a:pt x="152908" y="3829278"/>
                  </a:lnTo>
                  <a:lnTo>
                    <a:pt x="152984" y="3828262"/>
                  </a:lnTo>
                  <a:lnTo>
                    <a:pt x="153720" y="3821252"/>
                  </a:lnTo>
                  <a:lnTo>
                    <a:pt x="153720" y="3819283"/>
                  </a:lnTo>
                  <a:lnTo>
                    <a:pt x="177571" y="3785870"/>
                  </a:lnTo>
                  <a:lnTo>
                    <a:pt x="202869" y="3779012"/>
                  </a:lnTo>
                  <a:lnTo>
                    <a:pt x="209740" y="3779012"/>
                  </a:lnTo>
                  <a:lnTo>
                    <a:pt x="213182" y="3780002"/>
                  </a:lnTo>
                  <a:lnTo>
                    <a:pt x="222008" y="3782364"/>
                  </a:lnTo>
                  <a:lnTo>
                    <a:pt x="252222" y="3817848"/>
                  </a:lnTo>
                  <a:lnTo>
                    <a:pt x="253517" y="3828262"/>
                  </a:lnTo>
                  <a:lnTo>
                    <a:pt x="253517" y="3796982"/>
                  </a:lnTo>
                  <a:lnTo>
                    <a:pt x="214655" y="3770172"/>
                  </a:lnTo>
                  <a:lnTo>
                    <a:pt x="201015" y="3769169"/>
                  </a:lnTo>
                  <a:lnTo>
                    <a:pt x="187693" y="3771188"/>
                  </a:lnTo>
                  <a:lnTo>
                    <a:pt x="151269" y="3799040"/>
                  </a:lnTo>
                  <a:lnTo>
                    <a:pt x="144399" y="3817848"/>
                  </a:lnTo>
                  <a:lnTo>
                    <a:pt x="143903" y="3818305"/>
                  </a:lnTo>
                  <a:lnTo>
                    <a:pt x="143789" y="3821252"/>
                  </a:lnTo>
                  <a:lnTo>
                    <a:pt x="143154" y="3829278"/>
                  </a:lnTo>
                  <a:lnTo>
                    <a:pt x="143840" y="3838524"/>
                  </a:lnTo>
                  <a:lnTo>
                    <a:pt x="151765" y="3859555"/>
                  </a:lnTo>
                  <a:lnTo>
                    <a:pt x="159156" y="3869740"/>
                  </a:lnTo>
                  <a:lnTo>
                    <a:pt x="168529" y="3878046"/>
                  </a:lnTo>
                  <a:lnTo>
                    <a:pt x="179463" y="3884218"/>
                  </a:lnTo>
                  <a:lnTo>
                    <a:pt x="191554" y="3888041"/>
                  </a:lnTo>
                  <a:lnTo>
                    <a:pt x="195491" y="3889019"/>
                  </a:lnTo>
                  <a:lnTo>
                    <a:pt x="210235" y="3889019"/>
                  </a:lnTo>
                  <a:lnTo>
                    <a:pt x="255562" y="3858704"/>
                  </a:lnTo>
                  <a:lnTo>
                    <a:pt x="262318" y="3840886"/>
                  </a:lnTo>
                  <a:lnTo>
                    <a:pt x="263245" y="3828262"/>
                  </a:lnTo>
                  <a:close/>
                </a:path>
                <a:path w="1746250" h="3994785">
                  <a:moveTo>
                    <a:pt x="278041" y="3547160"/>
                  </a:moveTo>
                  <a:lnTo>
                    <a:pt x="266738" y="3545014"/>
                  </a:lnTo>
                  <a:lnTo>
                    <a:pt x="266738" y="3555022"/>
                  </a:lnTo>
                  <a:lnTo>
                    <a:pt x="262318" y="3576167"/>
                  </a:lnTo>
                  <a:lnTo>
                    <a:pt x="237744" y="3571265"/>
                  </a:lnTo>
                  <a:lnTo>
                    <a:pt x="242176" y="3550107"/>
                  </a:lnTo>
                  <a:lnTo>
                    <a:pt x="266738" y="3555022"/>
                  </a:lnTo>
                  <a:lnTo>
                    <a:pt x="266738" y="3545014"/>
                  </a:lnTo>
                  <a:lnTo>
                    <a:pt x="234302" y="3538855"/>
                  </a:lnTo>
                  <a:lnTo>
                    <a:pt x="226441" y="3578593"/>
                  </a:lnTo>
                  <a:lnTo>
                    <a:pt x="270167" y="3587496"/>
                  </a:lnTo>
                  <a:lnTo>
                    <a:pt x="272376" y="3576167"/>
                  </a:lnTo>
                  <a:lnTo>
                    <a:pt x="277469" y="3550107"/>
                  </a:lnTo>
                  <a:lnTo>
                    <a:pt x="278041" y="3547160"/>
                  </a:lnTo>
                  <a:close/>
                </a:path>
                <a:path w="1746250" h="3994785">
                  <a:moveTo>
                    <a:pt x="290817" y="3599281"/>
                  </a:moveTo>
                  <a:lnTo>
                    <a:pt x="279514" y="3597008"/>
                  </a:lnTo>
                  <a:lnTo>
                    <a:pt x="279514" y="3606622"/>
                  </a:lnTo>
                  <a:lnTo>
                    <a:pt x="249047" y="3760876"/>
                  </a:lnTo>
                  <a:lnTo>
                    <a:pt x="243370" y="3757968"/>
                  </a:lnTo>
                  <a:lnTo>
                    <a:pt x="238252" y="3755339"/>
                  </a:lnTo>
                  <a:lnTo>
                    <a:pt x="228625" y="3751973"/>
                  </a:lnTo>
                  <a:lnTo>
                    <a:pt x="226758" y="3751326"/>
                  </a:lnTo>
                  <a:lnTo>
                    <a:pt x="214985" y="3748875"/>
                  </a:lnTo>
                  <a:lnTo>
                    <a:pt x="203352" y="3748049"/>
                  </a:lnTo>
                  <a:lnTo>
                    <a:pt x="194513" y="3748049"/>
                  </a:lnTo>
                  <a:lnTo>
                    <a:pt x="186156" y="3749027"/>
                  </a:lnTo>
                  <a:lnTo>
                    <a:pt x="179273" y="3751973"/>
                  </a:lnTo>
                  <a:lnTo>
                    <a:pt x="210235" y="3592868"/>
                  </a:lnTo>
                  <a:lnTo>
                    <a:pt x="279514" y="3606622"/>
                  </a:lnTo>
                  <a:lnTo>
                    <a:pt x="279514" y="3597008"/>
                  </a:lnTo>
                  <a:lnTo>
                    <a:pt x="259003" y="3592868"/>
                  </a:lnTo>
                  <a:lnTo>
                    <a:pt x="202869" y="3581539"/>
                  </a:lnTo>
                  <a:lnTo>
                    <a:pt x="186588" y="3663734"/>
                  </a:lnTo>
                  <a:lnTo>
                    <a:pt x="184670" y="3663365"/>
                  </a:lnTo>
                  <a:lnTo>
                    <a:pt x="184670" y="3673398"/>
                  </a:lnTo>
                  <a:lnTo>
                    <a:pt x="179235" y="3700907"/>
                  </a:lnTo>
                  <a:lnTo>
                    <a:pt x="168465" y="3698938"/>
                  </a:lnTo>
                  <a:lnTo>
                    <a:pt x="170827" y="3692563"/>
                  </a:lnTo>
                  <a:lnTo>
                    <a:pt x="172580" y="3685502"/>
                  </a:lnTo>
                  <a:lnTo>
                    <a:pt x="173520" y="3678174"/>
                  </a:lnTo>
                  <a:lnTo>
                    <a:pt x="173380" y="3670985"/>
                  </a:lnTo>
                  <a:lnTo>
                    <a:pt x="184670" y="3673398"/>
                  </a:lnTo>
                  <a:lnTo>
                    <a:pt x="184670" y="3663365"/>
                  </a:lnTo>
                  <a:lnTo>
                    <a:pt x="160604" y="3658666"/>
                  </a:lnTo>
                  <a:lnTo>
                    <a:pt x="163068" y="3666528"/>
                  </a:lnTo>
                  <a:lnTo>
                    <a:pt x="164071" y="3674719"/>
                  </a:lnTo>
                  <a:lnTo>
                    <a:pt x="163004" y="3684105"/>
                  </a:lnTo>
                  <a:lnTo>
                    <a:pt x="160375" y="3692931"/>
                  </a:lnTo>
                  <a:lnTo>
                    <a:pt x="156679" y="3699459"/>
                  </a:lnTo>
                  <a:lnTo>
                    <a:pt x="151765" y="3705809"/>
                  </a:lnTo>
                  <a:lnTo>
                    <a:pt x="177266" y="3710851"/>
                  </a:lnTo>
                  <a:lnTo>
                    <a:pt x="165519" y="3770172"/>
                  </a:lnTo>
                  <a:lnTo>
                    <a:pt x="174853" y="3764280"/>
                  </a:lnTo>
                  <a:lnTo>
                    <a:pt x="191770" y="3758336"/>
                  </a:lnTo>
                  <a:lnTo>
                    <a:pt x="211455" y="3757968"/>
                  </a:lnTo>
                  <a:lnTo>
                    <a:pt x="231508" y="3762845"/>
                  </a:lnTo>
                  <a:lnTo>
                    <a:pt x="249542" y="3772662"/>
                  </a:lnTo>
                  <a:lnTo>
                    <a:pt x="255930" y="3777577"/>
                  </a:lnTo>
                  <a:lnTo>
                    <a:pt x="259194" y="3760876"/>
                  </a:lnTo>
                  <a:lnTo>
                    <a:pt x="290817" y="3599281"/>
                  </a:lnTo>
                  <a:close/>
                </a:path>
                <a:path w="1746250" h="3994785">
                  <a:moveTo>
                    <a:pt x="293268" y="3420008"/>
                  </a:moveTo>
                  <a:lnTo>
                    <a:pt x="281482" y="3417735"/>
                  </a:lnTo>
                  <a:lnTo>
                    <a:pt x="281482" y="3427869"/>
                  </a:lnTo>
                  <a:lnTo>
                    <a:pt x="278041" y="3445027"/>
                  </a:lnTo>
                  <a:lnTo>
                    <a:pt x="272135" y="3443579"/>
                  </a:lnTo>
                  <a:lnTo>
                    <a:pt x="275082" y="3430295"/>
                  </a:lnTo>
                  <a:lnTo>
                    <a:pt x="208267" y="3417062"/>
                  </a:lnTo>
                  <a:lnTo>
                    <a:pt x="209245" y="3413595"/>
                  </a:lnTo>
                  <a:lnTo>
                    <a:pt x="281482" y="3427869"/>
                  </a:lnTo>
                  <a:lnTo>
                    <a:pt x="281482" y="3417735"/>
                  </a:lnTo>
                  <a:lnTo>
                    <a:pt x="260045" y="3413595"/>
                  </a:lnTo>
                  <a:lnTo>
                    <a:pt x="201396" y="3402266"/>
                  </a:lnTo>
                  <a:lnTo>
                    <a:pt x="196964" y="3424923"/>
                  </a:lnTo>
                  <a:lnTo>
                    <a:pt x="263296" y="3437686"/>
                  </a:lnTo>
                  <a:lnTo>
                    <a:pt x="260845" y="3451441"/>
                  </a:lnTo>
                  <a:lnTo>
                    <a:pt x="285902" y="3456355"/>
                  </a:lnTo>
                  <a:lnTo>
                    <a:pt x="288201" y="3445027"/>
                  </a:lnTo>
                  <a:lnTo>
                    <a:pt x="293268" y="3420008"/>
                  </a:lnTo>
                  <a:close/>
                </a:path>
                <a:path w="1746250" h="3994785">
                  <a:moveTo>
                    <a:pt x="294767" y="3524123"/>
                  </a:moveTo>
                  <a:lnTo>
                    <a:pt x="290322" y="3517696"/>
                  </a:lnTo>
                  <a:lnTo>
                    <a:pt x="288137" y="3517239"/>
                  </a:lnTo>
                  <a:lnTo>
                    <a:pt x="283933" y="3516376"/>
                  </a:lnTo>
                  <a:lnTo>
                    <a:pt x="283933" y="3527526"/>
                  </a:lnTo>
                  <a:lnTo>
                    <a:pt x="283933" y="3529025"/>
                  </a:lnTo>
                  <a:lnTo>
                    <a:pt x="283438" y="3530993"/>
                  </a:lnTo>
                  <a:lnTo>
                    <a:pt x="281965" y="3531971"/>
                  </a:lnTo>
                  <a:lnTo>
                    <a:pt x="280492" y="3531451"/>
                  </a:lnTo>
                  <a:lnTo>
                    <a:pt x="238239" y="3523132"/>
                  </a:lnTo>
                  <a:lnTo>
                    <a:pt x="237248" y="3523132"/>
                  </a:lnTo>
                  <a:lnTo>
                    <a:pt x="236766" y="3522611"/>
                  </a:lnTo>
                  <a:lnTo>
                    <a:pt x="236270" y="3522154"/>
                  </a:lnTo>
                  <a:lnTo>
                    <a:pt x="235775" y="3521176"/>
                  </a:lnTo>
                  <a:lnTo>
                    <a:pt x="235775" y="3519665"/>
                  </a:lnTo>
                  <a:lnTo>
                    <a:pt x="236270" y="3519208"/>
                  </a:lnTo>
                  <a:lnTo>
                    <a:pt x="236270" y="3518230"/>
                  </a:lnTo>
                  <a:lnTo>
                    <a:pt x="237248" y="3517696"/>
                  </a:lnTo>
                  <a:lnTo>
                    <a:pt x="237744" y="3517696"/>
                  </a:lnTo>
                  <a:lnTo>
                    <a:pt x="238239" y="3517239"/>
                  </a:lnTo>
                  <a:lnTo>
                    <a:pt x="239217" y="3517239"/>
                  </a:lnTo>
                  <a:lnTo>
                    <a:pt x="239217" y="3517696"/>
                  </a:lnTo>
                  <a:lnTo>
                    <a:pt x="281482" y="3525558"/>
                  </a:lnTo>
                  <a:lnTo>
                    <a:pt x="282956" y="3526078"/>
                  </a:lnTo>
                  <a:lnTo>
                    <a:pt x="283933" y="3527526"/>
                  </a:lnTo>
                  <a:lnTo>
                    <a:pt x="283933" y="3516376"/>
                  </a:lnTo>
                  <a:lnTo>
                    <a:pt x="283438" y="3516261"/>
                  </a:lnTo>
                  <a:lnTo>
                    <a:pt x="241185" y="3507879"/>
                  </a:lnTo>
                  <a:lnTo>
                    <a:pt x="237744" y="3507422"/>
                  </a:lnTo>
                  <a:lnTo>
                    <a:pt x="234302" y="3507879"/>
                  </a:lnTo>
                  <a:lnTo>
                    <a:pt x="231851" y="3509848"/>
                  </a:lnTo>
                  <a:lnTo>
                    <a:pt x="228904" y="3511804"/>
                  </a:lnTo>
                  <a:lnTo>
                    <a:pt x="226936" y="3514750"/>
                  </a:lnTo>
                  <a:lnTo>
                    <a:pt x="226377" y="3518230"/>
                  </a:lnTo>
                  <a:lnTo>
                    <a:pt x="225958" y="3521176"/>
                  </a:lnTo>
                  <a:lnTo>
                    <a:pt x="226441" y="3524580"/>
                  </a:lnTo>
                  <a:lnTo>
                    <a:pt x="228409" y="3527526"/>
                  </a:lnTo>
                  <a:lnTo>
                    <a:pt x="229882" y="3530015"/>
                  </a:lnTo>
                  <a:lnTo>
                    <a:pt x="232829" y="3531971"/>
                  </a:lnTo>
                  <a:lnTo>
                    <a:pt x="236270" y="3532962"/>
                  </a:lnTo>
                  <a:lnTo>
                    <a:pt x="278536" y="3541268"/>
                  </a:lnTo>
                  <a:lnTo>
                    <a:pt x="286880" y="3541268"/>
                  </a:lnTo>
                  <a:lnTo>
                    <a:pt x="292290" y="3537343"/>
                  </a:lnTo>
                  <a:lnTo>
                    <a:pt x="293116" y="3531971"/>
                  </a:lnTo>
                  <a:lnTo>
                    <a:pt x="293268" y="3530993"/>
                  </a:lnTo>
                  <a:lnTo>
                    <a:pt x="294767" y="3524123"/>
                  </a:lnTo>
                  <a:close/>
                </a:path>
                <a:path w="1746250" h="3994785">
                  <a:moveTo>
                    <a:pt x="326199" y="3479393"/>
                  </a:moveTo>
                  <a:lnTo>
                    <a:pt x="316382" y="3468281"/>
                  </a:lnTo>
                  <a:lnTo>
                    <a:pt x="316382" y="3479393"/>
                  </a:lnTo>
                  <a:lnTo>
                    <a:pt x="315849" y="3480905"/>
                  </a:lnTo>
                  <a:lnTo>
                    <a:pt x="315391" y="3482340"/>
                  </a:lnTo>
                  <a:lnTo>
                    <a:pt x="313893" y="3483851"/>
                  </a:lnTo>
                  <a:lnTo>
                    <a:pt x="312445" y="3483330"/>
                  </a:lnTo>
                  <a:lnTo>
                    <a:pt x="225958" y="3466173"/>
                  </a:lnTo>
                  <a:lnTo>
                    <a:pt x="224967" y="3466173"/>
                  </a:lnTo>
                  <a:lnTo>
                    <a:pt x="224485" y="3465652"/>
                  </a:lnTo>
                  <a:lnTo>
                    <a:pt x="223989" y="3465195"/>
                  </a:lnTo>
                  <a:lnTo>
                    <a:pt x="223989" y="3464661"/>
                  </a:lnTo>
                  <a:lnTo>
                    <a:pt x="223494" y="3463683"/>
                  </a:lnTo>
                  <a:lnTo>
                    <a:pt x="223494" y="3462705"/>
                  </a:lnTo>
                  <a:lnTo>
                    <a:pt x="223989" y="3461715"/>
                  </a:lnTo>
                  <a:lnTo>
                    <a:pt x="224485" y="3461258"/>
                  </a:lnTo>
                  <a:lnTo>
                    <a:pt x="224967" y="3460737"/>
                  </a:lnTo>
                  <a:lnTo>
                    <a:pt x="225463" y="3460737"/>
                  </a:lnTo>
                  <a:lnTo>
                    <a:pt x="225958" y="3460280"/>
                  </a:lnTo>
                  <a:lnTo>
                    <a:pt x="227431" y="3460280"/>
                  </a:lnTo>
                  <a:lnTo>
                    <a:pt x="313436" y="3477437"/>
                  </a:lnTo>
                  <a:lnTo>
                    <a:pt x="314871" y="3477958"/>
                  </a:lnTo>
                  <a:lnTo>
                    <a:pt x="316382" y="3479393"/>
                  </a:lnTo>
                  <a:lnTo>
                    <a:pt x="316382" y="3468281"/>
                  </a:lnTo>
                  <a:lnTo>
                    <a:pt x="315391" y="3468141"/>
                  </a:lnTo>
                  <a:lnTo>
                    <a:pt x="275932" y="3460280"/>
                  </a:lnTo>
                  <a:lnTo>
                    <a:pt x="228904" y="3450920"/>
                  </a:lnTo>
                  <a:lnTo>
                    <a:pt x="225958" y="3450463"/>
                  </a:lnTo>
                  <a:lnTo>
                    <a:pt x="222516" y="3450920"/>
                  </a:lnTo>
                  <a:lnTo>
                    <a:pt x="216623" y="3454844"/>
                  </a:lnTo>
                  <a:lnTo>
                    <a:pt x="214655" y="3457791"/>
                  </a:lnTo>
                  <a:lnTo>
                    <a:pt x="214020" y="3461715"/>
                  </a:lnTo>
                  <a:lnTo>
                    <a:pt x="213741" y="3463683"/>
                  </a:lnTo>
                  <a:lnTo>
                    <a:pt x="213741" y="3464661"/>
                  </a:lnTo>
                  <a:lnTo>
                    <a:pt x="310476" y="3492690"/>
                  </a:lnTo>
                  <a:lnTo>
                    <a:pt x="311467" y="3493147"/>
                  </a:lnTo>
                  <a:lnTo>
                    <a:pt x="315391" y="3493147"/>
                  </a:lnTo>
                  <a:lnTo>
                    <a:pt x="317817" y="3492169"/>
                  </a:lnTo>
                  <a:lnTo>
                    <a:pt x="320306" y="3490722"/>
                  </a:lnTo>
                  <a:lnTo>
                    <a:pt x="322732" y="3488766"/>
                  </a:lnTo>
                  <a:lnTo>
                    <a:pt x="324700" y="3486277"/>
                  </a:lnTo>
                  <a:lnTo>
                    <a:pt x="325069" y="3483851"/>
                  </a:lnTo>
                  <a:lnTo>
                    <a:pt x="325221" y="3482873"/>
                  </a:lnTo>
                  <a:lnTo>
                    <a:pt x="326199" y="3479393"/>
                  </a:lnTo>
                  <a:close/>
                </a:path>
                <a:path w="1746250" h="3994785">
                  <a:moveTo>
                    <a:pt x="421043" y="3386099"/>
                  </a:moveTo>
                  <a:lnTo>
                    <a:pt x="420065" y="3379673"/>
                  </a:lnTo>
                  <a:lnTo>
                    <a:pt x="416598" y="3374771"/>
                  </a:lnTo>
                  <a:lnTo>
                    <a:pt x="413118" y="3369399"/>
                  </a:lnTo>
                  <a:lnTo>
                    <a:pt x="411149" y="3368129"/>
                  </a:lnTo>
                  <a:lnTo>
                    <a:pt x="411149" y="3387077"/>
                  </a:lnTo>
                  <a:lnTo>
                    <a:pt x="410692" y="3390481"/>
                  </a:lnTo>
                  <a:lnTo>
                    <a:pt x="410171" y="3392970"/>
                  </a:lnTo>
                  <a:lnTo>
                    <a:pt x="408736" y="3400298"/>
                  </a:lnTo>
                  <a:lnTo>
                    <a:pt x="401332" y="3405213"/>
                  </a:lnTo>
                  <a:lnTo>
                    <a:pt x="103124" y="3346285"/>
                  </a:lnTo>
                  <a:lnTo>
                    <a:pt x="98209" y="3339414"/>
                  </a:lnTo>
                  <a:lnTo>
                    <a:pt x="99682" y="3331553"/>
                  </a:lnTo>
                  <a:lnTo>
                    <a:pt x="100177" y="3329127"/>
                  </a:lnTo>
                  <a:lnTo>
                    <a:pt x="100660" y="3325660"/>
                  </a:lnTo>
                  <a:lnTo>
                    <a:pt x="103124" y="3322713"/>
                  </a:lnTo>
                  <a:lnTo>
                    <a:pt x="106070" y="3320745"/>
                  </a:lnTo>
                  <a:lnTo>
                    <a:pt x="108521" y="3318789"/>
                  </a:lnTo>
                  <a:lnTo>
                    <a:pt x="110985" y="3318332"/>
                  </a:lnTo>
                  <a:lnTo>
                    <a:pt x="116382" y="3318332"/>
                  </a:lnTo>
                  <a:lnTo>
                    <a:pt x="399884" y="3374313"/>
                  </a:lnTo>
                  <a:lnTo>
                    <a:pt x="403301" y="3374771"/>
                  </a:lnTo>
                  <a:lnTo>
                    <a:pt x="406247" y="3377260"/>
                  </a:lnTo>
                  <a:lnTo>
                    <a:pt x="408203" y="3380206"/>
                  </a:lnTo>
                  <a:lnTo>
                    <a:pt x="410692" y="3383153"/>
                  </a:lnTo>
                  <a:lnTo>
                    <a:pt x="411149" y="3387077"/>
                  </a:lnTo>
                  <a:lnTo>
                    <a:pt x="411149" y="3368129"/>
                  </a:lnTo>
                  <a:lnTo>
                    <a:pt x="407746" y="3365931"/>
                  </a:lnTo>
                  <a:lnTo>
                    <a:pt x="401332" y="3364941"/>
                  </a:lnTo>
                  <a:lnTo>
                    <a:pt x="165684" y="3318332"/>
                  </a:lnTo>
                  <a:lnTo>
                    <a:pt x="118351" y="3308959"/>
                  </a:lnTo>
                  <a:lnTo>
                    <a:pt x="111963" y="3307524"/>
                  </a:lnTo>
                  <a:lnTo>
                    <a:pt x="106070" y="3308959"/>
                  </a:lnTo>
                  <a:lnTo>
                    <a:pt x="100660" y="3312439"/>
                  </a:lnTo>
                  <a:lnTo>
                    <a:pt x="95262" y="3315843"/>
                  </a:lnTo>
                  <a:lnTo>
                    <a:pt x="91821" y="3321278"/>
                  </a:lnTo>
                  <a:lnTo>
                    <a:pt x="90347" y="3327171"/>
                  </a:lnTo>
                  <a:lnTo>
                    <a:pt x="90309" y="3331553"/>
                  </a:lnTo>
                  <a:lnTo>
                    <a:pt x="90144" y="3339007"/>
                  </a:lnTo>
                  <a:lnTo>
                    <a:pt x="93548" y="3347453"/>
                  </a:lnTo>
                  <a:lnTo>
                    <a:pt x="99885" y="3353981"/>
                  </a:lnTo>
                  <a:lnTo>
                    <a:pt x="108521" y="3357613"/>
                  </a:lnTo>
                  <a:lnTo>
                    <a:pt x="392036" y="3413137"/>
                  </a:lnTo>
                  <a:lnTo>
                    <a:pt x="393471" y="3413595"/>
                  </a:lnTo>
                  <a:lnTo>
                    <a:pt x="396417" y="3413595"/>
                  </a:lnTo>
                  <a:lnTo>
                    <a:pt x="404317" y="3412198"/>
                  </a:lnTo>
                  <a:lnTo>
                    <a:pt x="420065" y="3392449"/>
                  </a:lnTo>
                  <a:lnTo>
                    <a:pt x="421043" y="3386099"/>
                  </a:lnTo>
                  <a:close/>
                </a:path>
                <a:path w="1746250" h="3994785">
                  <a:moveTo>
                    <a:pt x="1223886" y="4445"/>
                  </a:moveTo>
                  <a:lnTo>
                    <a:pt x="1222375" y="2946"/>
                  </a:lnTo>
                  <a:lnTo>
                    <a:pt x="1034199" y="2946"/>
                  </a:lnTo>
                  <a:lnTo>
                    <a:pt x="1032230" y="4445"/>
                  </a:lnTo>
                  <a:lnTo>
                    <a:pt x="1032230" y="309435"/>
                  </a:lnTo>
                  <a:lnTo>
                    <a:pt x="1034199" y="311404"/>
                  </a:lnTo>
                  <a:lnTo>
                    <a:pt x="1036688" y="311404"/>
                  </a:lnTo>
                  <a:lnTo>
                    <a:pt x="1222375" y="311404"/>
                  </a:lnTo>
                  <a:lnTo>
                    <a:pt x="1223886" y="309435"/>
                  </a:lnTo>
                  <a:lnTo>
                    <a:pt x="1223886" y="283895"/>
                  </a:lnTo>
                  <a:lnTo>
                    <a:pt x="1222375" y="281940"/>
                  </a:lnTo>
                  <a:lnTo>
                    <a:pt x="1067142" y="281940"/>
                  </a:lnTo>
                  <a:lnTo>
                    <a:pt x="1065174" y="279971"/>
                  </a:lnTo>
                  <a:lnTo>
                    <a:pt x="1065174" y="172389"/>
                  </a:lnTo>
                  <a:lnTo>
                    <a:pt x="1067142" y="170434"/>
                  </a:lnTo>
                  <a:lnTo>
                    <a:pt x="1198791" y="170434"/>
                  </a:lnTo>
                  <a:lnTo>
                    <a:pt x="1200759" y="168465"/>
                  </a:lnTo>
                  <a:lnTo>
                    <a:pt x="1200759" y="142925"/>
                  </a:lnTo>
                  <a:lnTo>
                    <a:pt x="1198791" y="140970"/>
                  </a:lnTo>
                  <a:lnTo>
                    <a:pt x="1067142" y="140970"/>
                  </a:lnTo>
                  <a:lnTo>
                    <a:pt x="1065174" y="139001"/>
                  </a:lnTo>
                  <a:lnTo>
                    <a:pt x="1065174" y="34366"/>
                  </a:lnTo>
                  <a:lnTo>
                    <a:pt x="1067142" y="32410"/>
                  </a:lnTo>
                  <a:lnTo>
                    <a:pt x="1222375" y="32410"/>
                  </a:lnTo>
                  <a:lnTo>
                    <a:pt x="1223886" y="30441"/>
                  </a:lnTo>
                  <a:lnTo>
                    <a:pt x="1223886" y="4445"/>
                  </a:lnTo>
                  <a:close/>
                </a:path>
                <a:path w="1746250" h="3994785">
                  <a:moveTo>
                    <a:pt x="1498981" y="309956"/>
                  </a:moveTo>
                  <a:lnTo>
                    <a:pt x="1498003" y="308000"/>
                  </a:lnTo>
                  <a:lnTo>
                    <a:pt x="1428343" y="174358"/>
                  </a:lnTo>
                  <a:lnTo>
                    <a:pt x="1426806" y="171411"/>
                  </a:lnTo>
                  <a:lnTo>
                    <a:pt x="1454086" y="161493"/>
                  </a:lnTo>
                  <a:lnTo>
                    <a:pt x="1473606" y="145415"/>
                  </a:lnTo>
                  <a:lnTo>
                    <a:pt x="1475346" y="143979"/>
                  </a:lnTo>
                  <a:lnTo>
                    <a:pt x="1489151" y="119557"/>
                  </a:lnTo>
                  <a:lnTo>
                    <a:pt x="1494066" y="88912"/>
                  </a:lnTo>
                  <a:lnTo>
                    <a:pt x="1480566" y="39204"/>
                  </a:lnTo>
                  <a:lnTo>
                    <a:pt x="1472641" y="32410"/>
                  </a:lnTo>
                  <a:lnTo>
                    <a:pt x="1461185" y="22580"/>
                  </a:lnTo>
                  <a:lnTo>
                    <a:pt x="1461185" y="88912"/>
                  </a:lnTo>
                  <a:lnTo>
                    <a:pt x="1452359" y="121996"/>
                  </a:lnTo>
                  <a:lnTo>
                    <a:pt x="1432928" y="138722"/>
                  </a:lnTo>
                  <a:lnTo>
                    <a:pt x="1413497" y="144678"/>
                  </a:lnTo>
                  <a:lnTo>
                    <a:pt x="1404658" y="145415"/>
                  </a:lnTo>
                  <a:lnTo>
                    <a:pt x="1318666" y="145415"/>
                  </a:lnTo>
                  <a:lnTo>
                    <a:pt x="1316697" y="143446"/>
                  </a:lnTo>
                  <a:lnTo>
                    <a:pt x="1316697" y="34366"/>
                  </a:lnTo>
                  <a:lnTo>
                    <a:pt x="1399298" y="32410"/>
                  </a:lnTo>
                  <a:lnTo>
                    <a:pt x="1443875" y="46659"/>
                  </a:lnTo>
                  <a:lnTo>
                    <a:pt x="1461185" y="88912"/>
                  </a:lnTo>
                  <a:lnTo>
                    <a:pt x="1461185" y="22580"/>
                  </a:lnTo>
                  <a:lnTo>
                    <a:pt x="1450848" y="13690"/>
                  </a:lnTo>
                  <a:lnTo>
                    <a:pt x="1421117" y="4279"/>
                  </a:lnTo>
                  <a:lnTo>
                    <a:pt x="1407617" y="2946"/>
                  </a:lnTo>
                  <a:lnTo>
                    <a:pt x="1405648" y="2476"/>
                  </a:lnTo>
                  <a:lnTo>
                    <a:pt x="1400733" y="2946"/>
                  </a:lnTo>
                  <a:lnTo>
                    <a:pt x="1285786" y="2946"/>
                  </a:lnTo>
                  <a:lnTo>
                    <a:pt x="1283817" y="4902"/>
                  </a:lnTo>
                  <a:lnTo>
                    <a:pt x="1283817" y="309956"/>
                  </a:lnTo>
                  <a:lnTo>
                    <a:pt x="1285786" y="311924"/>
                  </a:lnTo>
                  <a:lnTo>
                    <a:pt x="1315250" y="311924"/>
                  </a:lnTo>
                  <a:lnTo>
                    <a:pt x="1316697" y="309956"/>
                  </a:lnTo>
                  <a:lnTo>
                    <a:pt x="1316697" y="176326"/>
                  </a:lnTo>
                  <a:lnTo>
                    <a:pt x="1318666" y="174358"/>
                  </a:lnTo>
                  <a:lnTo>
                    <a:pt x="1389468" y="174358"/>
                  </a:lnTo>
                  <a:lnTo>
                    <a:pt x="1391894" y="176326"/>
                  </a:lnTo>
                  <a:lnTo>
                    <a:pt x="1393393" y="178282"/>
                  </a:lnTo>
                  <a:lnTo>
                    <a:pt x="1459687" y="308000"/>
                  </a:lnTo>
                  <a:lnTo>
                    <a:pt x="1460665" y="309956"/>
                  </a:lnTo>
                  <a:lnTo>
                    <a:pt x="1463611" y="311924"/>
                  </a:lnTo>
                  <a:lnTo>
                    <a:pt x="1498003" y="311924"/>
                  </a:lnTo>
                  <a:lnTo>
                    <a:pt x="1498981" y="309956"/>
                  </a:lnTo>
                  <a:close/>
                </a:path>
                <a:path w="1746250" h="3994785">
                  <a:moveTo>
                    <a:pt x="1746123" y="226415"/>
                  </a:moveTo>
                  <a:lnTo>
                    <a:pt x="1731225" y="177469"/>
                  </a:lnTo>
                  <a:lnTo>
                    <a:pt x="1691906" y="149733"/>
                  </a:lnTo>
                  <a:lnTo>
                    <a:pt x="1663585" y="143916"/>
                  </a:lnTo>
                  <a:lnTo>
                    <a:pt x="1629727" y="138544"/>
                  </a:lnTo>
                  <a:lnTo>
                    <a:pt x="1627759" y="138023"/>
                  </a:lnTo>
                  <a:lnTo>
                    <a:pt x="1625790" y="138023"/>
                  </a:lnTo>
                  <a:lnTo>
                    <a:pt x="1623822" y="137553"/>
                  </a:lnTo>
                  <a:lnTo>
                    <a:pt x="1587931" y="121843"/>
                  </a:lnTo>
                  <a:lnTo>
                    <a:pt x="1574177" y="85966"/>
                  </a:lnTo>
                  <a:lnTo>
                    <a:pt x="1578584" y="62560"/>
                  </a:lnTo>
                  <a:lnTo>
                    <a:pt x="1591386" y="44589"/>
                  </a:lnTo>
                  <a:lnTo>
                    <a:pt x="1611922" y="33070"/>
                  </a:lnTo>
                  <a:lnTo>
                    <a:pt x="1639544" y="28994"/>
                  </a:lnTo>
                  <a:lnTo>
                    <a:pt x="1646809" y="29108"/>
                  </a:lnTo>
                  <a:lnTo>
                    <a:pt x="1690941" y="40259"/>
                  </a:lnTo>
                  <a:lnTo>
                    <a:pt x="1712252" y="55981"/>
                  </a:lnTo>
                  <a:lnTo>
                    <a:pt x="1713230" y="56502"/>
                  </a:lnTo>
                  <a:lnTo>
                    <a:pt x="1716189" y="56502"/>
                  </a:lnTo>
                  <a:lnTo>
                    <a:pt x="1717167" y="55981"/>
                  </a:lnTo>
                  <a:lnTo>
                    <a:pt x="1718144" y="55524"/>
                  </a:lnTo>
                  <a:lnTo>
                    <a:pt x="1718144" y="54991"/>
                  </a:lnTo>
                  <a:lnTo>
                    <a:pt x="1733867" y="39281"/>
                  </a:lnTo>
                  <a:lnTo>
                    <a:pt x="1733778" y="35102"/>
                  </a:lnTo>
                  <a:lnTo>
                    <a:pt x="1733346" y="33909"/>
                  </a:lnTo>
                  <a:lnTo>
                    <a:pt x="1731899" y="33388"/>
                  </a:lnTo>
                  <a:lnTo>
                    <a:pt x="1731899" y="32931"/>
                  </a:lnTo>
                  <a:lnTo>
                    <a:pt x="1689938" y="7493"/>
                  </a:lnTo>
                  <a:lnTo>
                    <a:pt x="1649768" y="177"/>
                  </a:lnTo>
                  <a:lnTo>
                    <a:pt x="1640535" y="0"/>
                  </a:lnTo>
                  <a:lnTo>
                    <a:pt x="1599399" y="6273"/>
                  </a:lnTo>
                  <a:lnTo>
                    <a:pt x="1568297" y="24015"/>
                  </a:lnTo>
                  <a:lnTo>
                    <a:pt x="1548625" y="51625"/>
                  </a:lnTo>
                  <a:lnTo>
                    <a:pt x="1541754" y="87464"/>
                  </a:lnTo>
                  <a:lnTo>
                    <a:pt x="1543227" y="104863"/>
                  </a:lnTo>
                  <a:lnTo>
                    <a:pt x="1565338" y="144894"/>
                  </a:lnTo>
                  <a:lnTo>
                    <a:pt x="1613014" y="167030"/>
                  </a:lnTo>
                  <a:lnTo>
                    <a:pt x="1615973" y="167487"/>
                  </a:lnTo>
                  <a:lnTo>
                    <a:pt x="1618919" y="168008"/>
                  </a:lnTo>
                  <a:lnTo>
                    <a:pt x="1658213" y="173901"/>
                  </a:lnTo>
                  <a:lnTo>
                    <a:pt x="1663585" y="174879"/>
                  </a:lnTo>
                  <a:lnTo>
                    <a:pt x="1668500" y="175869"/>
                  </a:lnTo>
                  <a:lnTo>
                    <a:pt x="1672424" y="176847"/>
                  </a:lnTo>
                  <a:lnTo>
                    <a:pt x="1680654" y="178803"/>
                  </a:lnTo>
                  <a:lnTo>
                    <a:pt x="1709547" y="205257"/>
                  </a:lnTo>
                  <a:lnTo>
                    <a:pt x="1713230" y="227393"/>
                  </a:lnTo>
                  <a:lnTo>
                    <a:pt x="1708162" y="251510"/>
                  </a:lnTo>
                  <a:lnTo>
                    <a:pt x="1693633" y="269595"/>
                  </a:lnTo>
                  <a:lnTo>
                    <a:pt x="1670735" y="280949"/>
                  </a:lnTo>
                  <a:lnTo>
                    <a:pt x="1640535" y="284886"/>
                  </a:lnTo>
                  <a:lnTo>
                    <a:pt x="1632305" y="284695"/>
                  </a:lnTo>
                  <a:lnTo>
                    <a:pt x="1582407" y="271627"/>
                  </a:lnTo>
                  <a:lnTo>
                    <a:pt x="1555508" y="249986"/>
                  </a:lnTo>
                  <a:lnTo>
                    <a:pt x="1554010" y="249529"/>
                  </a:lnTo>
                  <a:lnTo>
                    <a:pt x="1551584" y="249529"/>
                  </a:lnTo>
                  <a:lnTo>
                    <a:pt x="1550073" y="249986"/>
                  </a:lnTo>
                  <a:lnTo>
                    <a:pt x="1549095" y="250964"/>
                  </a:lnTo>
                  <a:lnTo>
                    <a:pt x="1533893" y="266738"/>
                  </a:lnTo>
                  <a:lnTo>
                    <a:pt x="1533372" y="266738"/>
                  </a:lnTo>
                  <a:lnTo>
                    <a:pt x="1533372" y="267208"/>
                  </a:lnTo>
                  <a:lnTo>
                    <a:pt x="1532394" y="268185"/>
                  </a:lnTo>
                  <a:lnTo>
                    <a:pt x="1532394" y="271653"/>
                  </a:lnTo>
                  <a:lnTo>
                    <a:pt x="1532915" y="272630"/>
                  </a:lnTo>
                  <a:lnTo>
                    <a:pt x="1533372" y="273621"/>
                  </a:lnTo>
                  <a:lnTo>
                    <a:pt x="1533893" y="273621"/>
                  </a:lnTo>
                  <a:lnTo>
                    <a:pt x="1564665" y="297548"/>
                  </a:lnTo>
                  <a:lnTo>
                    <a:pt x="1609293" y="312077"/>
                  </a:lnTo>
                  <a:lnTo>
                    <a:pt x="1639544" y="314350"/>
                  </a:lnTo>
                  <a:lnTo>
                    <a:pt x="1683143" y="308279"/>
                  </a:lnTo>
                  <a:lnTo>
                    <a:pt x="1716786" y="290830"/>
                  </a:lnTo>
                  <a:lnTo>
                    <a:pt x="1721434" y="284886"/>
                  </a:lnTo>
                  <a:lnTo>
                    <a:pt x="1738452" y="263156"/>
                  </a:lnTo>
                  <a:lnTo>
                    <a:pt x="1746123" y="226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657" y="2526841"/>
              <a:ext cx="193094" cy="2310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57007" y="2710725"/>
              <a:ext cx="1686560" cy="983615"/>
            </a:xfrm>
            <a:custGeom>
              <a:avLst/>
              <a:gdLst/>
              <a:ahLst/>
              <a:cxnLst/>
              <a:rect l="l" t="t" r="r" b="b"/>
              <a:pathLst>
                <a:path w="1686560" h="983614">
                  <a:moveTo>
                    <a:pt x="141935" y="509803"/>
                  </a:moveTo>
                  <a:lnTo>
                    <a:pt x="132105" y="421652"/>
                  </a:lnTo>
                  <a:lnTo>
                    <a:pt x="132105" y="510781"/>
                  </a:lnTo>
                  <a:lnTo>
                    <a:pt x="131140" y="523316"/>
                  </a:lnTo>
                  <a:lnTo>
                    <a:pt x="125780" y="534301"/>
                  </a:lnTo>
                  <a:lnTo>
                    <a:pt x="116840" y="542620"/>
                  </a:lnTo>
                  <a:lnTo>
                    <a:pt x="105067" y="547128"/>
                  </a:lnTo>
                  <a:lnTo>
                    <a:pt x="104584" y="547649"/>
                  </a:lnTo>
                  <a:lnTo>
                    <a:pt x="102616" y="547649"/>
                  </a:lnTo>
                  <a:lnTo>
                    <a:pt x="96012" y="547738"/>
                  </a:lnTo>
                  <a:lnTo>
                    <a:pt x="89598" y="546519"/>
                  </a:lnTo>
                  <a:lnTo>
                    <a:pt x="27495" y="174828"/>
                  </a:lnTo>
                  <a:lnTo>
                    <a:pt x="27444" y="174371"/>
                  </a:lnTo>
                  <a:lnTo>
                    <a:pt x="22529" y="174828"/>
                  </a:lnTo>
                  <a:lnTo>
                    <a:pt x="19583" y="174828"/>
                  </a:lnTo>
                  <a:lnTo>
                    <a:pt x="16141" y="174371"/>
                  </a:lnTo>
                  <a:lnTo>
                    <a:pt x="13690" y="172402"/>
                  </a:lnTo>
                  <a:lnTo>
                    <a:pt x="11722" y="170434"/>
                  </a:lnTo>
                  <a:lnTo>
                    <a:pt x="9753" y="167487"/>
                  </a:lnTo>
                  <a:lnTo>
                    <a:pt x="9753" y="164541"/>
                  </a:lnTo>
                  <a:lnTo>
                    <a:pt x="8763" y="158648"/>
                  </a:lnTo>
                  <a:lnTo>
                    <a:pt x="13195" y="152755"/>
                  </a:lnTo>
                  <a:lnTo>
                    <a:pt x="19088" y="151257"/>
                  </a:lnTo>
                  <a:lnTo>
                    <a:pt x="18110" y="146862"/>
                  </a:lnTo>
                  <a:lnTo>
                    <a:pt x="20066" y="151257"/>
                  </a:lnTo>
                  <a:lnTo>
                    <a:pt x="60248" y="146862"/>
                  </a:lnTo>
                  <a:lnTo>
                    <a:pt x="96227" y="142938"/>
                  </a:lnTo>
                  <a:lnTo>
                    <a:pt x="109969" y="159105"/>
                  </a:lnTo>
                  <a:lnTo>
                    <a:pt x="106045" y="164998"/>
                  </a:lnTo>
                  <a:lnTo>
                    <a:pt x="100647" y="165989"/>
                  </a:lnTo>
                  <a:lnTo>
                    <a:pt x="93776" y="166966"/>
                  </a:lnTo>
                  <a:lnTo>
                    <a:pt x="132105" y="510781"/>
                  </a:lnTo>
                  <a:lnTo>
                    <a:pt x="132105" y="421652"/>
                  </a:lnTo>
                  <a:lnTo>
                    <a:pt x="104584" y="174828"/>
                  </a:lnTo>
                  <a:lnTo>
                    <a:pt x="110947" y="171513"/>
                  </a:lnTo>
                  <a:lnTo>
                    <a:pt x="115760" y="166306"/>
                  </a:lnTo>
                  <a:lnTo>
                    <a:pt x="118541" y="159715"/>
                  </a:lnTo>
                  <a:lnTo>
                    <a:pt x="118783" y="153212"/>
                  </a:lnTo>
                  <a:lnTo>
                    <a:pt x="118656" y="150266"/>
                  </a:lnTo>
                  <a:lnTo>
                    <a:pt x="118351" y="146342"/>
                  </a:lnTo>
                  <a:lnTo>
                    <a:pt x="116001" y="142417"/>
                  </a:lnTo>
                  <a:lnTo>
                    <a:pt x="115404" y="141427"/>
                  </a:lnTo>
                  <a:lnTo>
                    <a:pt x="110959" y="138023"/>
                  </a:lnTo>
                  <a:lnTo>
                    <a:pt x="106565" y="134099"/>
                  </a:lnTo>
                  <a:lnTo>
                    <a:pt x="101142" y="132588"/>
                  </a:lnTo>
                  <a:lnTo>
                    <a:pt x="95250" y="133121"/>
                  </a:lnTo>
                  <a:lnTo>
                    <a:pt x="19088" y="141427"/>
                  </a:lnTo>
                  <a:lnTo>
                    <a:pt x="18592" y="141960"/>
                  </a:lnTo>
                  <a:lnTo>
                    <a:pt x="17119" y="141960"/>
                  </a:lnTo>
                  <a:lnTo>
                    <a:pt x="0" y="166306"/>
                  </a:lnTo>
                  <a:lnTo>
                    <a:pt x="419" y="170891"/>
                  </a:lnTo>
                  <a:lnTo>
                    <a:pt x="19088" y="184188"/>
                  </a:lnTo>
                  <a:lnTo>
                    <a:pt x="55943" y="519163"/>
                  </a:lnTo>
                  <a:lnTo>
                    <a:pt x="78308" y="552056"/>
                  </a:lnTo>
                  <a:lnTo>
                    <a:pt x="99174" y="557466"/>
                  </a:lnTo>
                  <a:lnTo>
                    <a:pt x="103593" y="557466"/>
                  </a:lnTo>
                  <a:lnTo>
                    <a:pt x="105067" y="556945"/>
                  </a:lnTo>
                  <a:lnTo>
                    <a:pt x="107022" y="556945"/>
                  </a:lnTo>
                  <a:lnTo>
                    <a:pt x="122161" y="550837"/>
                  </a:lnTo>
                  <a:lnTo>
                    <a:pt x="125476" y="547738"/>
                  </a:lnTo>
                  <a:lnTo>
                    <a:pt x="133692" y="540029"/>
                  </a:lnTo>
                  <a:lnTo>
                    <a:pt x="140614" y="525881"/>
                  </a:lnTo>
                  <a:lnTo>
                    <a:pt x="141935" y="509803"/>
                  </a:lnTo>
                  <a:close/>
                </a:path>
                <a:path w="1686560" h="983614">
                  <a:moveTo>
                    <a:pt x="1451432" y="275653"/>
                  </a:moveTo>
                  <a:lnTo>
                    <a:pt x="1451368" y="273875"/>
                  </a:lnTo>
                  <a:lnTo>
                    <a:pt x="1446898" y="238658"/>
                  </a:lnTo>
                  <a:lnTo>
                    <a:pt x="1441754" y="226314"/>
                  </a:lnTo>
                  <a:lnTo>
                    <a:pt x="1441754" y="274421"/>
                  </a:lnTo>
                  <a:lnTo>
                    <a:pt x="1433398" y="304685"/>
                  </a:lnTo>
                  <a:lnTo>
                    <a:pt x="1413256" y="330796"/>
                  </a:lnTo>
                  <a:lnTo>
                    <a:pt x="1382052" y="351155"/>
                  </a:lnTo>
                  <a:lnTo>
                    <a:pt x="1358417" y="359994"/>
                  </a:lnTo>
                  <a:lnTo>
                    <a:pt x="1337030" y="364350"/>
                  </a:lnTo>
                  <a:lnTo>
                    <a:pt x="1317726" y="364223"/>
                  </a:lnTo>
                  <a:lnTo>
                    <a:pt x="1274775" y="338632"/>
                  </a:lnTo>
                  <a:lnTo>
                    <a:pt x="1256753" y="301586"/>
                  </a:lnTo>
                  <a:lnTo>
                    <a:pt x="1247902" y="271602"/>
                  </a:lnTo>
                  <a:lnTo>
                    <a:pt x="1246479" y="266547"/>
                  </a:lnTo>
                  <a:lnTo>
                    <a:pt x="1223327" y="210261"/>
                  </a:lnTo>
                  <a:lnTo>
                    <a:pt x="1196936" y="180492"/>
                  </a:lnTo>
                  <a:lnTo>
                    <a:pt x="1161516" y="157060"/>
                  </a:lnTo>
                  <a:lnTo>
                    <a:pt x="1131976" y="146862"/>
                  </a:lnTo>
                  <a:lnTo>
                    <a:pt x="1122603" y="146862"/>
                  </a:lnTo>
                  <a:lnTo>
                    <a:pt x="1082586" y="156133"/>
                  </a:lnTo>
                  <a:lnTo>
                    <a:pt x="1045514" y="182676"/>
                  </a:lnTo>
                  <a:lnTo>
                    <a:pt x="1042035" y="186156"/>
                  </a:lnTo>
                  <a:lnTo>
                    <a:pt x="1035164" y="179273"/>
                  </a:lnTo>
                  <a:lnTo>
                    <a:pt x="1038631" y="175806"/>
                  </a:lnTo>
                  <a:lnTo>
                    <a:pt x="1061580" y="156451"/>
                  </a:lnTo>
                  <a:lnTo>
                    <a:pt x="1086383" y="143484"/>
                  </a:lnTo>
                  <a:lnTo>
                    <a:pt x="1112113" y="137236"/>
                  </a:lnTo>
                  <a:lnTo>
                    <a:pt x="1137869" y="138023"/>
                  </a:lnTo>
                  <a:lnTo>
                    <a:pt x="1194549" y="163690"/>
                  </a:lnTo>
                  <a:lnTo>
                    <a:pt x="1226248" y="194513"/>
                  </a:lnTo>
                  <a:lnTo>
                    <a:pt x="1249413" y="240169"/>
                  </a:lnTo>
                  <a:lnTo>
                    <a:pt x="1256296" y="265709"/>
                  </a:lnTo>
                  <a:lnTo>
                    <a:pt x="1259840" y="278371"/>
                  </a:lnTo>
                  <a:lnTo>
                    <a:pt x="1273060" y="315315"/>
                  </a:lnTo>
                  <a:lnTo>
                    <a:pt x="1305877" y="350164"/>
                  </a:lnTo>
                  <a:lnTo>
                    <a:pt x="1325041" y="354672"/>
                  </a:lnTo>
                  <a:lnTo>
                    <a:pt x="1344142" y="353377"/>
                  </a:lnTo>
                  <a:lnTo>
                    <a:pt x="1406182" y="323621"/>
                  </a:lnTo>
                  <a:lnTo>
                    <a:pt x="1431937" y="274091"/>
                  </a:lnTo>
                  <a:lnTo>
                    <a:pt x="1431912" y="273253"/>
                  </a:lnTo>
                  <a:lnTo>
                    <a:pt x="1422552" y="230568"/>
                  </a:lnTo>
                  <a:lnTo>
                    <a:pt x="1373987" y="149834"/>
                  </a:lnTo>
                  <a:lnTo>
                    <a:pt x="1352918" y="114363"/>
                  </a:lnTo>
                  <a:lnTo>
                    <a:pt x="1329474" y="71450"/>
                  </a:lnTo>
                  <a:lnTo>
                    <a:pt x="1303909" y="19646"/>
                  </a:lnTo>
                  <a:lnTo>
                    <a:pt x="1313281" y="15722"/>
                  </a:lnTo>
                  <a:lnTo>
                    <a:pt x="1326565" y="41783"/>
                  </a:lnTo>
                  <a:lnTo>
                    <a:pt x="1342263" y="70078"/>
                  </a:lnTo>
                  <a:lnTo>
                    <a:pt x="1359420" y="99669"/>
                  </a:lnTo>
                  <a:lnTo>
                    <a:pt x="1397228" y="163436"/>
                  </a:lnTo>
                  <a:lnTo>
                    <a:pt x="1415135" y="194513"/>
                  </a:lnTo>
                  <a:lnTo>
                    <a:pt x="1429118" y="221081"/>
                  </a:lnTo>
                  <a:lnTo>
                    <a:pt x="1437601" y="241604"/>
                  </a:lnTo>
                  <a:lnTo>
                    <a:pt x="1441754" y="274421"/>
                  </a:lnTo>
                  <a:lnTo>
                    <a:pt x="1441754" y="226314"/>
                  </a:lnTo>
                  <a:lnTo>
                    <a:pt x="1438084" y="217487"/>
                  </a:lnTo>
                  <a:lnTo>
                    <a:pt x="1423771" y="190373"/>
                  </a:lnTo>
                  <a:lnTo>
                    <a:pt x="1405597" y="158826"/>
                  </a:lnTo>
                  <a:lnTo>
                    <a:pt x="1366951" y="93306"/>
                  </a:lnTo>
                  <a:lnTo>
                    <a:pt x="1349057" y="62407"/>
                  </a:lnTo>
                  <a:lnTo>
                    <a:pt x="1332903" y="33070"/>
                  </a:lnTo>
                  <a:lnTo>
                    <a:pt x="1324279" y="15722"/>
                  </a:lnTo>
                  <a:lnTo>
                    <a:pt x="1319631" y="6350"/>
                  </a:lnTo>
                  <a:lnTo>
                    <a:pt x="1316685" y="0"/>
                  </a:lnTo>
                  <a:lnTo>
                    <a:pt x="1311770" y="4914"/>
                  </a:lnTo>
                  <a:lnTo>
                    <a:pt x="1311313" y="5892"/>
                  </a:lnTo>
                  <a:lnTo>
                    <a:pt x="1310335" y="6350"/>
                  </a:lnTo>
                  <a:lnTo>
                    <a:pt x="1309344" y="6883"/>
                  </a:lnTo>
                  <a:lnTo>
                    <a:pt x="1299527" y="11264"/>
                  </a:lnTo>
                  <a:lnTo>
                    <a:pt x="1298994" y="11785"/>
                  </a:lnTo>
                  <a:lnTo>
                    <a:pt x="1296568" y="11785"/>
                  </a:lnTo>
                  <a:lnTo>
                    <a:pt x="1290154" y="12776"/>
                  </a:lnTo>
                  <a:lnTo>
                    <a:pt x="1293101" y="18669"/>
                  </a:lnTo>
                  <a:lnTo>
                    <a:pt x="1319403" y="72796"/>
                  </a:lnTo>
                  <a:lnTo>
                    <a:pt x="1343583" y="117513"/>
                  </a:lnTo>
                  <a:lnTo>
                    <a:pt x="1365364" y="154305"/>
                  </a:lnTo>
                  <a:lnTo>
                    <a:pt x="1396174" y="203238"/>
                  </a:lnTo>
                  <a:lnTo>
                    <a:pt x="1405953" y="219583"/>
                  </a:lnTo>
                  <a:lnTo>
                    <a:pt x="1413611" y="234175"/>
                  </a:lnTo>
                  <a:lnTo>
                    <a:pt x="1418932" y="247510"/>
                  </a:lnTo>
                  <a:lnTo>
                    <a:pt x="1422146" y="273253"/>
                  </a:lnTo>
                  <a:lnTo>
                    <a:pt x="1415288" y="296722"/>
                  </a:lnTo>
                  <a:lnTo>
                    <a:pt x="1373670" y="333019"/>
                  </a:lnTo>
                  <a:lnTo>
                    <a:pt x="1322768" y="344728"/>
                  </a:lnTo>
                  <a:lnTo>
                    <a:pt x="1309801" y="341325"/>
                  </a:lnTo>
                  <a:lnTo>
                    <a:pt x="1281366" y="310337"/>
                  </a:lnTo>
                  <a:lnTo>
                    <a:pt x="1268615" y="273875"/>
                  </a:lnTo>
                  <a:lnTo>
                    <a:pt x="1267320" y="269113"/>
                  </a:lnTo>
                  <a:lnTo>
                    <a:pt x="1265593" y="263220"/>
                  </a:lnTo>
                  <a:lnTo>
                    <a:pt x="1233932" y="188683"/>
                  </a:lnTo>
                  <a:lnTo>
                    <a:pt x="1200010" y="155867"/>
                  </a:lnTo>
                  <a:lnTo>
                    <a:pt x="1165720" y="136575"/>
                  </a:lnTo>
                  <a:lnTo>
                    <a:pt x="1111326" y="127787"/>
                  </a:lnTo>
                  <a:lnTo>
                    <a:pt x="1083195" y="134454"/>
                  </a:lnTo>
                  <a:lnTo>
                    <a:pt x="1056360" y="148297"/>
                  </a:lnTo>
                  <a:lnTo>
                    <a:pt x="1031760" y="168935"/>
                  </a:lnTo>
                  <a:lnTo>
                    <a:pt x="1021410" y="179730"/>
                  </a:lnTo>
                  <a:lnTo>
                    <a:pt x="1042568" y="199898"/>
                  </a:lnTo>
                  <a:lnTo>
                    <a:pt x="1052842" y="189560"/>
                  </a:lnTo>
                  <a:lnTo>
                    <a:pt x="1056843" y="186156"/>
                  </a:lnTo>
                  <a:lnTo>
                    <a:pt x="1071892" y="173329"/>
                  </a:lnTo>
                  <a:lnTo>
                    <a:pt x="1092415" y="162394"/>
                  </a:lnTo>
                  <a:lnTo>
                    <a:pt x="1113663" y="157060"/>
                  </a:lnTo>
                  <a:lnTo>
                    <a:pt x="1134922" y="157670"/>
                  </a:lnTo>
                  <a:lnTo>
                    <a:pt x="1190802" y="187972"/>
                  </a:lnTo>
                  <a:lnTo>
                    <a:pt x="1231201" y="248488"/>
                  </a:lnTo>
                  <a:lnTo>
                    <a:pt x="1237195" y="269176"/>
                  </a:lnTo>
                  <a:lnTo>
                    <a:pt x="1238694" y="274421"/>
                  </a:lnTo>
                  <a:lnTo>
                    <a:pt x="1256360" y="327063"/>
                  </a:lnTo>
                  <a:lnTo>
                    <a:pt x="1281201" y="359257"/>
                  </a:lnTo>
                  <a:lnTo>
                    <a:pt x="1319225" y="374357"/>
                  </a:lnTo>
                  <a:lnTo>
                    <a:pt x="1327492" y="374726"/>
                  </a:lnTo>
                  <a:lnTo>
                    <a:pt x="1340853" y="373799"/>
                  </a:lnTo>
                  <a:lnTo>
                    <a:pt x="1385989" y="359981"/>
                  </a:lnTo>
                  <a:lnTo>
                    <a:pt x="1420317" y="337540"/>
                  </a:lnTo>
                  <a:lnTo>
                    <a:pt x="1442427" y="308762"/>
                  </a:lnTo>
                  <a:lnTo>
                    <a:pt x="1451432" y="275653"/>
                  </a:lnTo>
                  <a:close/>
                </a:path>
                <a:path w="1686560" h="983614">
                  <a:moveTo>
                    <a:pt x="1651787" y="771118"/>
                  </a:moveTo>
                  <a:lnTo>
                    <a:pt x="1641957" y="771118"/>
                  </a:lnTo>
                  <a:lnTo>
                    <a:pt x="1641957" y="780935"/>
                  </a:lnTo>
                  <a:lnTo>
                    <a:pt x="1641957" y="942530"/>
                  </a:lnTo>
                  <a:lnTo>
                    <a:pt x="1636585" y="947445"/>
                  </a:lnTo>
                  <a:lnTo>
                    <a:pt x="1629714" y="947902"/>
                  </a:lnTo>
                  <a:lnTo>
                    <a:pt x="1622831" y="947902"/>
                  </a:lnTo>
                  <a:lnTo>
                    <a:pt x="1617395" y="942530"/>
                  </a:lnTo>
                  <a:lnTo>
                    <a:pt x="1617395" y="780415"/>
                  </a:lnTo>
                  <a:lnTo>
                    <a:pt x="1641957" y="780935"/>
                  </a:lnTo>
                  <a:lnTo>
                    <a:pt x="1641957" y="771118"/>
                  </a:lnTo>
                  <a:lnTo>
                    <a:pt x="1607566" y="771118"/>
                  </a:lnTo>
                  <a:lnTo>
                    <a:pt x="1607654" y="936117"/>
                  </a:lnTo>
                  <a:lnTo>
                    <a:pt x="1609293" y="944270"/>
                  </a:lnTo>
                  <a:lnTo>
                    <a:pt x="1613954" y="951280"/>
                  </a:lnTo>
                  <a:lnTo>
                    <a:pt x="1620837" y="955992"/>
                  </a:lnTo>
                  <a:lnTo>
                    <a:pt x="1629181" y="957719"/>
                  </a:lnTo>
                  <a:lnTo>
                    <a:pt x="1631149" y="957719"/>
                  </a:lnTo>
                  <a:lnTo>
                    <a:pt x="1639087" y="955522"/>
                  </a:lnTo>
                  <a:lnTo>
                    <a:pt x="1645488" y="950798"/>
                  </a:lnTo>
                  <a:lnTo>
                    <a:pt x="1647342" y="947902"/>
                  </a:lnTo>
                  <a:lnTo>
                    <a:pt x="1649768" y="944130"/>
                  </a:lnTo>
                  <a:lnTo>
                    <a:pt x="1651317" y="936117"/>
                  </a:lnTo>
                  <a:lnTo>
                    <a:pt x="1651762" y="780415"/>
                  </a:lnTo>
                  <a:lnTo>
                    <a:pt x="1651787" y="771118"/>
                  </a:lnTo>
                  <a:close/>
                </a:path>
                <a:path w="1686560" h="983614">
                  <a:moveTo>
                    <a:pt x="1686166" y="603110"/>
                  </a:moveTo>
                  <a:lnTo>
                    <a:pt x="1684210" y="598195"/>
                  </a:lnTo>
                  <a:lnTo>
                    <a:pt x="1683740" y="597738"/>
                  </a:lnTo>
                  <a:lnTo>
                    <a:pt x="1680273" y="594271"/>
                  </a:lnTo>
                  <a:lnTo>
                    <a:pt x="1676869" y="590334"/>
                  </a:lnTo>
                  <a:lnTo>
                    <a:pt x="1676869" y="605599"/>
                  </a:lnTo>
                  <a:lnTo>
                    <a:pt x="1676869" y="613905"/>
                  </a:lnTo>
                  <a:lnTo>
                    <a:pt x="1672412" y="618883"/>
                  </a:lnTo>
                  <a:lnTo>
                    <a:pt x="1667497" y="619340"/>
                  </a:lnTo>
                  <a:lnTo>
                    <a:pt x="1661147" y="619340"/>
                  </a:lnTo>
                  <a:lnTo>
                    <a:pt x="1660169" y="942530"/>
                  </a:lnTo>
                  <a:lnTo>
                    <a:pt x="1657985" y="954062"/>
                  </a:lnTo>
                  <a:lnTo>
                    <a:pt x="1651990" y="963714"/>
                  </a:lnTo>
                  <a:lnTo>
                    <a:pt x="1642948" y="970521"/>
                  </a:lnTo>
                  <a:lnTo>
                    <a:pt x="1631670" y="973505"/>
                  </a:lnTo>
                  <a:lnTo>
                    <a:pt x="1621320" y="973505"/>
                  </a:lnTo>
                  <a:lnTo>
                    <a:pt x="1613458" y="970038"/>
                  </a:lnTo>
                  <a:lnTo>
                    <a:pt x="1607566" y="964666"/>
                  </a:lnTo>
                  <a:lnTo>
                    <a:pt x="1601673" y="958710"/>
                  </a:lnTo>
                  <a:lnTo>
                    <a:pt x="1598726" y="950849"/>
                  </a:lnTo>
                  <a:lnTo>
                    <a:pt x="1598726" y="942530"/>
                  </a:lnTo>
                  <a:lnTo>
                    <a:pt x="1599247" y="618883"/>
                  </a:lnTo>
                  <a:lnTo>
                    <a:pt x="1591386" y="618883"/>
                  </a:lnTo>
                  <a:lnTo>
                    <a:pt x="1588897" y="617905"/>
                  </a:lnTo>
                  <a:lnTo>
                    <a:pt x="1586941" y="615873"/>
                  </a:lnTo>
                  <a:lnTo>
                    <a:pt x="1584972" y="613905"/>
                  </a:lnTo>
                  <a:lnTo>
                    <a:pt x="1583524" y="610958"/>
                  </a:lnTo>
                  <a:lnTo>
                    <a:pt x="1583524" y="603110"/>
                  </a:lnTo>
                  <a:lnTo>
                    <a:pt x="1587919" y="598195"/>
                  </a:lnTo>
                  <a:lnTo>
                    <a:pt x="1594332" y="597738"/>
                  </a:lnTo>
                  <a:lnTo>
                    <a:pt x="1669008" y="597738"/>
                  </a:lnTo>
                  <a:lnTo>
                    <a:pt x="1671434" y="599173"/>
                  </a:lnTo>
                  <a:lnTo>
                    <a:pt x="1675358" y="603110"/>
                  </a:lnTo>
                  <a:lnTo>
                    <a:pt x="1676869" y="605599"/>
                  </a:lnTo>
                  <a:lnTo>
                    <a:pt x="1676869" y="590334"/>
                  </a:lnTo>
                  <a:lnTo>
                    <a:pt x="1671434" y="588378"/>
                  </a:lnTo>
                  <a:lnTo>
                    <a:pt x="1666062" y="588378"/>
                  </a:lnTo>
                  <a:lnTo>
                    <a:pt x="1592834" y="587908"/>
                  </a:lnTo>
                  <a:lnTo>
                    <a:pt x="1573644" y="613905"/>
                  </a:lnTo>
                  <a:lnTo>
                    <a:pt x="1576133" y="618883"/>
                  </a:lnTo>
                  <a:lnTo>
                    <a:pt x="1580057" y="622808"/>
                  </a:lnTo>
                  <a:lnTo>
                    <a:pt x="1582547" y="625233"/>
                  </a:lnTo>
                  <a:lnTo>
                    <a:pt x="1585950" y="627202"/>
                  </a:lnTo>
                  <a:lnTo>
                    <a:pt x="1589430" y="628180"/>
                  </a:lnTo>
                  <a:lnTo>
                    <a:pt x="1588897" y="942530"/>
                  </a:lnTo>
                  <a:lnTo>
                    <a:pt x="1606943" y="976249"/>
                  </a:lnTo>
                  <a:lnTo>
                    <a:pt x="1629181" y="983322"/>
                  </a:lnTo>
                  <a:lnTo>
                    <a:pt x="1632661" y="983322"/>
                  </a:lnTo>
                  <a:lnTo>
                    <a:pt x="1667129" y="957592"/>
                  </a:lnTo>
                  <a:lnTo>
                    <a:pt x="1670443" y="628180"/>
                  </a:lnTo>
                  <a:lnTo>
                    <a:pt x="1679816" y="626224"/>
                  </a:lnTo>
                  <a:lnTo>
                    <a:pt x="1686166" y="618363"/>
                  </a:lnTo>
                  <a:lnTo>
                    <a:pt x="1686166" y="6031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2463" y="3040265"/>
              <a:ext cx="65853" cy="2008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7348" y="3793699"/>
              <a:ext cx="112386" cy="845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08786" y="3453358"/>
              <a:ext cx="256540" cy="375285"/>
            </a:xfrm>
            <a:custGeom>
              <a:avLst/>
              <a:gdLst/>
              <a:ahLst/>
              <a:cxnLst/>
              <a:rect l="l" t="t" r="r" b="b"/>
              <a:pathLst>
                <a:path w="256540" h="375285">
                  <a:moveTo>
                    <a:pt x="56502" y="11785"/>
                  </a:moveTo>
                  <a:lnTo>
                    <a:pt x="46672" y="10287"/>
                  </a:lnTo>
                  <a:lnTo>
                    <a:pt x="45199" y="10121"/>
                  </a:lnTo>
                  <a:lnTo>
                    <a:pt x="45199" y="20104"/>
                  </a:lnTo>
                  <a:lnTo>
                    <a:pt x="44704" y="25996"/>
                  </a:lnTo>
                  <a:lnTo>
                    <a:pt x="32423" y="24028"/>
                  </a:lnTo>
                  <a:lnTo>
                    <a:pt x="25057" y="24028"/>
                  </a:lnTo>
                  <a:lnTo>
                    <a:pt x="20624" y="27965"/>
                  </a:lnTo>
                  <a:lnTo>
                    <a:pt x="19431" y="35356"/>
                  </a:lnTo>
                  <a:lnTo>
                    <a:pt x="15227" y="65341"/>
                  </a:lnTo>
                  <a:lnTo>
                    <a:pt x="14732" y="71234"/>
                  </a:lnTo>
                  <a:lnTo>
                    <a:pt x="18669" y="77127"/>
                  </a:lnTo>
                  <a:lnTo>
                    <a:pt x="25057" y="78117"/>
                  </a:lnTo>
                  <a:lnTo>
                    <a:pt x="37338" y="79552"/>
                  </a:lnTo>
                  <a:lnTo>
                    <a:pt x="36360" y="85445"/>
                  </a:lnTo>
                  <a:lnTo>
                    <a:pt x="9334" y="64363"/>
                  </a:lnTo>
                  <a:lnTo>
                    <a:pt x="13754" y="32867"/>
                  </a:lnTo>
                  <a:lnTo>
                    <a:pt x="14732" y="24561"/>
                  </a:lnTo>
                  <a:lnTo>
                    <a:pt x="22110" y="18135"/>
                  </a:lnTo>
                  <a:lnTo>
                    <a:pt x="32918" y="18135"/>
                  </a:lnTo>
                  <a:lnTo>
                    <a:pt x="45199" y="20104"/>
                  </a:lnTo>
                  <a:lnTo>
                    <a:pt x="45199" y="10121"/>
                  </a:lnTo>
                  <a:lnTo>
                    <a:pt x="34391" y="8839"/>
                  </a:lnTo>
                  <a:lnTo>
                    <a:pt x="32918" y="8318"/>
                  </a:lnTo>
                  <a:lnTo>
                    <a:pt x="30467" y="8318"/>
                  </a:lnTo>
                  <a:lnTo>
                    <a:pt x="0" y="63385"/>
                  </a:lnTo>
                  <a:lnTo>
                    <a:pt x="419" y="74002"/>
                  </a:lnTo>
                  <a:lnTo>
                    <a:pt x="34886" y="95275"/>
                  </a:lnTo>
                  <a:lnTo>
                    <a:pt x="44704" y="96253"/>
                  </a:lnTo>
                  <a:lnTo>
                    <a:pt x="46177" y="86956"/>
                  </a:lnTo>
                  <a:lnTo>
                    <a:pt x="46304" y="85445"/>
                  </a:lnTo>
                  <a:lnTo>
                    <a:pt x="46672" y="81064"/>
                  </a:lnTo>
                  <a:lnTo>
                    <a:pt x="48145" y="71234"/>
                  </a:lnTo>
                  <a:lnTo>
                    <a:pt x="38315" y="69735"/>
                  </a:lnTo>
                  <a:lnTo>
                    <a:pt x="26035" y="68287"/>
                  </a:lnTo>
                  <a:lnTo>
                    <a:pt x="25552" y="68287"/>
                  </a:lnTo>
                  <a:lnTo>
                    <a:pt x="25057" y="67310"/>
                  </a:lnTo>
                  <a:lnTo>
                    <a:pt x="25057" y="66789"/>
                  </a:lnTo>
                  <a:lnTo>
                    <a:pt x="29400" y="35356"/>
                  </a:lnTo>
                  <a:lnTo>
                    <a:pt x="29476" y="34378"/>
                  </a:lnTo>
                  <a:lnTo>
                    <a:pt x="29972" y="33858"/>
                  </a:lnTo>
                  <a:lnTo>
                    <a:pt x="30467" y="33858"/>
                  </a:lnTo>
                  <a:lnTo>
                    <a:pt x="43230" y="35356"/>
                  </a:lnTo>
                  <a:lnTo>
                    <a:pt x="53060" y="36804"/>
                  </a:lnTo>
                  <a:lnTo>
                    <a:pt x="53365" y="33858"/>
                  </a:lnTo>
                  <a:lnTo>
                    <a:pt x="54038" y="27508"/>
                  </a:lnTo>
                  <a:lnTo>
                    <a:pt x="54267" y="25996"/>
                  </a:lnTo>
                  <a:lnTo>
                    <a:pt x="55486" y="18135"/>
                  </a:lnTo>
                  <a:lnTo>
                    <a:pt x="56502" y="11785"/>
                  </a:lnTo>
                  <a:close/>
                </a:path>
                <a:path w="256540" h="375285">
                  <a:moveTo>
                    <a:pt x="256438" y="325615"/>
                  </a:moveTo>
                  <a:lnTo>
                    <a:pt x="246164" y="248577"/>
                  </a:lnTo>
                  <a:lnTo>
                    <a:pt x="246164" y="319722"/>
                  </a:lnTo>
                  <a:lnTo>
                    <a:pt x="136093" y="361492"/>
                  </a:lnTo>
                  <a:lnTo>
                    <a:pt x="103174" y="105613"/>
                  </a:lnTo>
                  <a:lnTo>
                    <a:pt x="67805" y="100698"/>
                  </a:lnTo>
                  <a:lnTo>
                    <a:pt x="80086" y="11785"/>
                  </a:lnTo>
                  <a:lnTo>
                    <a:pt x="191592" y="38760"/>
                  </a:lnTo>
                  <a:lnTo>
                    <a:pt x="246164" y="319722"/>
                  </a:lnTo>
                  <a:lnTo>
                    <a:pt x="246164" y="248577"/>
                  </a:lnTo>
                  <a:lnTo>
                    <a:pt x="220611" y="56972"/>
                  </a:lnTo>
                  <a:lnTo>
                    <a:pt x="193103" y="29464"/>
                  </a:lnTo>
                  <a:lnTo>
                    <a:pt x="120281" y="11785"/>
                  </a:lnTo>
                  <a:lnTo>
                    <a:pt x="71729" y="0"/>
                  </a:lnTo>
                  <a:lnTo>
                    <a:pt x="56984" y="109016"/>
                  </a:lnTo>
                  <a:lnTo>
                    <a:pt x="94335" y="113931"/>
                  </a:lnTo>
                  <a:lnTo>
                    <a:pt x="128231" y="374726"/>
                  </a:lnTo>
                  <a:lnTo>
                    <a:pt x="162763" y="361492"/>
                  </a:lnTo>
                  <a:lnTo>
                    <a:pt x="256438" y="3256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3063" y="3360509"/>
              <a:ext cx="155648" cy="2249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8528" y="3935193"/>
              <a:ext cx="237978" cy="2927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0438" y="4152247"/>
              <a:ext cx="106612" cy="1061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353092" y="4195003"/>
              <a:ext cx="414020" cy="327025"/>
            </a:xfrm>
            <a:custGeom>
              <a:avLst/>
              <a:gdLst/>
              <a:ahLst/>
              <a:cxnLst/>
              <a:rect l="l" t="t" r="r" b="b"/>
              <a:pathLst>
                <a:path w="414019" h="327025">
                  <a:moveTo>
                    <a:pt x="982" y="0"/>
                  </a:moveTo>
                  <a:lnTo>
                    <a:pt x="0" y="10803"/>
                  </a:lnTo>
                  <a:lnTo>
                    <a:pt x="100" y="16696"/>
                  </a:lnTo>
                  <a:lnTo>
                    <a:pt x="929" y="36626"/>
                  </a:lnTo>
                  <a:lnTo>
                    <a:pt x="7434" y="59869"/>
                  </a:lnTo>
                  <a:lnTo>
                    <a:pt x="20669" y="81185"/>
                  </a:lnTo>
                  <a:lnTo>
                    <a:pt x="41789" y="97755"/>
                  </a:lnTo>
                  <a:lnTo>
                    <a:pt x="39655" y="110051"/>
                  </a:lnTo>
                  <a:lnTo>
                    <a:pt x="37981" y="125796"/>
                  </a:lnTo>
                  <a:lnTo>
                    <a:pt x="37229" y="144217"/>
                  </a:lnTo>
                  <a:lnTo>
                    <a:pt x="37842" y="164017"/>
                  </a:lnTo>
                  <a:lnTo>
                    <a:pt x="47716" y="217053"/>
                  </a:lnTo>
                  <a:lnTo>
                    <a:pt x="69757" y="260333"/>
                  </a:lnTo>
                  <a:lnTo>
                    <a:pt x="107305" y="295674"/>
                  </a:lnTo>
                  <a:lnTo>
                    <a:pt x="157724" y="317755"/>
                  </a:lnTo>
                  <a:lnTo>
                    <a:pt x="199513" y="325154"/>
                  </a:lnTo>
                  <a:lnTo>
                    <a:pt x="207373" y="326136"/>
                  </a:lnTo>
                  <a:lnTo>
                    <a:pt x="214709" y="326136"/>
                  </a:lnTo>
                  <a:lnTo>
                    <a:pt x="219163" y="326595"/>
                  </a:lnTo>
                  <a:lnTo>
                    <a:pt x="228006" y="326595"/>
                  </a:lnTo>
                  <a:lnTo>
                    <a:pt x="266752" y="323464"/>
                  </a:lnTo>
                  <a:lnTo>
                    <a:pt x="291254" y="316773"/>
                  </a:lnTo>
                  <a:lnTo>
                    <a:pt x="215233" y="316773"/>
                  </a:lnTo>
                  <a:lnTo>
                    <a:pt x="200496" y="315791"/>
                  </a:lnTo>
                  <a:lnTo>
                    <a:pt x="160213" y="308458"/>
                  </a:lnTo>
                  <a:lnTo>
                    <a:pt x="112848" y="287514"/>
                  </a:lnTo>
                  <a:lnTo>
                    <a:pt x="77617" y="254440"/>
                  </a:lnTo>
                  <a:lnTo>
                    <a:pt x="56690" y="213648"/>
                  </a:lnTo>
                  <a:lnTo>
                    <a:pt x="47160" y="164017"/>
                  </a:lnTo>
                  <a:lnTo>
                    <a:pt x="46677" y="142794"/>
                  </a:lnTo>
                  <a:lnTo>
                    <a:pt x="47716" y="123872"/>
                  </a:lnTo>
                  <a:lnTo>
                    <a:pt x="49591" y="108081"/>
                  </a:lnTo>
                  <a:lnTo>
                    <a:pt x="51614" y="96250"/>
                  </a:lnTo>
                  <a:lnTo>
                    <a:pt x="52596" y="92321"/>
                  </a:lnTo>
                  <a:lnTo>
                    <a:pt x="48666" y="90357"/>
                  </a:lnTo>
                  <a:lnTo>
                    <a:pt x="16718" y="56857"/>
                  </a:lnTo>
                  <a:lnTo>
                    <a:pt x="9882" y="16696"/>
                  </a:lnTo>
                  <a:lnTo>
                    <a:pt x="9825" y="11785"/>
                  </a:lnTo>
                  <a:lnTo>
                    <a:pt x="28648" y="11785"/>
                  </a:lnTo>
                  <a:lnTo>
                    <a:pt x="29016" y="5892"/>
                  </a:lnTo>
                  <a:lnTo>
                    <a:pt x="21156" y="3928"/>
                  </a:lnTo>
                  <a:lnTo>
                    <a:pt x="11790" y="1964"/>
                  </a:lnTo>
                  <a:lnTo>
                    <a:pt x="982" y="0"/>
                  </a:lnTo>
                  <a:close/>
                </a:path>
                <a:path w="414019" h="327025">
                  <a:moveTo>
                    <a:pt x="406822" y="100178"/>
                  </a:moveTo>
                  <a:lnTo>
                    <a:pt x="396997" y="100178"/>
                  </a:lnTo>
                  <a:lnTo>
                    <a:pt x="397006" y="104107"/>
                  </a:lnTo>
                  <a:lnTo>
                    <a:pt x="397399" y="123872"/>
                  </a:lnTo>
                  <a:lnTo>
                    <a:pt x="397510" y="133060"/>
                  </a:lnTo>
                  <a:lnTo>
                    <a:pt x="393083" y="175656"/>
                  </a:lnTo>
                  <a:lnTo>
                    <a:pt x="378648" y="224452"/>
                  </a:lnTo>
                  <a:lnTo>
                    <a:pt x="349378" y="270154"/>
                  </a:lnTo>
                  <a:lnTo>
                    <a:pt x="297141" y="305053"/>
                  </a:lnTo>
                  <a:lnTo>
                    <a:pt x="228006" y="316773"/>
                  </a:lnTo>
                  <a:lnTo>
                    <a:pt x="291254" y="316773"/>
                  </a:lnTo>
                  <a:lnTo>
                    <a:pt x="331031" y="298420"/>
                  </a:lnTo>
                  <a:lnTo>
                    <a:pt x="387230" y="228633"/>
                  </a:lnTo>
                  <a:lnTo>
                    <a:pt x="402540" y="177857"/>
                  </a:lnTo>
                  <a:lnTo>
                    <a:pt x="407349" y="133060"/>
                  </a:lnTo>
                  <a:lnTo>
                    <a:pt x="406944" y="110051"/>
                  </a:lnTo>
                  <a:lnTo>
                    <a:pt x="406822" y="100178"/>
                  </a:lnTo>
                  <a:close/>
                </a:path>
                <a:path w="414019" h="327025">
                  <a:moveTo>
                    <a:pt x="150421" y="43738"/>
                  </a:moveTo>
                  <a:lnTo>
                    <a:pt x="129232" y="43738"/>
                  </a:lnTo>
                  <a:lnTo>
                    <a:pt x="138074" y="46684"/>
                  </a:lnTo>
                  <a:lnTo>
                    <a:pt x="136633" y="49630"/>
                  </a:lnTo>
                  <a:lnTo>
                    <a:pt x="126208" y="65805"/>
                  </a:lnTo>
                  <a:lnTo>
                    <a:pt x="111448" y="80322"/>
                  </a:lnTo>
                  <a:lnTo>
                    <a:pt x="92807" y="90788"/>
                  </a:lnTo>
                  <a:lnTo>
                    <a:pt x="70740" y="94809"/>
                  </a:lnTo>
                  <a:lnTo>
                    <a:pt x="61334" y="94809"/>
                  </a:lnTo>
                  <a:lnTo>
                    <a:pt x="60456" y="99196"/>
                  </a:lnTo>
                  <a:lnTo>
                    <a:pt x="56898" y="127180"/>
                  </a:lnTo>
                  <a:lnTo>
                    <a:pt x="56698" y="165286"/>
                  </a:lnTo>
                  <a:lnTo>
                    <a:pt x="64518" y="207799"/>
                  </a:lnTo>
                  <a:lnTo>
                    <a:pt x="85019" y="249005"/>
                  </a:lnTo>
                  <a:lnTo>
                    <a:pt x="118195" y="280008"/>
                  </a:lnTo>
                  <a:lnTo>
                    <a:pt x="163161" y="299619"/>
                  </a:lnTo>
                  <a:lnTo>
                    <a:pt x="194601" y="305511"/>
                  </a:lnTo>
                  <a:lnTo>
                    <a:pt x="201478" y="306494"/>
                  </a:lnTo>
                  <a:lnTo>
                    <a:pt x="215692" y="307476"/>
                  </a:lnTo>
                  <a:lnTo>
                    <a:pt x="219622" y="307476"/>
                  </a:lnTo>
                  <a:lnTo>
                    <a:pt x="223552" y="307934"/>
                  </a:lnTo>
                  <a:lnTo>
                    <a:pt x="227482" y="307934"/>
                  </a:lnTo>
                  <a:lnTo>
                    <a:pt x="262374" y="305172"/>
                  </a:lnTo>
                  <a:lnTo>
                    <a:pt x="288692" y="298113"/>
                  </a:lnTo>
                  <a:lnTo>
                    <a:pt x="220146" y="298113"/>
                  </a:lnTo>
                  <a:lnTo>
                    <a:pt x="216216" y="297654"/>
                  </a:lnTo>
                  <a:lnTo>
                    <a:pt x="209338" y="297654"/>
                  </a:lnTo>
                  <a:lnTo>
                    <a:pt x="202461" y="296672"/>
                  </a:lnTo>
                  <a:lnTo>
                    <a:pt x="195583" y="296148"/>
                  </a:lnTo>
                  <a:lnTo>
                    <a:pt x="143309" y="282345"/>
                  </a:lnTo>
                  <a:lnTo>
                    <a:pt x="106864" y="258986"/>
                  </a:lnTo>
                  <a:lnTo>
                    <a:pt x="74190" y="206291"/>
                  </a:lnTo>
                  <a:lnTo>
                    <a:pt x="66523" y="167479"/>
                  </a:lnTo>
                  <a:lnTo>
                    <a:pt x="66145" y="132482"/>
                  </a:lnTo>
                  <a:lnTo>
                    <a:pt x="66162" y="131795"/>
                  </a:lnTo>
                  <a:lnTo>
                    <a:pt x="69299" y="104630"/>
                  </a:lnTo>
                  <a:lnTo>
                    <a:pt x="70740" y="104630"/>
                  </a:lnTo>
                  <a:lnTo>
                    <a:pt x="96115" y="100037"/>
                  </a:lnTo>
                  <a:lnTo>
                    <a:pt x="105433" y="94809"/>
                  </a:lnTo>
                  <a:lnTo>
                    <a:pt x="66351" y="94809"/>
                  </a:lnTo>
                  <a:lnTo>
                    <a:pt x="61439" y="94285"/>
                  </a:lnTo>
                  <a:lnTo>
                    <a:pt x="106366" y="94285"/>
                  </a:lnTo>
                  <a:lnTo>
                    <a:pt x="117278" y="88163"/>
                  </a:lnTo>
                  <a:lnTo>
                    <a:pt x="133724" y="71870"/>
                  </a:lnTo>
                  <a:lnTo>
                    <a:pt x="144952" y="54017"/>
                  </a:lnTo>
                  <a:lnTo>
                    <a:pt x="146917" y="51071"/>
                  </a:lnTo>
                  <a:lnTo>
                    <a:pt x="150421" y="43738"/>
                  </a:lnTo>
                  <a:close/>
                </a:path>
                <a:path w="414019" h="327025">
                  <a:moveTo>
                    <a:pt x="405839" y="66785"/>
                  </a:moveTo>
                  <a:lnTo>
                    <a:pt x="395556" y="66785"/>
                  </a:lnTo>
                  <a:lnTo>
                    <a:pt x="372434" y="69273"/>
                  </a:lnTo>
                  <a:lnTo>
                    <a:pt x="366080" y="77130"/>
                  </a:lnTo>
                  <a:lnTo>
                    <a:pt x="367063" y="85970"/>
                  </a:lnTo>
                  <a:lnTo>
                    <a:pt x="367521" y="92845"/>
                  </a:lnTo>
                  <a:lnTo>
                    <a:pt x="371975" y="97755"/>
                  </a:lnTo>
                  <a:lnTo>
                    <a:pt x="377871" y="99720"/>
                  </a:lnTo>
                  <a:lnTo>
                    <a:pt x="377871" y="102142"/>
                  </a:lnTo>
                  <a:lnTo>
                    <a:pt x="378258" y="104630"/>
                  </a:lnTo>
                  <a:lnTo>
                    <a:pt x="378323" y="131994"/>
                  </a:lnTo>
                  <a:lnTo>
                    <a:pt x="374031" y="171662"/>
                  </a:lnTo>
                  <a:lnTo>
                    <a:pt x="361058" y="216316"/>
                  </a:lnTo>
                  <a:lnTo>
                    <a:pt x="335099" y="257386"/>
                  </a:lnTo>
                  <a:lnTo>
                    <a:pt x="289224" y="287866"/>
                  </a:lnTo>
                  <a:lnTo>
                    <a:pt x="227482" y="298113"/>
                  </a:lnTo>
                  <a:lnTo>
                    <a:pt x="288692" y="298113"/>
                  </a:lnTo>
                  <a:lnTo>
                    <a:pt x="342500" y="263738"/>
                  </a:lnTo>
                  <a:lnTo>
                    <a:pt x="369854" y="220702"/>
                  </a:lnTo>
                  <a:lnTo>
                    <a:pt x="383495" y="173978"/>
                  </a:lnTo>
                  <a:lnTo>
                    <a:pt x="387849" y="133060"/>
                  </a:lnTo>
                  <a:lnTo>
                    <a:pt x="387696" y="101684"/>
                  </a:lnTo>
                  <a:lnTo>
                    <a:pt x="396997" y="100178"/>
                  </a:lnTo>
                  <a:lnTo>
                    <a:pt x="406822" y="100178"/>
                  </a:lnTo>
                  <a:lnTo>
                    <a:pt x="406740" y="99196"/>
                  </a:lnTo>
                  <a:lnTo>
                    <a:pt x="406363" y="96773"/>
                  </a:lnTo>
                  <a:lnTo>
                    <a:pt x="407804" y="95791"/>
                  </a:lnTo>
                  <a:lnTo>
                    <a:pt x="408787" y="94809"/>
                  </a:lnTo>
                  <a:lnTo>
                    <a:pt x="409769" y="93303"/>
                  </a:lnTo>
                  <a:lnTo>
                    <a:pt x="411866" y="90881"/>
                  </a:lnTo>
                  <a:lnTo>
                    <a:pt x="379836" y="90880"/>
                  </a:lnTo>
                  <a:lnTo>
                    <a:pt x="376888" y="88392"/>
                  </a:lnTo>
                  <a:lnTo>
                    <a:pt x="376435" y="85446"/>
                  </a:lnTo>
                  <a:lnTo>
                    <a:pt x="376364" y="81517"/>
                  </a:lnTo>
                  <a:lnTo>
                    <a:pt x="378853" y="78113"/>
                  </a:lnTo>
                  <a:lnTo>
                    <a:pt x="382259" y="78113"/>
                  </a:lnTo>
                  <a:lnTo>
                    <a:pt x="396538" y="76607"/>
                  </a:lnTo>
                  <a:lnTo>
                    <a:pt x="413119" y="76607"/>
                  </a:lnTo>
                  <a:lnTo>
                    <a:pt x="412717" y="73202"/>
                  </a:lnTo>
                  <a:lnTo>
                    <a:pt x="405839" y="66785"/>
                  </a:lnTo>
                  <a:close/>
                </a:path>
                <a:path w="414019" h="327025">
                  <a:moveTo>
                    <a:pt x="413119" y="76607"/>
                  </a:moveTo>
                  <a:lnTo>
                    <a:pt x="400468" y="76607"/>
                  </a:lnTo>
                  <a:lnTo>
                    <a:pt x="403416" y="79095"/>
                  </a:lnTo>
                  <a:lnTo>
                    <a:pt x="403874" y="82500"/>
                  </a:lnTo>
                  <a:lnTo>
                    <a:pt x="404398" y="85970"/>
                  </a:lnTo>
                  <a:lnTo>
                    <a:pt x="401451" y="89375"/>
                  </a:lnTo>
                  <a:lnTo>
                    <a:pt x="397979" y="89375"/>
                  </a:lnTo>
                  <a:lnTo>
                    <a:pt x="383766" y="90880"/>
                  </a:lnTo>
                  <a:lnTo>
                    <a:pt x="411866" y="90881"/>
                  </a:lnTo>
                  <a:lnTo>
                    <a:pt x="412717" y="89898"/>
                  </a:lnTo>
                  <a:lnTo>
                    <a:pt x="413699" y="85970"/>
                  </a:lnTo>
                  <a:lnTo>
                    <a:pt x="413645" y="81059"/>
                  </a:lnTo>
                  <a:lnTo>
                    <a:pt x="413119" y="76607"/>
                  </a:lnTo>
                  <a:close/>
                </a:path>
                <a:path w="414019" h="327025">
                  <a:moveTo>
                    <a:pt x="28648" y="11785"/>
                  </a:moveTo>
                  <a:lnTo>
                    <a:pt x="9825" y="11785"/>
                  </a:lnTo>
                  <a:lnTo>
                    <a:pt x="19191" y="13750"/>
                  </a:lnTo>
                  <a:lnTo>
                    <a:pt x="18667" y="16238"/>
                  </a:lnTo>
                  <a:lnTo>
                    <a:pt x="35403" y="69338"/>
                  </a:lnTo>
                  <a:lnTo>
                    <a:pt x="61439" y="84988"/>
                  </a:lnTo>
                  <a:lnTo>
                    <a:pt x="62880" y="85446"/>
                  </a:lnTo>
                  <a:lnTo>
                    <a:pt x="66351" y="85446"/>
                  </a:lnTo>
                  <a:lnTo>
                    <a:pt x="68775" y="85970"/>
                  </a:lnTo>
                  <a:lnTo>
                    <a:pt x="71264" y="85970"/>
                  </a:lnTo>
                  <a:lnTo>
                    <a:pt x="93505" y="81059"/>
                  </a:lnTo>
                  <a:lnTo>
                    <a:pt x="100639" y="76148"/>
                  </a:lnTo>
                  <a:lnTo>
                    <a:pt x="67334" y="76148"/>
                  </a:lnTo>
                  <a:lnTo>
                    <a:pt x="65369" y="75625"/>
                  </a:lnTo>
                  <a:lnTo>
                    <a:pt x="63404" y="75625"/>
                  </a:lnTo>
                  <a:lnTo>
                    <a:pt x="61897" y="75166"/>
                  </a:lnTo>
                  <a:lnTo>
                    <a:pt x="60915" y="75166"/>
                  </a:lnTo>
                  <a:lnTo>
                    <a:pt x="42106" y="62577"/>
                  </a:lnTo>
                  <a:lnTo>
                    <a:pt x="32373" y="45563"/>
                  </a:lnTo>
                  <a:lnTo>
                    <a:pt x="28805" y="28732"/>
                  </a:lnTo>
                  <a:lnTo>
                    <a:pt x="28492" y="16696"/>
                  </a:lnTo>
                  <a:lnTo>
                    <a:pt x="28525" y="13750"/>
                  </a:lnTo>
                  <a:lnTo>
                    <a:pt x="28648" y="11785"/>
                  </a:lnTo>
                  <a:close/>
                </a:path>
                <a:path w="414019" h="327025">
                  <a:moveTo>
                    <a:pt x="124319" y="31952"/>
                  </a:moveTo>
                  <a:lnTo>
                    <a:pt x="120913" y="38827"/>
                  </a:lnTo>
                  <a:lnTo>
                    <a:pt x="119406" y="41250"/>
                  </a:lnTo>
                  <a:lnTo>
                    <a:pt x="113975" y="50238"/>
                  </a:lnTo>
                  <a:lnTo>
                    <a:pt x="104202" y="61842"/>
                  </a:lnTo>
                  <a:lnTo>
                    <a:pt x="89996" y="71874"/>
                  </a:lnTo>
                  <a:lnTo>
                    <a:pt x="71264" y="76148"/>
                  </a:lnTo>
                  <a:lnTo>
                    <a:pt x="100639" y="76148"/>
                  </a:lnTo>
                  <a:lnTo>
                    <a:pt x="110269" y="69519"/>
                  </a:lnTo>
                  <a:lnTo>
                    <a:pt x="121777" y="56137"/>
                  </a:lnTo>
                  <a:lnTo>
                    <a:pt x="128249" y="45702"/>
                  </a:lnTo>
                  <a:lnTo>
                    <a:pt x="129232" y="43738"/>
                  </a:lnTo>
                  <a:lnTo>
                    <a:pt x="150421" y="43738"/>
                  </a:lnTo>
                  <a:lnTo>
                    <a:pt x="151829" y="40791"/>
                  </a:lnTo>
                  <a:lnTo>
                    <a:pt x="141022" y="37321"/>
                  </a:lnTo>
                  <a:lnTo>
                    <a:pt x="132179" y="34375"/>
                  </a:lnTo>
                  <a:lnTo>
                    <a:pt x="124319" y="31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3389" y="3649783"/>
              <a:ext cx="161654" cy="3624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69711" y="3251491"/>
              <a:ext cx="159231" cy="3271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29268" y="3810920"/>
              <a:ext cx="246673" cy="11052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720614" y="3769146"/>
              <a:ext cx="124460" cy="301625"/>
            </a:xfrm>
            <a:custGeom>
              <a:avLst/>
              <a:gdLst/>
              <a:ahLst/>
              <a:cxnLst/>
              <a:rect l="l" t="t" r="r" b="b"/>
              <a:pathLst>
                <a:path w="124460" h="301625">
                  <a:moveTo>
                    <a:pt x="66351" y="0"/>
                  </a:moveTo>
                  <a:lnTo>
                    <a:pt x="0" y="288357"/>
                  </a:lnTo>
                  <a:lnTo>
                    <a:pt x="57967" y="301583"/>
                  </a:lnTo>
                  <a:lnTo>
                    <a:pt x="60661" y="289797"/>
                  </a:lnTo>
                  <a:lnTo>
                    <a:pt x="50631" y="289797"/>
                  </a:lnTo>
                  <a:lnTo>
                    <a:pt x="11790" y="280958"/>
                  </a:lnTo>
                  <a:lnTo>
                    <a:pt x="73687" y="11785"/>
                  </a:lnTo>
                  <a:lnTo>
                    <a:pt x="117345" y="11785"/>
                  </a:lnTo>
                  <a:lnTo>
                    <a:pt x="66351" y="0"/>
                  </a:lnTo>
                  <a:close/>
                </a:path>
                <a:path w="124460" h="301625">
                  <a:moveTo>
                    <a:pt x="117345" y="11785"/>
                  </a:moveTo>
                  <a:lnTo>
                    <a:pt x="73687" y="11785"/>
                  </a:lnTo>
                  <a:lnTo>
                    <a:pt x="112005" y="20625"/>
                  </a:lnTo>
                  <a:lnTo>
                    <a:pt x="50631" y="289797"/>
                  </a:lnTo>
                  <a:lnTo>
                    <a:pt x="60661" y="289797"/>
                  </a:lnTo>
                  <a:lnTo>
                    <a:pt x="123860" y="13291"/>
                  </a:lnTo>
                  <a:lnTo>
                    <a:pt x="117345" y="117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24544" y="3782437"/>
              <a:ext cx="114035" cy="2765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625763" y="3032518"/>
              <a:ext cx="981710" cy="1080770"/>
            </a:xfrm>
            <a:custGeom>
              <a:avLst/>
              <a:gdLst/>
              <a:ahLst/>
              <a:cxnLst/>
              <a:rect l="l" t="t" r="r" b="b"/>
              <a:pathLst>
                <a:path w="981710" h="1080770">
                  <a:moveTo>
                    <a:pt x="139522" y="845375"/>
                  </a:moveTo>
                  <a:lnTo>
                    <a:pt x="136664" y="804570"/>
                  </a:lnTo>
                  <a:lnTo>
                    <a:pt x="129933" y="780097"/>
                  </a:lnTo>
                  <a:lnTo>
                    <a:pt x="129933" y="846416"/>
                  </a:lnTo>
                  <a:lnTo>
                    <a:pt x="124841" y="884478"/>
                  </a:lnTo>
                  <a:lnTo>
                    <a:pt x="113690" y="918705"/>
                  </a:lnTo>
                  <a:lnTo>
                    <a:pt x="96774" y="950175"/>
                  </a:lnTo>
                  <a:lnTo>
                    <a:pt x="74612" y="978154"/>
                  </a:lnTo>
                  <a:lnTo>
                    <a:pt x="47688" y="1001877"/>
                  </a:lnTo>
                  <a:lnTo>
                    <a:pt x="43307" y="995603"/>
                  </a:lnTo>
                  <a:lnTo>
                    <a:pt x="66903" y="975626"/>
                  </a:lnTo>
                  <a:lnTo>
                    <a:pt x="89522" y="948156"/>
                  </a:lnTo>
                  <a:lnTo>
                    <a:pt x="106718" y="917092"/>
                  </a:lnTo>
                  <a:lnTo>
                    <a:pt x="117970" y="883043"/>
                  </a:lnTo>
                  <a:lnTo>
                    <a:pt x="122669" y="845019"/>
                  </a:lnTo>
                  <a:lnTo>
                    <a:pt x="119964" y="807427"/>
                  </a:lnTo>
                  <a:lnTo>
                    <a:pt x="112941" y="781799"/>
                  </a:lnTo>
                  <a:lnTo>
                    <a:pt x="112941" y="844702"/>
                  </a:lnTo>
                  <a:lnTo>
                    <a:pt x="108140" y="880554"/>
                  </a:lnTo>
                  <a:lnTo>
                    <a:pt x="97497" y="912952"/>
                  </a:lnTo>
                  <a:lnTo>
                    <a:pt x="81356" y="942568"/>
                  </a:lnTo>
                  <a:lnTo>
                    <a:pt x="60045" y="968679"/>
                  </a:lnTo>
                  <a:lnTo>
                    <a:pt x="37630" y="987463"/>
                  </a:lnTo>
                  <a:lnTo>
                    <a:pt x="12776" y="951788"/>
                  </a:lnTo>
                  <a:lnTo>
                    <a:pt x="27571" y="934529"/>
                  </a:lnTo>
                  <a:lnTo>
                    <a:pt x="40068" y="914755"/>
                  </a:lnTo>
                  <a:lnTo>
                    <a:pt x="49987" y="892873"/>
                  </a:lnTo>
                  <a:lnTo>
                    <a:pt x="57048" y="869289"/>
                  </a:lnTo>
                  <a:lnTo>
                    <a:pt x="61290" y="842848"/>
                  </a:lnTo>
                  <a:lnTo>
                    <a:pt x="61582" y="816952"/>
                  </a:lnTo>
                  <a:lnTo>
                    <a:pt x="58000" y="792162"/>
                  </a:lnTo>
                  <a:lnTo>
                    <a:pt x="50634" y="769048"/>
                  </a:lnTo>
                  <a:lnTo>
                    <a:pt x="86779" y="746493"/>
                  </a:lnTo>
                  <a:lnTo>
                    <a:pt x="101015" y="774611"/>
                  </a:lnTo>
                  <a:lnTo>
                    <a:pt x="110528" y="809104"/>
                  </a:lnTo>
                  <a:lnTo>
                    <a:pt x="112941" y="844702"/>
                  </a:lnTo>
                  <a:lnTo>
                    <a:pt x="112941" y="781799"/>
                  </a:lnTo>
                  <a:lnTo>
                    <a:pt x="109994" y="771042"/>
                  </a:lnTo>
                  <a:lnTo>
                    <a:pt x="95161" y="741260"/>
                  </a:lnTo>
                  <a:lnTo>
                    <a:pt x="101727" y="737158"/>
                  </a:lnTo>
                  <a:lnTo>
                    <a:pt x="118186" y="771906"/>
                  </a:lnTo>
                  <a:lnTo>
                    <a:pt x="127647" y="808609"/>
                  </a:lnTo>
                  <a:lnTo>
                    <a:pt x="129933" y="846416"/>
                  </a:lnTo>
                  <a:lnTo>
                    <a:pt x="129933" y="780097"/>
                  </a:lnTo>
                  <a:lnTo>
                    <a:pt x="125793" y="765035"/>
                  </a:lnTo>
                  <a:lnTo>
                    <a:pt x="111848" y="737158"/>
                  </a:lnTo>
                  <a:lnTo>
                    <a:pt x="107162" y="727798"/>
                  </a:lnTo>
                  <a:lnTo>
                    <a:pt x="104673" y="723404"/>
                  </a:lnTo>
                  <a:lnTo>
                    <a:pt x="38836" y="765111"/>
                  </a:lnTo>
                  <a:lnTo>
                    <a:pt x="40347" y="769048"/>
                  </a:lnTo>
                  <a:lnTo>
                    <a:pt x="47993" y="791438"/>
                  </a:lnTo>
                  <a:lnTo>
                    <a:pt x="51752" y="815543"/>
                  </a:lnTo>
                  <a:lnTo>
                    <a:pt x="51650" y="840841"/>
                  </a:lnTo>
                  <a:lnTo>
                    <a:pt x="47688" y="866800"/>
                  </a:lnTo>
                  <a:lnTo>
                    <a:pt x="30695" y="911923"/>
                  </a:lnTo>
                  <a:lnTo>
                    <a:pt x="2946" y="947864"/>
                  </a:lnTo>
                  <a:lnTo>
                    <a:pt x="0" y="950810"/>
                  </a:lnTo>
                  <a:lnTo>
                    <a:pt x="45262" y="1015631"/>
                  </a:lnTo>
                  <a:lnTo>
                    <a:pt x="49187" y="1012685"/>
                  </a:lnTo>
                  <a:lnTo>
                    <a:pt x="62026" y="1001877"/>
                  </a:lnTo>
                  <a:lnTo>
                    <a:pt x="79044" y="987564"/>
                  </a:lnTo>
                  <a:lnTo>
                    <a:pt x="103454" y="957668"/>
                  </a:lnTo>
                  <a:lnTo>
                    <a:pt x="121970" y="923721"/>
                  </a:lnTo>
                  <a:lnTo>
                    <a:pt x="134150" y="886447"/>
                  </a:lnTo>
                  <a:lnTo>
                    <a:pt x="139522" y="845375"/>
                  </a:lnTo>
                  <a:close/>
                </a:path>
                <a:path w="981710" h="1080770">
                  <a:moveTo>
                    <a:pt x="298589" y="774001"/>
                  </a:moveTo>
                  <a:lnTo>
                    <a:pt x="298081" y="766749"/>
                  </a:lnTo>
                  <a:lnTo>
                    <a:pt x="296189" y="759675"/>
                  </a:lnTo>
                  <a:lnTo>
                    <a:pt x="292849" y="752868"/>
                  </a:lnTo>
                  <a:lnTo>
                    <a:pt x="289902" y="749147"/>
                  </a:lnTo>
                  <a:lnTo>
                    <a:pt x="289902" y="771994"/>
                  </a:lnTo>
                  <a:lnTo>
                    <a:pt x="287934" y="779386"/>
                  </a:lnTo>
                  <a:lnTo>
                    <a:pt x="228003" y="1042149"/>
                  </a:lnTo>
                  <a:lnTo>
                    <a:pt x="226568" y="1049540"/>
                  </a:lnTo>
                  <a:lnTo>
                    <a:pt x="222110" y="1055890"/>
                  </a:lnTo>
                  <a:lnTo>
                    <a:pt x="209334" y="1063752"/>
                  </a:lnTo>
                  <a:lnTo>
                    <a:pt x="201942" y="1064729"/>
                  </a:lnTo>
                  <a:lnTo>
                    <a:pt x="194602" y="1063294"/>
                  </a:lnTo>
                  <a:lnTo>
                    <a:pt x="190182" y="1062228"/>
                  </a:lnTo>
                  <a:lnTo>
                    <a:pt x="262801" y="744893"/>
                  </a:lnTo>
                  <a:lnTo>
                    <a:pt x="267309" y="745998"/>
                  </a:lnTo>
                  <a:lnTo>
                    <a:pt x="274713" y="747433"/>
                  </a:lnTo>
                  <a:lnTo>
                    <a:pt x="280606" y="751890"/>
                  </a:lnTo>
                  <a:lnTo>
                    <a:pt x="284530" y="758240"/>
                  </a:lnTo>
                  <a:lnTo>
                    <a:pt x="288467" y="764654"/>
                  </a:lnTo>
                  <a:lnTo>
                    <a:pt x="289902" y="771994"/>
                  </a:lnTo>
                  <a:lnTo>
                    <a:pt x="289902" y="749147"/>
                  </a:lnTo>
                  <a:lnTo>
                    <a:pt x="253492" y="732828"/>
                  </a:lnTo>
                  <a:lnTo>
                    <a:pt x="253492" y="742607"/>
                  </a:lnTo>
                  <a:lnTo>
                    <a:pt x="180454" y="1059840"/>
                  </a:lnTo>
                  <a:lnTo>
                    <a:pt x="176390" y="1058837"/>
                  </a:lnTo>
                  <a:lnTo>
                    <a:pt x="169062" y="1057402"/>
                  </a:lnTo>
                  <a:lnTo>
                    <a:pt x="163156" y="1052944"/>
                  </a:lnTo>
                  <a:lnTo>
                    <a:pt x="159232" y="1046594"/>
                  </a:lnTo>
                  <a:lnTo>
                    <a:pt x="155295" y="1040180"/>
                  </a:lnTo>
                  <a:lnTo>
                    <a:pt x="153797" y="1032852"/>
                  </a:lnTo>
                  <a:lnTo>
                    <a:pt x="155295" y="1025969"/>
                  </a:lnTo>
                  <a:lnTo>
                    <a:pt x="215760" y="762698"/>
                  </a:lnTo>
                  <a:lnTo>
                    <a:pt x="242747" y="741083"/>
                  </a:lnTo>
                  <a:lnTo>
                    <a:pt x="246672" y="741083"/>
                  </a:lnTo>
                  <a:lnTo>
                    <a:pt x="249161" y="741540"/>
                  </a:lnTo>
                  <a:lnTo>
                    <a:pt x="253492" y="742607"/>
                  </a:lnTo>
                  <a:lnTo>
                    <a:pt x="253492" y="732828"/>
                  </a:lnTo>
                  <a:lnTo>
                    <a:pt x="251129" y="732243"/>
                  </a:lnTo>
                  <a:lnTo>
                    <a:pt x="236258" y="731977"/>
                  </a:lnTo>
                  <a:lnTo>
                    <a:pt x="222859" y="737184"/>
                  </a:lnTo>
                  <a:lnTo>
                    <a:pt x="212420" y="746925"/>
                  </a:lnTo>
                  <a:lnTo>
                    <a:pt x="206387" y="760209"/>
                  </a:lnTo>
                  <a:lnTo>
                    <a:pt x="145935" y="1023480"/>
                  </a:lnTo>
                  <a:lnTo>
                    <a:pt x="145122" y="1030909"/>
                  </a:lnTo>
                  <a:lnTo>
                    <a:pt x="145643" y="1038288"/>
                  </a:lnTo>
                  <a:lnTo>
                    <a:pt x="173964" y="1068666"/>
                  </a:lnTo>
                  <a:lnTo>
                    <a:pt x="195580" y="1073111"/>
                  </a:lnTo>
                  <a:lnTo>
                    <a:pt x="198005" y="1073569"/>
                  </a:lnTo>
                  <a:lnTo>
                    <a:pt x="207835" y="1073569"/>
                  </a:lnTo>
                  <a:lnTo>
                    <a:pt x="214769" y="1071613"/>
                  </a:lnTo>
                  <a:lnTo>
                    <a:pt x="220675" y="1067676"/>
                  </a:lnTo>
                  <a:lnTo>
                    <a:pt x="224828" y="1064729"/>
                  </a:lnTo>
                  <a:lnTo>
                    <a:pt x="226733" y="1063383"/>
                  </a:lnTo>
                  <a:lnTo>
                    <a:pt x="231597" y="1057998"/>
                  </a:lnTo>
                  <a:lnTo>
                    <a:pt x="235178" y="1051687"/>
                  </a:lnTo>
                  <a:lnTo>
                    <a:pt x="237375" y="1044638"/>
                  </a:lnTo>
                  <a:lnTo>
                    <a:pt x="297764" y="781354"/>
                  </a:lnTo>
                  <a:lnTo>
                    <a:pt x="298589" y="774001"/>
                  </a:lnTo>
                  <a:close/>
                </a:path>
                <a:path w="981710" h="1080770">
                  <a:moveTo>
                    <a:pt x="629920" y="41910"/>
                  </a:moveTo>
                  <a:lnTo>
                    <a:pt x="624027" y="34290"/>
                  </a:lnTo>
                  <a:lnTo>
                    <a:pt x="620090" y="33362"/>
                  </a:lnTo>
                  <a:lnTo>
                    <a:pt x="620090" y="45720"/>
                  </a:lnTo>
                  <a:lnTo>
                    <a:pt x="619633" y="46990"/>
                  </a:lnTo>
                  <a:lnTo>
                    <a:pt x="619633" y="49530"/>
                  </a:lnTo>
                  <a:lnTo>
                    <a:pt x="619112" y="50800"/>
                  </a:lnTo>
                  <a:lnTo>
                    <a:pt x="619112" y="54610"/>
                  </a:lnTo>
                  <a:lnTo>
                    <a:pt x="617664" y="57150"/>
                  </a:lnTo>
                  <a:lnTo>
                    <a:pt x="614718" y="63500"/>
                  </a:lnTo>
                  <a:lnTo>
                    <a:pt x="609803" y="69850"/>
                  </a:lnTo>
                  <a:lnTo>
                    <a:pt x="602615" y="73660"/>
                  </a:lnTo>
                  <a:lnTo>
                    <a:pt x="589635" y="78740"/>
                  </a:lnTo>
                  <a:lnTo>
                    <a:pt x="573697" y="82550"/>
                  </a:lnTo>
                  <a:lnTo>
                    <a:pt x="549808" y="90170"/>
                  </a:lnTo>
                  <a:lnTo>
                    <a:pt x="541947" y="91440"/>
                  </a:lnTo>
                  <a:lnTo>
                    <a:pt x="535076" y="93980"/>
                  </a:lnTo>
                  <a:lnTo>
                    <a:pt x="480999" y="113030"/>
                  </a:lnTo>
                  <a:lnTo>
                    <a:pt x="435381" y="133350"/>
                  </a:lnTo>
                  <a:lnTo>
                    <a:pt x="385343" y="167640"/>
                  </a:lnTo>
                  <a:lnTo>
                    <a:pt x="371970" y="177800"/>
                  </a:lnTo>
                  <a:lnTo>
                    <a:pt x="371449" y="175260"/>
                  </a:lnTo>
                  <a:lnTo>
                    <a:pt x="370992" y="173990"/>
                  </a:lnTo>
                  <a:lnTo>
                    <a:pt x="370992" y="170180"/>
                  </a:lnTo>
                  <a:lnTo>
                    <a:pt x="372960" y="166370"/>
                  </a:lnTo>
                  <a:lnTo>
                    <a:pt x="373938" y="165100"/>
                  </a:lnTo>
                  <a:lnTo>
                    <a:pt x="376885" y="160020"/>
                  </a:lnTo>
                  <a:lnTo>
                    <a:pt x="371449" y="158750"/>
                  </a:lnTo>
                  <a:lnTo>
                    <a:pt x="364121" y="156210"/>
                  </a:lnTo>
                  <a:lnTo>
                    <a:pt x="357695" y="153670"/>
                  </a:lnTo>
                  <a:lnTo>
                    <a:pt x="355269" y="153670"/>
                  </a:lnTo>
                  <a:lnTo>
                    <a:pt x="350354" y="148590"/>
                  </a:lnTo>
                  <a:lnTo>
                    <a:pt x="340017" y="139700"/>
                  </a:lnTo>
                  <a:lnTo>
                    <a:pt x="331165" y="134620"/>
                  </a:lnTo>
                  <a:lnTo>
                    <a:pt x="320878" y="130810"/>
                  </a:lnTo>
                  <a:lnTo>
                    <a:pt x="311835" y="127000"/>
                  </a:lnTo>
                  <a:lnTo>
                    <a:pt x="303618" y="125730"/>
                  </a:lnTo>
                  <a:lnTo>
                    <a:pt x="288925" y="125730"/>
                  </a:lnTo>
                  <a:lnTo>
                    <a:pt x="279895" y="128270"/>
                  </a:lnTo>
                  <a:lnTo>
                    <a:pt x="273659" y="134620"/>
                  </a:lnTo>
                  <a:lnTo>
                    <a:pt x="269544" y="142240"/>
                  </a:lnTo>
                  <a:lnTo>
                    <a:pt x="266852" y="149860"/>
                  </a:lnTo>
                  <a:lnTo>
                    <a:pt x="263906" y="157480"/>
                  </a:lnTo>
                  <a:lnTo>
                    <a:pt x="258000" y="165100"/>
                  </a:lnTo>
                  <a:lnTo>
                    <a:pt x="254533" y="167640"/>
                  </a:lnTo>
                  <a:lnTo>
                    <a:pt x="252564" y="167640"/>
                  </a:lnTo>
                  <a:lnTo>
                    <a:pt x="251587" y="168910"/>
                  </a:lnTo>
                  <a:lnTo>
                    <a:pt x="226949" y="115570"/>
                  </a:lnTo>
                  <a:lnTo>
                    <a:pt x="220256" y="82550"/>
                  </a:lnTo>
                  <a:lnTo>
                    <a:pt x="221996" y="68580"/>
                  </a:lnTo>
                  <a:lnTo>
                    <a:pt x="225780" y="55880"/>
                  </a:lnTo>
                  <a:lnTo>
                    <a:pt x="230492" y="48260"/>
                  </a:lnTo>
                  <a:lnTo>
                    <a:pt x="231482" y="48260"/>
                  </a:lnTo>
                  <a:lnTo>
                    <a:pt x="232918" y="45720"/>
                  </a:lnTo>
                  <a:lnTo>
                    <a:pt x="236385" y="45720"/>
                  </a:lnTo>
                  <a:lnTo>
                    <a:pt x="240779" y="44450"/>
                  </a:lnTo>
                  <a:lnTo>
                    <a:pt x="238353" y="24130"/>
                  </a:lnTo>
                  <a:lnTo>
                    <a:pt x="246214" y="24130"/>
                  </a:lnTo>
                  <a:lnTo>
                    <a:pt x="248640" y="44450"/>
                  </a:lnTo>
                  <a:lnTo>
                    <a:pt x="261937" y="43180"/>
                  </a:lnTo>
                  <a:lnTo>
                    <a:pt x="281063" y="43180"/>
                  </a:lnTo>
                  <a:lnTo>
                    <a:pt x="280428" y="34290"/>
                  </a:lnTo>
                  <a:lnTo>
                    <a:pt x="279615" y="22860"/>
                  </a:lnTo>
                  <a:lnTo>
                    <a:pt x="287934" y="21590"/>
                  </a:lnTo>
                  <a:lnTo>
                    <a:pt x="288925" y="41910"/>
                  </a:lnTo>
                  <a:lnTo>
                    <a:pt x="304177" y="41910"/>
                  </a:lnTo>
                  <a:lnTo>
                    <a:pt x="310083" y="40640"/>
                  </a:lnTo>
                  <a:lnTo>
                    <a:pt x="314464" y="40640"/>
                  </a:lnTo>
                  <a:lnTo>
                    <a:pt x="313867" y="31750"/>
                  </a:lnTo>
                  <a:lnTo>
                    <a:pt x="313029" y="19050"/>
                  </a:lnTo>
                  <a:lnTo>
                    <a:pt x="321348" y="17780"/>
                  </a:lnTo>
                  <a:lnTo>
                    <a:pt x="322326" y="39370"/>
                  </a:lnTo>
                  <a:lnTo>
                    <a:pt x="332676" y="39370"/>
                  </a:lnTo>
                  <a:lnTo>
                    <a:pt x="338048" y="38100"/>
                  </a:lnTo>
                  <a:lnTo>
                    <a:pt x="343941" y="36830"/>
                  </a:lnTo>
                  <a:lnTo>
                    <a:pt x="367220" y="35560"/>
                  </a:lnTo>
                  <a:lnTo>
                    <a:pt x="390715" y="33020"/>
                  </a:lnTo>
                  <a:lnTo>
                    <a:pt x="439305" y="30480"/>
                  </a:lnTo>
                  <a:lnTo>
                    <a:pt x="444677" y="30480"/>
                  </a:lnTo>
                  <a:lnTo>
                    <a:pt x="444588" y="29210"/>
                  </a:lnTo>
                  <a:lnTo>
                    <a:pt x="443242" y="11430"/>
                  </a:lnTo>
                  <a:lnTo>
                    <a:pt x="451561" y="10160"/>
                  </a:lnTo>
                  <a:lnTo>
                    <a:pt x="452539" y="30480"/>
                  </a:lnTo>
                  <a:lnTo>
                    <a:pt x="465912" y="30480"/>
                  </a:lnTo>
                  <a:lnTo>
                    <a:pt x="482117" y="29210"/>
                  </a:lnTo>
                  <a:lnTo>
                    <a:pt x="494334" y="29210"/>
                  </a:lnTo>
                  <a:lnTo>
                    <a:pt x="493877" y="20320"/>
                  </a:lnTo>
                  <a:lnTo>
                    <a:pt x="493344" y="10160"/>
                  </a:lnTo>
                  <a:lnTo>
                    <a:pt x="501662" y="10160"/>
                  </a:lnTo>
                  <a:lnTo>
                    <a:pt x="502653" y="29210"/>
                  </a:lnTo>
                  <a:lnTo>
                    <a:pt x="532142" y="29210"/>
                  </a:lnTo>
                  <a:lnTo>
                    <a:pt x="540639" y="30480"/>
                  </a:lnTo>
                  <a:lnTo>
                    <a:pt x="550329" y="31750"/>
                  </a:lnTo>
                  <a:lnTo>
                    <a:pt x="555244" y="33020"/>
                  </a:lnTo>
                  <a:lnTo>
                    <a:pt x="556323" y="21590"/>
                  </a:lnTo>
                  <a:lnTo>
                    <a:pt x="556691" y="17780"/>
                  </a:lnTo>
                  <a:lnTo>
                    <a:pt x="562127" y="17780"/>
                  </a:lnTo>
                  <a:lnTo>
                    <a:pt x="560158" y="33020"/>
                  </a:lnTo>
                  <a:lnTo>
                    <a:pt x="592061" y="39370"/>
                  </a:lnTo>
                  <a:lnTo>
                    <a:pt x="592937" y="27940"/>
                  </a:lnTo>
                  <a:lnTo>
                    <a:pt x="593039" y="26670"/>
                  </a:lnTo>
                  <a:lnTo>
                    <a:pt x="598932" y="26670"/>
                  </a:lnTo>
                  <a:lnTo>
                    <a:pt x="596963" y="40640"/>
                  </a:lnTo>
                  <a:lnTo>
                    <a:pt x="601941" y="40640"/>
                  </a:lnTo>
                  <a:lnTo>
                    <a:pt x="603910" y="41910"/>
                  </a:lnTo>
                  <a:lnTo>
                    <a:pt x="617143" y="41910"/>
                  </a:lnTo>
                  <a:lnTo>
                    <a:pt x="619112" y="43180"/>
                  </a:lnTo>
                  <a:lnTo>
                    <a:pt x="619633" y="44450"/>
                  </a:lnTo>
                  <a:lnTo>
                    <a:pt x="620090" y="45720"/>
                  </a:lnTo>
                  <a:lnTo>
                    <a:pt x="620090" y="33362"/>
                  </a:lnTo>
                  <a:lnTo>
                    <a:pt x="618655" y="33020"/>
                  </a:lnTo>
                  <a:lnTo>
                    <a:pt x="609282" y="31750"/>
                  </a:lnTo>
                  <a:lnTo>
                    <a:pt x="607847" y="31750"/>
                  </a:lnTo>
                  <a:lnTo>
                    <a:pt x="608304" y="27940"/>
                  </a:lnTo>
                  <a:lnTo>
                    <a:pt x="608558" y="26670"/>
                  </a:lnTo>
                  <a:lnTo>
                    <a:pt x="608825" y="25400"/>
                  </a:lnTo>
                  <a:lnTo>
                    <a:pt x="607847" y="22860"/>
                  </a:lnTo>
                  <a:lnTo>
                    <a:pt x="606336" y="21590"/>
                  </a:lnTo>
                  <a:lnTo>
                    <a:pt x="604901" y="19050"/>
                  </a:lnTo>
                  <a:lnTo>
                    <a:pt x="602932" y="17780"/>
                  </a:lnTo>
                  <a:lnTo>
                    <a:pt x="600443" y="17780"/>
                  </a:lnTo>
                  <a:lnTo>
                    <a:pt x="594550" y="16510"/>
                  </a:lnTo>
                  <a:lnTo>
                    <a:pt x="592061" y="16510"/>
                  </a:lnTo>
                  <a:lnTo>
                    <a:pt x="589635" y="17780"/>
                  </a:lnTo>
                  <a:lnTo>
                    <a:pt x="585698" y="20320"/>
                  </a:lnTo>
                  <a:lnTo>
                    <a:pt x="584200" y="21590"/>
                  </a:lnTo>
                  <a:lnTo>
                    <a:pt x="583742" y="24130"/>
                  </a:lnTo>
                  <a:lnTo>
                    <a:pt x="583742" y="27940"/>
                  </a:lnTo>
                  <a:lnTo>
                    <a:pt x="570966" y="25400"/>
                  </a:lnTo>
                  <a:lnTo>
                    <a:pt x="571423" y="19050"/>
                  </a:lnTo>
                  <a:lnTo>
                    <a:pt x="571665" y="17780"/>
                  </a:lnTo>
                  <a:lnTo>
                    <a:pt x="572401" y="13970"/>
                  </a:lnTo>
                  <a:lnTo>
                    <a:pt x="568477" y="8890"/>
                  </a:lnTo>
                  <a:lnTo>
                    <a:pt x="563562" y="8890"/>
                  </a:lnTo>
                  <a:lnTo>
                    <a:pt x="557669" y="7620"/>
                  </a:lnTo>
                  <a:lnTo>
                    <a:pt x="555244" y="7620"/>
                  </a:lnTo>
                  <a:lnTo>
                    <a:pt x="552754" y="8890"/>
                  </a:lnTo>
                  <a:lnTo>
                    <a:pt x="548830" y="11430"/>
                  </a:lnTo>
                  <a:lnTo>
                    <a:pt x="547382" y="13970"/>
                  </a:lnTo>
                  <a:lnTo>
                    <a:pt x="547382" y="16510"/>
                  </a:lnTo>
                  <a:lnTo>
                    <a:pt x="546404" y="21590"/>
                  </a:lnTo>
                  <a:lnTo>
                    <a:pt x="538086" y="20320"/>
                  </a:lnTo>
                  <a:lnTo>
                    <a:pt x="511492" y="20320"/>
                  </a:lnTo>
                  <a:lnTo>
                    <a:pt x="511086" y="10160"/>
                  </a:lnTo>
                  <a:lnTo>
                    <a:pt x="511035" y="3810"/>
                  </a:lnTo>
                  <a:lnTo>
                    <a:pt x="506120" y="0"/>
                  </a:lnTo>
                  <a:lnTo>
                    <a:pt x="492823" y="0"/>
                  </a:lnTo>
                  <a:lnTo>
                    <a:pt x="490397" y="1270"/>
                  </a:lnTo>
                  <a:lnTo>
                    <a:pt x="487908" y="2540"/>
                  </a:lnTo>
                  <a:lnTo>
                    <a:pt x="486473" y="3810"/>
                  </a:lnTo>
                  <a:lnTo>
                    <a:pt x="484505" y="5080"/>
                  </a:lnTo>
                  <a:lnTo>
                    <a:pt x="483984" y="7620"/>
                  </a:lnTo>
                  <a:lnTo>
                    <a:pt x="484047" y="11430"/>
                  </a:lnTo>
                  <a:lnTo>
                    <a:pt x="484505" y="20320"/>
                  </a:lnTo>
                  <a:lnTo>
                    <a:pt x="461911" y="20320"/>
                  </a:lnTo>
                  <a:lnTo>
                    <a:pt x="461378" y="10160"/>
                  </a:lnTo>
                  <a:lnTo>
                    <a:pt x="460921" y="5080"/>
                  </a:lnTo>
                  <a:lnTo>
                    <a:pt x="456476" y="1270"/>
                  </a:lnTo>
                  <a:lnTo>
                    <a:pt x="437807" y="1270"/>
                  </a:lnTo>
                  <a:lnTo>
                    <a:pt x="433412" y="6350"/>
                  </a:lnTo>
                  <a:lnTo>
                    <a:pt x="433870" y="11430"/>
                  </a:lnTo>
                  <a:lnTo>
                    <a:pt x="434403" y="21590"/>
                  </a:lnTo>
                  <a:lnTo>
                    <a:pt x="410768" y="21590"/>
                  </a:lnTo>
                  <a:lnTo>
                    <a:pt x="387692" y="24130"/>
                  </a:lnTo>
                  <a:lnTo>
                    <a:pt x="364998" y="25400"/>
                  </a:lnTo>
                  <a:lnTo>
                    <a:pt x="342506" y="27940"/>
                  </a:lnTo>
                  <a:lnTo>
                    <a:pt x="335102" y="27940"/>
                  </a:lnTo>
                  <a:lnTo>
                    <a:pt x="331698" y="29210"/>
                  </a:lnTo>
                  <a:lnTo>
                    <a:pt x="331165" y="17780"/>
                  </a:lnTo>
                  <a:lnTo>
                    <a:pt x="330708" y="12700"/>
                  </a:lnTo>
                  <a:lnTo>
                    <a:pt x="326783" y="8890"/>
                  </a:lnTo>
                  <a:lnTo>
                    <a:pt x="310083" y="8890"/>
                  </a:lnTo>
                  <a:lnTo>
                    <a:pt x="308114" y="10160"/>
                  </a:lnTo>
                  <a:lnTo>
                    <a:pt x="304647" y="13970"/>
                  </a:lnTo>
                  <a:lnTo>
                    <a:pt x="303657" y="16510"/>
                  </a:lnTo>
                  <a:lnTo>
                    <a:pt x="303758" y="21590"/>
                  </a:lnTo>
                  <a:lnTo>
                    <a:pt x="304177" y="31750"/>
                  </a:lnTo>
                  <a:lnTo>
                    <a:pt x="298284" y="31750"/>
                  </a:lnTo>
                  <a:lnTo>
                    <a:pt x="297764" y="21590"/>
                  </a:lnTo>
                  <a:lnTo>
                    <a:pt x="297307" y="19050"/>
                  </a:lnTo>
                  <a:lnTo>
                    <a:pt x="296329" y="16510"/>
                  </a:lnTo>
                  <a:lnTo>
                    <a:pt x="294360" y="15240"/>
                  </a:lnTo>
                  <a:lnTo>
                    <a:pt x="292849" y="12700"/>
                  </a:lnTo>
                  <a:lnTo>
                    <a:pt x="276669" y="12700"/>
                  </a:lnTo>
                  <a:lnTo>
                    <a:pt x="274180" y="13970"/>
                  </a:lnTo>
                  <a:lnTo>
                    <a:pt x="272745" y="15240"/>
                  </a:lnTo>
                  <a:lnTo>
                    <a:pt x="270776" y="17780"/>
                  </a:lnTo>
                  <a:lnTo>
                    <a:pt x="270256" y="20320"/>
                  </a:lnTo>
                  <a:lnTo>
                    <a:pt x="270319" y="24130"/>
                  </a:lnTo>
                  <a:lnTo>
                    <a:pt x="270776" y="33020"/>
                  </a:lnTo>
                  <a:lnTo>
                    <a:pt x="267309" y="34290"/>
                  </a:lnTo>
                  <a:lnTo>
                    <a:pt x="257479" y="34290"/>
                  </a:lnTo>
                  <a:lnTo>
                    <a:pt x="256324" y="24130"/>
                  </a:lnTo>
                  <a:lnTo>
                    <a:pt x="256044" y="21590"/>
                  </a:lnTo>
                  <a:lnTo>
                    <a:pt x="255511" y="17780"/>
                  </a:lnTo>
                  <a:lnTo>
                    <a:pt x="250609" y="12700"/>
                  </a:lnTo>
                  <a:lnTo>
                    <a:pt x="245694" y="13970"/>
                  </a:lnTo>
                  <a:lnTo>
                    <a:pt x="236855" y="15240"/>
                  </a:lnTo>
                  <a:lnTo>
                    <a:pt x="234429" y="15240"/>
                  </a:lnTo>
                  <a:lnTo>
                    <a:pt x="232460" y="16510"/>
                  </a:lnTo>
                  <a:lnTo>
                    <a:pt x="230949" y="19050"/>
                  </a:lnTo>
                  <a:lnTo>
                    <a:pt x="229514" y="20320"/>
                  </a:lnTo>
                  <a:lnTo>
                    <a:pt x="228536" y="22860"/>
                  </a:lnTo>
                  <a:lnTo>
                    <a:pt x="228993" y="25400"/>
                  </a:lnTo>
                  <a:lnTo>
                    <a:pt x="230492" y="36830"/>
                  </a:lnTo>
                  <a:lnTo>
                    <a:pt x="210807" y="82550"/>
                  </a:lnTo>
                  <a:lnTo>
                    <a:pt x="210794" y="85090"/>
                  </a:lnTo>
                  <a:lnTo>
                    <a:pt x="212280" y="100330"/>
                  </a:lnTo>
                  <a:lnTo>
                    <a:pt x="225691" y="139700"/>
                  </a:lnTo>
                  <a:lnTo>
                    <a:pt x="244703" y="175260"/>
                  </a:lnTo>
                  <a:lnTo>
                    <a:pt x="250151" y="180340"/>
                  </a:lnTo>
                  <a:lnTo>
                    <a:pt x="258470" y="175260"/>
                  </a:lnTo>
                  <a:lnTo>
                    <a:pt x="263448" y="172720"/>
                  </a:lnTo>
                  <a:lnTo>
                    <a:pt x="267144" y="168910"/>
                  </a:lnTo>
                  <a:lnTo>
                    <a:pt x="268376" y="167640"/>
                  </a:lnTo>
                  <a:lnTo>
                    <a:pt x="272656" y="161290"/>
                  </a:lnTo>
                  <a:lnTo>
                    <a:pt x="275691" y="153670"/>
                  </a:lnTo>
                  <a:lnTo>
                    <a:pt x="276148" y="152400"/>
                  </a:lnTo>
                  <a:lnTo>
                    <a:pt x="279095" y="143510"/>
                  </a:lnTo>
                  <a:lnTo>
                    <a:pt x="282562" y="134620"/>
                  </a:lnTo>
                  <a:lnTo>
                    <a:pt x="291414" y="134620"/>
                  </a:lnTo>
                  <a:lnTo>
                    <a:pt x="293370" y="135890"/>
                  </a:lnTo>
                  <a:lnTo>
                    <a:pt x="302526" y="135890"/>
                  </a:lnTo>
                  <a:lnTo>
                    <a:pt x="339559" y="152400"/>
                  </a:lnTo>
                  <a:lnTo>
                    <a:pt x="347408" y="160020"/>
                  </a:lnTo>
                  <a:lnTo>
                    <a:pt x="350824" y="162560"/>
                  </a:lnTo>
                  <a:lnTo>
                    <a:pt x="355269" y="163830"/>
                  </a:lnTo>
                  <a:lnTo>
                    <a:pt x="357695" y="163830"/>
                  </a:lnTo>
                  <a:lnTo>
                    <a:pt x="360641" y="165100"/>
                  </a:lnTo>
                  <a:lnTo>
                    <a:pt x="363131" y="165100"/>
                  </a:lnTo>
                  <a:lnTo>
                    <a:pt x="362153" y="167640"/>
                  </a:lnTo>
                  <a:lnTo>
                    <a:pt x="361632" y="170180"/>
                  </a:lnTo>
                  <a:lnTo>
                    <a:pt x="361162" y="172720"/>
                  </a:lnTo>
                  <a:lnTo>
                    <a:pt x="361162" y="180340"/>
                  </a:lnTo>
                  <a:lnTo>
                    <a:pt x="365556" y="186690"/>
                  </a:lnTo>
                  <a:lnTo>
                    <a:pt x="366534" y="186690"/>
                  </a:lnTo>
                  <a:lnTo>
                    <a:pt x="369023" y="190500"/>
                  </a:lnTo>
                  <a:lnTo>
                    <a:pt x="372960" y="187960"/>
                  </a:lnTo>
                  <a:lnTo>
                    <a:pt x="381381" y="181610"/>
                  </a:lnTo>
                  <a:lnTo>
                    <a:pt x="386638" y="177800"/>
                  </a:lnTo>
                  <a:lnTo>
                    <a:pt x="422757" y="152400"/>
                  </a:lnTo>
                  <a:lnTo>
                    <a:pt x="458038" y="133350"/>
                  </a:lnTo>
                  <a:lnTo>
                    <a:pt x="484492" y="123190"/>
                  </a:lnTo>
                  <a:lnTo>
                    <a:pt x="513156" y="111760"/>
                  </a:lnTo>
                  <a:lnTo>
                    <a:pt x="538022" y="104140"/>
                  </a:lnTo>
                  <a:lnTo>
                    <a:pt x="544893" y="101600"/>
                  </a:lnTo>
                  <a:lnTo>
                    <a:pt x="560616" y="96520"/>
                  </a:lnTo>
                  <a:lnTo>
                    <a:pt x="598652" y="85090"/>
                  </a:lnTo>
                  <a:lnTo>
                    <a:pt x="627951" y="58420"/>
                  </a:lnTo>
                  <a:lnTo>
                    <a:pt x="628472" y="58420"/>
                  </a:lnTo>
                  <a:lnTo>
                    <a:pt x="628929" y="57150"/>
                  </a:lnTo>
                  <a:lnTo>
                    <a:pt x="628929" y="55880"/>
                  </a:lnTo>
                  <a:lnTo>
                    <a:pt x="628472" y="54610"/>
                  </a:lnTo>
                  <a:lnTo>
                    <a:pt x="628929" y="52070"/>
                  </a:lnTo>
                  <a:lnTo>
                    <a:pt x="628929" y="49530"/>
                  </a:lnTo>
                  <a:lnTo>
                    <a:pt x="629462" y="46990"/>
                  </a:lnTo>
                  <a:lnTo>
                    <a:pt x="629920" y="41910"/>
                  </a:lnTo>
                  <a:close/>
                </a:path>
                <a:path w="981710" h="1080770">
                  <a:moveTo>
                    <a:pt x="837285" y="1005801"/>
                  </a:moveTo>
                  <a:lnTo>
                    <a:pt x="726198" y="1005801"/>
                  </a:lnTo>
                  <a:lnTo>
                    <a:pt x="726198" y="1015631"/>
                  </a:lnTo>
                  <a:lnTo>
                    <a:pt x="837285" y="1015631"/>
                  </a:lnTo>
                  <a:lnTo>
                    <a:pt x="837285" y="1005801"/>
                  </a:lnTo>
                  <a:close/>
                </a:path>
                <a:path w="981710" h="1080770">
                  <a:moveTo>
                    <a:pt x="846594" y="339318"/>
                  </a:moveTo>
                  <a:lnTo>
                    <a:pt x="772375" y="339318"/>
                  </a:lnTo>
                  <a:lnTo>
                    <a:pt x="772375" y="349148"/>
                  </a:lnTo>
                  <a:lnTo>
                    <a:pt x="846594" y="349148"/>
                  </a:lnTo>
                  <a:lnTo>
                    <a:pt x="846594" y="339318"/>
                  </a:lnTo>
                  <a:close/>
                </a:path>
                <a:path w="981710" h="1080770">
                  <a:moveTo>
                    <a:pt x="864806" y="524497"/>
                  </a:moveTo>
                  <a:lnTo>
                    <a:pt x="735571" y="524497"/>
                  </a:lnTo>
                  <a:lnTo>
                    <a:pt x="735571" y="534314"/>
                  </a:lnTo>
                  <a:lnTo>
                    <a:pt x="864806" y="534314"/>
                  </a:lnTo>
                  <a:lnTo>
                    <a:pt x="864806" y="524497"/>
                  </a:lnTo>
                  <a:close/>
                </a:path>
                <a:path w="981710" h="1080770">
                  <a:moveTo>
                    <a:pt x="864806" y="450761"/>
                  </a:moveTo>
                  <a:lnTo>
                    <a:pt x="735571" y="450761"/>
                  </a:lnTo>
                  <a:lnTo>
                    <a:pt x="735571" y="460133"/>
                  </a:lnTo>
                  <a:lnTo>
                    <a:pt x="864806" y="460133"/>
                  </a:lnTo>
                  <a:lnTo>
                    <a:pt x="864806" y="450761"/>
                  </a:lnTo>
                  <a:close/>
                </a:path>
                <a:path w="981710" h="1080770">
                  <a:moveTo>
                    <a:pt x="883462" y="413448"/>
                  </a:moveTo>
                  <a:lnTo>
                    <a:pt x="753706" y="413448"/>
                  </a:lnTo>
                  <a:lnTo>
                    <a:pt x="753706" y="423265"/>
                  </a:lnTo>
                  <a:lnTo>
                    <a:pt x="883462" y="423265"/>
                  </a:lnTo>
                  <a:lnTo>
                    <a:pt x="883462" y="413448"/>
                  </a:lnTo>
                  <a:close/>
                </a:path>
                <a:path w="981710" h="1080770">
                  <a:moveTo>
                    <a:pt x="902131" y="1005801"/>
                  </a:moveTo>
                  <a:lnTo>
                    <a:pt x="883462" y="1005801"/>
                  </a:lnTo>
                  <a:lnTo>
                    <a:pt x="883462" y="1015631"/>
                  </a:lnTo>
                  <a:lnTo>
                    <a:pt x="902131" y="1015631"/>
                  </a:lnTo>
                  <a:lnTo>
                    <a:pt x="902131" y="1005801"/>
                  </a:lnTo>
                  <a:close/>
                </a:path>
                <a:path w="981710" h="1080770">
                  <a:moveTo>
                    <a:pt x="902131" y="820635"/>
                  </a:moveTo>
                  <a:lnTo>
                    <a:pt x="864806" y="820635"/>
                  </a:lnTo>
                  <a:lnTo>
                    <a:pt x="864806" y="830465"/>
                  </a:lnTo>
                  <a:lnTo>
                    <a:pt x="902131" y="830465"/>
                  </a:lnTo>
                  <a:lnTo>
                    <a:pt x="902131" y="820635"/>
                  </a:lnTo>
                  <a:close/>
                </a:path>
                <a:path w="981710" h="1080770">
                  <a:moveTo>
                    <a:pt x="902131" y="746455"/>
                  </a:moveTo>
                  <a:lnTo>
                    <a:pt x="827925" y="746455"/>
                  </a:lnTo>
                  <a:lnTo>
                    <a:pt x="827925" y="756272"/>
                  </a:lnTo>
                  <a:lnTo>
                    <a:pt x="902131" y="756272"/>
                  </a:lnTo>
                  <a:lnTo>
                    <a:pt x="902131" y="746455"/>
                  </a:lnTo>
                  <a:close/>
                </a:path>
                <a:path w="981710" h="1080770">
                  <a:moveTo>
                    <a:pt x="902131" y="672795"/>
                  </a:moveTo>
                  <a:lnTo>
                    <a:pt x="864806" y="672795"/>
                  </a:lnTo>
                  <a:lnTo>
                    <a:pt x="864806" y="682155"/>
                  </a:lnTo>
                  <a:lnTo>
                    <a:pt x="902131" y="682155"/>
                  </a:lnTo>
                  <a:lnTo>
                    <a:pt x="902131" y="672795"/>
                  </a:lnTo>
                  <a:close/>
                </a:path>
                <a:path w="981710" h="1080770">
                  <a:moveTo>
                    <a:pt x="902131" y="561809"/>
                  </a:moveTo>
                  <a:lnTo>
                    <a:pt x="735571" y="561809"/>
                  </a:lnTo>
                  <a:lnTo>
                    <a:pt x="735571" y="571106"/>
                  </a:lnTo>
                  <a:lnTo>
                    <a:pt x="902131" y="571106"/>
                  </a:lnTo>
                  <a:lnTo>
                    <a:pt x="902131" y="561809"/>
                  </a:lnTo>
                  <a:close/>
                </a:path>
                <a:path w="981710" h="1080770">
                  <a:moveTo>
                    <a:pt x="902131" y="487629"/>
                  </a:moveTo>
                  <a:lnTo>
                    <a:pt x="735571" y="487629"/>
                  </a:lnTo>
                  <a:lnTo>
                    <a:pt x="735571" y="497446"/>
                  </a:lnTo>
                  <a:lnTo>
                    <a:pt x="902131" y="497446"/>
                  </a:lnTo>
                  <a:lnTo>
                    <a:pt x="902131" y="487629"/>
                  </a:lnTo>
                  <a:close/>
                </a:path>
                <a:path w="981710" h="1080770">
                  <a:moveTo>
                    <a:pt x="973861" y="1042670"/>
                  </a:moveTo>
                  <a:lnTo>
                    <a:pt x="943864" y="1042670"/>
                  </a:lnTo>
                  <a:lnTo>
                    <a:pt x="943864" y="594220"/>
                  </a:lnTo>
                  <a:lnTo>
                    <a:pt x="941603" y="530110"/>
                  </a:lnTo>
                  <a:lnTo>
                    <a:pt x="935075" y="471106"/>
                  </a:lnTo>
                  <a:lnTo>
                    <a:pt x="934034" y="465823"/>
                  </a:lnTo>
                  <a:lnTo>
                    <a:pt x="934034" y="594220"/>
                  </a:lnTo>
                  <a:lnTo>
                    <a:pt x="934034" y="1042670"/>
                  </a:lnTo>
                  <a:lnTo>
                    <a:pt x="721817" y="1042670"/>
                  </a:lnTo>
                  <a:lnTo>
                    <a:pt x="721817" y="978306"/>
                  </a:lnTo>
                  <a:lnTo>
                    <a:pt x="864806" y="978306"/>
                  </a:lnTo>
                  <a:lnTo>
                    <a:pt x="864806" y="968946"/>
                  </a:lnTo>
                  <a:lnTo>
                    <a:pt x="721817" y="968946"/>
                  </a:lnTo>
                  <a:lnTo>
                    <a:pt x="721817" y="941438"/>
                  </a:lnTo>
                  <a:lnTo>
                    <a:pt x="846594" y="941438"/>
                  </a:lnTo>
                  <a:lnTo>
                    <a:pt x="846594" y="931621"/>
                  </a:lnTo>
                  <a:lnTo>
                    <a:pt x="721817" y="931621"/>
                  </a:lnTo>
                  <a:lnTo>
                    <a:pt x="721817" y="904646"/>
                  </a:lnTo>
                  <a:lnTo>
                    <a:pt x="902131" y="904646"/>
                  </a:lnTo>
                  <a:lnTo>
                    <a:pt x="902131" y="894829"/>
                  </a:lnTo>
                  <a:lnTo>
                    <a:pt x="721817" y="894829"/>
                  </a:lnTo>
                  <a:lnTo>
                    <a:pt x="721817" y="867321"/>
                  </a:lnTo>
                  <a:lnTo>
                    <a:pt x="864806" y="867321"/>
                  </a:lnTo>
                  <a:lnTo>
                    <a:pt x="864806" y="857961"/>
                  </a:lnTo>
                  <a:lnTo>
                    <a:pt x="721817" y="857961"/>
                  </a:lnTo>
                  <a:lnTo>
                    <a:pt x="721817" y="830465"/>
                  </a:lnTo>
                  <a:lnTo>
                    <a:pt x="827925" y="830465"/>
                  </a:lnTo>
                  <a:lnTo>
                    <a:pt x="827925" y="820635"/>
                  </a:lnTo>
                  <a:lnTo>
                    <a:pt x="721817" y="820635"/>
                  </a:lnTo>
                  <a:lnTo>
                    <a:pt x="721817" y="793597"/>
                  </a:lnTo>
                  <a:lnTo>
                    <a:pt x="883462" y="793597"/>
                  </a:lnTo>
                  <a:lnTo>
                    <a:pt x="883462" y="783780"/>
                  </a:lnTo>
                  <a:lnTo>
                    <a:pt x="721817" y="783780"/>
                  </a:lnTo>
                  <a:lnTo>
                    <a:pt x="721817" y="756272"/>
                  </a:lnTo>
                  <a:lnTo>
                    <a:pt x="791108" y="756272"/>
                  </a:lnTo>
                  <a:lnTo>
                    <a:pt x="791108" y="746455"/>
                  </a:lnTo>
                  <a:lnTo>
                    <a:pt x="721817" y="746455"/>
                  </a:lnTo>
                  <a:lnTo>
                    <a:pt x="721817" y="719480"/>
                  </a:lnTo>
                  <a:lnTo>
                    <a:pt x="883462" y="719480"/>
                  </a:lnTo>
                  <a:lnTo>
                    <a:pt x="883462" y="709663"/>
                  </a:lnTo>
                  <a:lnTo>
                    <a:pt x="721817" y="709663"/>
                  </a:lnTo>
                  <a:lnTo>
                    <a:pt x="721817" y="682155"/>
                  </a:lnTo>
                  <a:lnTo>
                    <a:pt x="827925" y="682155"/>
                  </a:lnTo>
                  <a:lnTo>
                    <a:pt x="827925" y="672795"/>
                  </a:lnTo>
                  <a:lnTo>
                    <a:pt x="721817" y="672795"/>
                  </a:lnTo>
                  <a:lnTo>
                    <a:pt x="721817" y="645299"/>
                  </a:lnTo>
                  <a:lnTo>
                    <a:pt x="902131" y="645299"/>
                  </a:lnTo>
                  <a:lnTo>
                    <a:pt x="902131" y="635469"/>
                  </a:lnTo>
                  <a:lnTo>
                    <a:pt x="721817" y="635469"/>
                  </a:lnTo>
                  <a:lnTo>
                    <a:pt x="721817" y="608431"/>
                  </a:lnTo>
                  <a:lnTo>
                    <a:pt x="864806" y="608431"/>
                  </a:lnTo>
                  <a:lnTo>
                    <a:pt x="864806" y="598614"/>
                  </a:lnTo>
                  <a:lnTo>
                    <a:pt x="721817" y="598614"/>
                  </a:lnTo>
                  <a:lnTo>
                    <a:pt x="721817" y="594220"/>
                  </a:lnTo>
                  <a:lnTo>
                    <a:pt x="724573" y="524522"/>
                  </a:lnTo>
                  <a:lnTo>
                    <a:pt x="732447" y="460959"/>
                  </a:lnTo>
                  <a:lnTo>
                    <a:pt x="744855" y="405180"/>
                  </a:lnTo>
                  <a:lnTo>
                    <a:pt x="753706" y="380098"/>
                  </a:lnTo>
                  <a:lnTo>
                    <a:pt x="753706" y="386473"/>
                  </a:lnTo>
                  <a:lnTo>
                    <a:pt x="864806" y="386473"/>
                  </a:lnTo>
                  <a:lnTo>
                    <a:pt x="864806" y="376643"/>
                  </a:lnTo>
                  <a:lnTo>
                    <a:pt x="754913" y="376643"/>
                  </a:lnTo>
                  <a:lnTo>
                    <a:pt x="761187" y="358889"/>
                  </a:lnTo>
                  <a:lnTo>
                    <a:pt x="780872" y="323748"/>
                  </a:lnTo>
                  <a:lnTo>
                    <a:pt x="803313" y="301434"/>
                  </a:lnTo>
                  <a:lnTo>
                    <a:pt x="827925" y="293624"/>
                  </a:lnTo>
                  <a:lnTo>
                    <a:pt x="852525" y="301434"/>
                  </a:lnTo>
                  <a:lnTo>
                    <a:pt x="894651" y="358889"/>
                  </a:lnTo>
                  <a:lnTo>
                    <a:pt x="910996" y="405180"/>
                  </a:lnTo>
                  <a:lnTo>
                    <a:pt x="923404" y="460959"/>
                  </a:lnTo>
                  <a:lnTo>
                    <a:pt x="931278" y="524522"/>
                  </a:lnTo>
                  <a:lnTo>
                    <a:pt x="934034" y="594220"/>
                  </a:lnTo>
                  <a:lnTo>
                    <a:pt x="934034" y="465823"/>
                  </a:lnTo>
                  <a:lnTo>
                    <a:pt x="924674" y="418287"/>
                  </a:lnTo>
                  <a:lnTo>
                    <a:pt x="910767" y="372694"/>
                  </a:lnTo>
                  <a:lnTo>
                    <a:pt x="893762" y="335394"/>
                  </a:lnTo>
                  <a:lnTo>
                    <a:pt x="856653" y="293624"/>
                  </a:lnTo>
                  <a:lnTo>
                    <a:pt x="851954" y="289890"/>
                  </a:lnTo>
                  <a:lnTo>
                    <a:pt x="827925" y="283806"/>
                  </a:lnTo>
                  <a:lnTo>
                    <a:pt x="803897" y="289890"/>
                  </a:lnTo>
                  <a:lnTo>
                    <a:pt x="781812" y="307428"/>
                  </a:lnTo>
                  <a:lnTo>
                    <a:pt x="745070" y="372694"/>
                  </a:lnTo>
                  <a:lnTo>
                    <a:pt x="731177" y="418287"/>
                  </a:lnTo>
                  <a:lnTo>
                    <a:pt x="720775" y="471106"/>
                  </a:lnTo>
                  <a:lnTo>
                    <a:pt x="714248" y="530110"/>
                  </a:lnTo>
                  <a:lnTo>
                    <a:pt x="711987" y="594220"/>
                  </a:lnTo>
                  <a:lnTo>
                    <a:pt x="711987" y="1042670"/>
                  </a:lnTo>
                  <a:lnTo>
                    <a:pt x="684479" y="1042670"/>
                  </a:lnTo>
                  <a:lnTo>
                    <a:pt x="684479" y="1052487"/>
                  </a:lnTo>
                  <a:lnTo>
                    <a:pt x="711987" y="1052487"/>
                  </a:lnTo>
                  <a:lnTo>
                    <a:pt x="943864" y="1052487"/>
                  </a:lnTo>
                  <a:lnTo>
                    <a:pt x="973861" y="1052487"/>
                  </a:lnTo>
                  <a:lnTo>
                    <a:pt x="973861" y="1042670"/>
                  </a:lnTo>
                  <a:close/>
                </a:path>
                <a:path w="981710" h="1080770">
                  <a:moveTo>
                    <a:pt x="981532" y="1070622"/>
                  </a:moveTo>
                  <a:lnTo>
                    <a:pt x="682967" y="1070622"/>
                  </a:lnTo>
                  <a:lnTo>
                    <a:pt x="682967" y="1080452"/>
                  </a:lnTo>
                  <a:lnTo>
                    <a:pt x="981532" y="1080452"/>
                  </a:lnTo>
                  <a:lnTo>
                    <a:pt x="981532" y="1070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35517" y="4158663"/>
              <a:ext cx="249097" cy="23525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24698" y="4122788"/>
              <a:ext cx="589280" cy="356870"/>
            </a:xfrm>
            <a:custGeom>
              <a:avLst/>
              <a:gdLst/>
              <a:ahLst/>
              <a:cxnLst/>
              <a:rect l="l" t="t" r="r" b="b"/>
              <a:pathLst>
                <a:path w="589280" h="356870">
                  <a:moveTo>
                    <a:pt x="565315" y="162572"/>
                  </a:moveTo>
                  <a:lnTo>
                    <a:pt x="563219" y="145186"/>
                  </a:lnTo>
                  <a:lnTo>
                    <a:pt x="555548" y="128346"/>
                  </a:lnTo>
                  <a:lnTo>
                    <a:pt x="555498" y="162115"/>
                  </a:lnTo>
                  <a:lnTo>
                    <a:pt x="547179" y="188772"/>
                  </a:lnTo>
                  <a:lnTo>
                    <a:pt x="509054" y="228117"/>
                  </a:lnTo>
                  <a:lnTo>
                    <a:pt x="467588" y="245554"/>
                  </a:lnTo>
                  <a:lnTo>
                    <a:pt x="454748" y="246583"/>
                  </a:lnTo>
                  <a:lnTo>
                    <a:pt x="452793" y="244614"/>
                  </a:lnTo>
                  <a:lnTo>
                    <a:pt x="450367" y="242138"/>
                  </a:lnTo>
                  <a:lnTo>
                    <a:pt x="447421" y="239712"/>
                  </a:lnTo>
                  <a:lnTo>
                    <a:pt x="443293" y="235673"/>
                  </a:lnTo>
                  <a:lnTo>
                    <a:pt x="438505" y="231330"/>
                  </a:lnTo>
                  <a:lnTo>
                    <a:pt x="432155" y="225958"/>
                  </a:lnTo>
                  <a:lnTo>
                    <a:pt x="419595" y="207911"/>
                  </a:lnTo>
                  <a:lnTo>
                    <a:pt x="420801" y="159512"/>
                  </a:lnTo>
                  <a:lnTo>
                    <a:pt x="433133" y="123431"/>
                  </a:lnTo>
                  <a:lnTo>
                    <a:pt x="468350" y="102425"/>
                  </a:lnTo>
                  <a:lnTo>
                    <a:pt x="492086" y="99720"/>
                  </a:lnTo>
                  <a:lnTo>
                    <a:pt x="501142" y="100139"/>
                  </a:lnTo>
                  <a:lnTo>
                    <a:pt x="534911" y="118262"/>
                  </a:lnTo>
                  <a:lnTo>
                    <a:pt x="555498" y="162115"/>
                  </a:lnTo>
                  <a:lnTo>
                    <a:pt x="555498" y="128295"/>
                  </a:lnTo>
                  <a:lnTo>
                    <a:pt x="542442" y="112052"/>
                  </a:lnTo>
                  <a:lnTo>
                    <a:pt x="528027" y="99720"/>
                  </a:lnTo>
                  <a:lnTo>
                    <a:pt x="524052" y="96316"/>
                  </a:lnTo>
                  <a:lnTo>
                    <a:pt x="513676" y="92430"/>
                  </a:lnTo>
                  <a:lnTo>
                    <a:pt x="497459" y="90297"/>
                  </a:lnTo>
                  <a:lnTo>
                    <a:pt x="477824" y="90932"/>
                  </a:lnTo>
                  <a:lnTo>
                    <a:pt x="432930" y="108813"/>
                  </a:lnTo>
                  <a:lnTo>
                    <a:pt x="412000" y="154444"/>
                  </a:lnTo>
                  <a:lnTo>
                    <a:pt x="407263" y="182600"/>
                  </a:lnTo>
                  <a:lnTo>
                    <a:pt x="410159" y="210210"/>
                  </a:lnTo>
                  <a:lnTo>
                    <a:pt x="425742" y="233299"/>
                  </a:lnTo>
                  <a:lnTo>
                    <a:pt x="432155" y="238721"/>
                  </a:lnTo>
                  <a:lnTo>
                    <a:pt x="436549" y="243116"/>
                  </a:lnTo>
                  <a:lnTo>
                    <a:pt x="440994" y="247040"/>
                  </a:lnTo>
                  <a:lnTo>
                    <a:pt x="444474" y="249986"/>
                  </a:lnTo>
                  <a:lnTo>
                    <a:pt x="447421" y="252996"/>
                  </a:lnTo>
                  <a:lnTo>
                    <a:pt x="450367" y="255422"/>
                  </a:lnTo>
                  <a:lnTo>
                    <a:pt x="451802" y="256400"/>
                  </a:lnTo>
                  <a:lnTo>
                    <a:pt x="453771" y="256400"/>
                  </a:lnTo>
                  <a:lnTo>
                    <a:pt x="498513" y="246583"/>
                  </a:lnTo>
                  <a:lnTo>
                    <a:pt x="536879" y="217106"/>
                  </a:lnTo>
                  <a:lnTo>
                    <a:pt x="556183" y="192278"/>
                  </a:lnTo>
                  <a:lnTo>
                    <a:pt x="565315" y="162572"/>
                  </a:lnTo>
                  <a:close/>
                </a:path>
                <a:path w="589280" h="356870">
                  <a:moveTo>
                    <a:pt x="581494" y="22136"/>
                  </a:moveTo>
                  <a:lnTo>
                    <a:pt x="571207" y="21564"/>
                  </a:lnTo>
                  <a:lnTo>
                    <a:pt x="571207" y="31432"/>
                  </a:lnTo>
                  <a:lnTo>
                    <a:pt x="569709" y="56502"/>
                  </a:lnTo>
                  <a:lnTo>
                    <a:pt x="194322" y="35356"/>
                  </a:lnTo>
                  <a:lnTo>
                    <a:pt x="195834" y="10350"/>
                  </a:lnTo>
                  <a:lnTo>
                    <a:pt x="571207" y="31432"/>
                  </a:lnTo>
                  <a:lnTo>
                    <a:pt x="571207" y="21564"/>
                  </a:lnTo>
                  <a:lnTo>
                    <a:pt x="371119" y="10350"/>
                  </a:lnTo>
                  <a:lnTo>
                    <a:pt x="186461" y="0"/>
                  </a:lnTo>
                  <a:lnTo>
                    <a:pt x="184048" y="44196"/>
                  </a:lnTo>
                  <a:lnTo>
                    <a:pt x="579069" y="66789"/>
                  </a:lnTo>
                  <a:lnTo>
                    <a:pt x="579628" y="56502"/>
                  </a:lnTo>
                  <a:lnTo>
                    <a:pt x="581494" y="22136"/>
                  </a:lnTo>
                  <a:close/>
                </a:path>
                <a:path w="589280" h="356870">
                  <a:moveTo>
                    <a:pt x="588899" y="162572"/>
                  </a:moveTo>
                  <a:lnTo>
                    <a:pt x="586117" y="142151"/>
                  </a:lnTo>
                  <a:lnTo>
                    <a:pt x="579526" y="127660"/>
                  </a:lnTo>
                  <a:lnTo>
                    <a:pt x="579526" y="162572"/>
                  </a:lnTo>
                  <a:lnTo>
                    <a:pt x="570369" y="193865"/>
                  </a:lnTo>
                  <a:lnTo>
                    <a:pt x="525513" y="241744"/>
                  </a:lnTo>
                  <a:lnTo>
                    <a:pt x="489038" y="262521"/>
                  </a:lnTo>
                  <a:lnTo>
                    <a:pt x="467461" y="264769"/>
                  </a:lnTo>
                  <a:lnTo>
                    <a:pt x="441363" y="264439"/>
                  </a:lnTo>
                  <a:lnTo>
                    <a:pt x="411988" y="262826"/>
                  </a:lnTo>
                  <a:lnTo>
                    <a:pt x="391401" y="261404"/>
                  </a:lnTo>
                  <a:lnTo>
                    <a:pt x="369608" y="260299"/>
                  </a:lnTo>
                  <a:lnTo>
                    <a:pt x="323557" y="260337"/>
                  </a:lnTo>
                  <a:lnTo>
                    <a:pt x="259257" y="270052"/>
                  </a:lnTo>
                  <a:lnTo>
                    <a:pt x="215938" y="286397"/>
                  </a:lnTo>
                  <a:lnTo>
                    <a:pt x="206235" y="290614"/>
                  </a:lnTo>
                  <a:lnTo>
                    <a:pt x="196723" y="294386"/>
                  </a:lnTo>
                  <a:lnTo>
                    <a:pt x="187159" y="297586"/>
                  </a:lnTo>
                  <a:lnTo>
                    <a:pt x="177165" y="300139"/>
                  </a:lnTo>
                  <a:lnTo>
                    <a:pt x="153733" y="305015"/>
                  </a:lnTo>
                  <a:lnTo>
                    <a:pt x="136436" y="309029"/>
                  </a:lnTo>
                  <a:lnTo>
                    <a:pt x="106426" y="316839"/>
                  </a:lnTo>
                  <a:lnTo>
                    <a:pt x="98564" y="319265"/>
                  </a:lnTo>
                  <a:lnTo>
                    <a:pt x="89636" y="321894"/>
                  </a:lnTo>
                  <a:lnTo>
                    <a:pt x="80619" y="325234"/>
                  </a:lnTo>
                  <a:lnTo>
                    <a:pt x="71589" y="329018"/>
                  </a:lnTo>
                  <a:lnTo>
                    <a:pt x="50025" y="338620"/>
                  </a:lnTo>
                  <a:lnTo>
                    <a:pt x="38214" y="343204"/>
                  </a:lnTo>
                  <a:lnTo>
                    <a:pt x="27698" y="346138"/>
                  </a:lnTo>
                  <a:lnTo>
                    <a:pt x="18910" y="346760"/>
                  </a:lnTo>
                  <a:lnTo>
                    <a:pt x="12039" y="345782"/>
                  </a:lnTo>
                  <a:lnTo>
                    <a:pt x="10591" y="342379"/>
                  </a:lnTo>
                  <a:lnTo>
                    <a:pt x="10071" y="341388"/>
                  </a:lnTo>
                  <a:lnTo>
                    <a:pt x="36296" y="305358"/>
                  </a:lnTo>
                  <a:lnTo>
                    <a:pt x="52844" y="296214"/>
                  </a:lnTo>
                  <a:lnTo>
                    <a:pt x="100990" y="299161"/>
                  </a:lnTo>
                  <a:lnTo>
                    <a:pt x="101511" y="299161"/>
                  </a:lnTo>
                  <a:lnTo>
                    <a:pt x="143065" y="289344"/>
                  </a:lnTo>
                  <a:lnTo>
                    <a:pt x="184048" y="262293"/>
                  </a:lnTo>
                  <a:lnTo>
                    <a:pt x="190855" y="256717"/>
                  </a:lnTo>
                  <a:lnTo>
                    <a:pt x="198043" y="251066"/>
                  </a:lnTo>
                  <a:lnTo>
                    <a:pt x="205600" y="245491"/>
                  </a:lnTo>
                  <a:lnTo>
                    <a:pt x="213512" y="240169"/>
                  </a:lnTo>
                  <a:lnTo>
                    <a:pt x="225539" y="230530"/>
                  </a:lnTo>
                  <a:lnTo>
                    <a:pt x="237883" y="217792"/>
                  </a:lnTo>
                  <a:lnTo>
                    <a:pt x="250329" y="203111"/>
                  </a:lnTo>
                  <a:lnTo>
                    <a:pt x="262648" y="187655"/>
                  </a:lnTo>
                  <a:lnTo>
                    <a:pt x="272034" y="176047"/>
                  </a:lnTo>
                  <a:lnTo>
                    <a:pt x="355371" y="108966"/>
                  </a:lnTo>
                  <a:lnTo>
                    <a:pt x="413270" y="87312"/>
                  </a:lnTo>
                  <a:lnTo>
                    <a:pt x="465886" y="79514"/>
                  </a:lnTo>
                  <a:lnTo>
                    <a:pt x="507873" y="82156"/>
                  </a:lnTo>
                  <a:lnTo>
                    <a:pt x="553935" y="108991"/>
                  </a:lnTo>
                  <a:lnTo>
                    <a:pt x="576897" y="144348"/>
                  </a:lnTo>
                  <a:lnTo>
                    <a:pt x="579526" y="162572"/>
                  </a:lnTo>
                  <a:lnTo>
                    <a:pt x="579526" y="127660"/>
                  </a:lnTo>
                  <a:lnTo>
                    <a:pt x="577037" y="122186"/>
                  </a:lnTo>
                  <a:lnTo>
                    <a:pt x="561606" y="102781"/>
                  </a:lnTo>
                  <a:lnTo>
                    <a:pt x="539775" y="84010"/>
                  </a:lnTo>
                  <a:lnTo>
                    <a:pt x="529424" y="79514"/>
                  </a:lnTo>
                  <a:lnTo>
                    <a:pt x="515683" y="73545"/>
                  </a:lnTo>
                  <a:lnTo>
                    <a:pt x="480441" y="69164"/>
                  </a:lnTo>
                  <a:lnTo>
                    <a:pt x="437197" y="72263"/>
                  </a:lnTo>
                  <a:lnTo>
                    <a:pt x="389115" y="84251"/>
                  </a:lnTo>
                  <a:lnTo>
                    <a:pt x="339382" y="106527"/>
                  </a:lnTo>
                  <a:lnTo>
                    <a:pt x="291134" y="140512"/>
                  </a:lnTo>
                  <a:lnTo>
                    <a:pt x="264769" y="169773"/>
                  </a:lnTo>
                  <a:lnTo>
                    <a:pt x="255308" y="181762"/>
                  </a:lnTo>
                  <a:lnTo>
                    <a:pt x="243078" y="196748"/>
                  </a:lnTo>
                  <a:lnTo>
                    <a:pt x="230962" y="210832"/>
                  </a:lnTo>
                  <a:lnTo>
                    <a:pt x="219202" y="222897"/>
                  </a:lnTo>
                  <a:lnTo>
                    <a:pt x="208076" y="231851"/>
                  </a:lnTo>
                  <a:lnTo>
                    <a:pt x="199885" y="237439"/>
                  </a:lnTo>
                  <a:lnTo>
                    <a:pt x="192138" y="243192"/>
                  </a:lnTo>
                  <a:lnTo>
                    <a:pt x="184746" y="249047"/>
                  </a:lnTo>
                  <a:lnTo>
                    <a:pt x="177622" y="254965"/>
                  </a:lnTo>
                  <a:lnTo>
                    <a:pt x="168579" y="262178"/>
                  </a:lnTo>
                  <a:lnTo>
                    <a:pt x="127266" y="284975"/>
                  </a:lnTo>
                  <a:lnTo>
                    <a:pt x="101511" y="289344"/>
                  </a:lnTo>
                  <a:lnTo>
                    <a:pt x="50876" y="286397"/>
                  </a:lnTo>
                  <a:lnTo>
                    <a:pt x="49898" y="286854"/>
                  </a:lnTo>
                  <a:lnTo>
                    <a:pt x="10591" y="312915"/>
                  </a:lnTo>
                  <a:lnTo>
                    <a:pt x="0" y="336651"/>
                  </a:lnTo>
                  <a:lnTo>
                    <a:pt x="1231" y="344792"/>
                  </a:lnTo>
                  <a:lnTo>
                    <a:pt x="2743" y="349250"/>
                  </a:lnTo>
                  <a:lnTo>
                    <a:pt x="7124" y="354622"/>
                  </a:lnTo>
                  <a:lnTo>
                    <a:pt x="17475" y="356120"/>
                  </a:lnTo>
                  <a:lnTo>
                    <a:pt x="18910" y="356120"/>
                  </a:lnTo>
                  <a:lnTo>
                    <a:pt x="19900" y="356590"/>
                  </a:lnTo>
                  <a:lnTo>
                    <a:pt x="21399" y="356590"/>
                  </a:lnTo>
                  <a:lnTo>
                    <a:pt x="31508" y="355320"/>
                  </a:lnTo>
                  <a:lnTo>
                    <a:pt x="42532" y="351993"/>
                  </a:lnTo>
                  <a:lnTo>
                    <a:pt x="54292" y="347281"/>
                  </a:lnTo>
                  <a:lnTo>
                    <a:pt x="55448" y="346760"/>
                  </a:lnTo>
                  <a:lnTo>
                    <a:pt x="75171" y="338124"/>
                  </a:lnTo>
                  <a:lnTo>
                    <a:pt x="124472" y="321957"/>
                  </a:lnTo>
                  <a:lnTo>
                    <a:pt x="179133" y="309435"/>
                  </a:lnTo>
                  <a:lnTo>
                    <a:pt x="189852" y="306806"/>
                  </a:lnTo>
                  <a:lnTo>
                    <a:pt x="200063" y="303441"/>
                  </a:lnTo>
                  <a:lnTo>
                    <a:pt x="209994" y="299529"/>
                  </a:lnTo>
                  <a:lnTo>
                    <a:pt x="219875" y="295236"/>
                  </a:lnTo>
                  <a:lnTo>
                    <a:pt x="239255" y="287032"/>
                  </a:lnTo>
                  <a:lnTo>
                    <a:pt x="261772" y="279374"/>
                  </a:lnTo>
                  <a:lnTo>
                    <a:pt x="289255" y="273380"/>
                  </a:lnTo>
                  <a:lnTo>
                    <a:pt x="323557" y="270154"/>
                  </a:lnTo>
                  <a:lnTo>
                    <a:pt x="346646" y="269659"/>
                  </a:lnTo>
                  <a:lnTo>
                    <a:pt x="369214" y="270129"/>
                  </a:lnTo>
                  <a:lnTo>
                    <a:pt x="390944" y="271221"/>
                  </a:lnTo>
                  <a:lnTo>
                    <a:pt x="411530" y="272643"/>
                  </a:lnTo>
                  <a:lnTo>
                    <a:pt x="442912" y="274231"/>
                  </a:lnTo>
                  <a:lnTo>
                    <a:pt x="470293" y="274345"/>
                  </a:lnTo>
                  <a:lnTo>
                    <a:pt x="492988" y="271526"/>
                  </a:lnTo>
                  <a:lnTo>
                    <a:pt x="497420" y="269659"/>
                  </a:lnTo>
                  <a:lnTo>
                    <a:pt x="509092" y="264769"/>
                  </a:lnTo>
                  <a:lnTo>
                    <a:pt x="557631" y="226250"/>
                  </a:lnTo>
                  <a:lnTo>
                    <a:pt x="579323" y="197104"/>
                  </a:lnTo>
                  <a:lnTo>
                    <a:pt x="588899" y="162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54185" y="4314366"/>
              <a:ext cx="181304" cy="1227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64362" y="4114469"/>
              <a:ext cx="1065530" cy="342900"/>
            </a:xfrm>
            <a:custGeom>
              <a:avLst/>
              <a:gdLst/>
              <a:ahLst/>
              <a:cxnLst/>
              <a:rect l="l" t="t" r="r" b="b"/>
              <a:pathLst>
                <a:path w="1065530" h="342900">
                  <a:moveTo>
                    <a:pt x="268757" y="108559"/>
                  </a:moveTo>
                  <a:lnTo>
                    <a:pt x="248119" y="84924"/>
                  </a:lnTo>
                  <a:lnTo>
                    <a:pt x="235254" y="75107"/>
                  </a:lnTo>
                  <a:lnTo>
                    <a:pt x="230797" y="71704"/>
                  </a:lnTo>
                  <a:lnTo>
                    <a:pt x="190995" y="51485"/>
                  </a:lnTo>
                  <a:lnTo>
                    <a:pt x="146545" y="39293"/>
                  </a:lnTo>
                  <a:lnTo>
                    <a:pt x="97777" y="36804"/>
                  </a:lnTo>
                  <a:lnTo>
                    <a:pt x="97282" y="36804"/>
                  </a:lnTo>
                  <a:lnTo>
                    <a:pt x="96786" y="35814"/>
                  </a:lnTo>
                  <a:lnTo>
                    <a:pt x="77139" y="1968"/>
                  </a:lnTo>
                  <a:lnTo>
                    <a:pt x="71234" y="0"/>
                  </a:lnTo>
                  <a:lnTo>
                    <a:pt x="46647" y="1892"/>
                  </a:lnTo>
                  <a:lnTo>
                    <a:pt x="25539" y="11950"/>
                  </a:lnTo>
                  <a:lnTo>
                    <a:pt x="9601" y="28905"/>
                  </a:lnTo>
                  <a:lnTo>
                    <a:pt x="482" y="51536"/>
                  </a:lnTo>
                  <a:lnTo>
                    <a:pt x="0" y="55003"/>
                  </a:lnTo>
                  <a:lnTo>
                    <a:pt x="1955" y="58928"/>
                  </a:lnTo>
                  <a:lnTo>
                    <a:pt x="3924" y="60375"/>
                  </a:lnTo>
                  <a:lnTo>
                    <a:pt x="5892" y="62331"/>
                  </a:lnTo>
                  <a:lnTo>
                    <a:pt x="8343" y="63842"/>
                  </a:lnTo>
                  <a:lnTo>
                    <a:pt x="10312" y="65278"/>
                  </a:lnTo>
                  <a:lnTo>
                    <a:pt x="11290" y="65811"/>
                  </a:lnTo>
                  <a:lnTo>
                    <a:pt x="12763" y="66789"/>
                  </a:lnTo>
                  <a:lnTo>
                    <a:pt x="13754" y="67767"/>
                  </a:lnTo>
                  <a:lnTo>
                    <a:pt x="16205" y="69215"/>
                  </a:lnTo>
                  <a:lnTo>
                    <a:pt x="16205" y="72682"/>
                  </a:lnTo>
                  <a:lnTo>
                    <a:pt x="15709" y="74117"/>
                  </a:lnTo>
                  <a:lnTo>
                    <a:pt x="15709" y="76085"/>
                  </a:lnTo>
                  <a:lnTo>
                    <a:pt x="15392" y="77063"/>
                  </a:lnTo>
                  <a:lnTo>
                    <a:pt x="15290" y="78574"/>
                  </a:lnTo>
                  <a:lnTo>
                    <a:pt x="15849" y="85979"/>
                  </a:lnTo>
                  <a:lnTo>
                    <a:pt x="19100" y="92595"/>
                  </a:lnTo>
                  <a:lnTo>
                    <a:pt x="24828" y="97358"/>
                  </a:lnTo>
                  <a:lnTo>
                    <a:pt x="32918" y="100177"/>
                  </a:lnTo>
                  <a:lnTo>
                    <a:pt x="33896" y="100711"/>
                  </a:lnTo>
                  <a:lnTo>
                    <a:pt x="34874" y="101168"/>
                  </a:lnTo>
                  <a:lnTo>
                    <a:pt x="35369" y="101688"/>
                  </a:lnTo>
                  <a:lnTo>
                    <a:pt x="36347" y="103124"/>
                  </a:lnTo>
                  <a:lnTo>
                    <a:pt x="35864" y="104635"/>
                  </a:lnTo>
                  <a:lnTo>
                    <a:pt x="33401" y="110007"/>
                  </a:lnTo>
                  <a:lnTo>
                    <a:pt x="30454" y="114909"/>
                  </a:lnTo>
                  <a:lnTo>
                    <a:pt x="26530" y="121793"/>
                  </a:lnTo>
                  <a:lnTo>
                    <a:pt x="31445" y="128206"/>
                  </a:lnTo>
                  <a:lnTo>
                    <a:pt x="32423" y="130632"/>
                  </a:lnTo>
                  <a:lnTo>
                    <a:pt x="30784" y="141960"/>
                  </a:lnTo>
                  <a:lnTo>
                    <a:pt x="29476" y="149809"/>
                  </a:lnTo>
                  <a:lnTo>
                    <a:pt x="25793" y="173799"/>
                  </a:lnTo>
                  <a:lnTo>
                    <a:pt x="25717" y="174371"/>
                  </a:lnTo>
                  <a:lnTo>
                    <a:pt x="23888" y="202298"/>
                  </a:lnTo>
                  <a:lnTo>
                    <a:pt x="26911" y="231076"/>
                  </a:lnTo>
                  <a:lnTo>
                    <a:pt x="37833" y="257327"/>
                  </a:lnTo>
                  <a:lnTo>
                    <a:pt x="49123" y="274548"/>
                  </a:lnTo>
                  <a:lnTo>
                    <a:pt x="46672" y="254381"/>
                  </a:lnTo>
                  <a:lnTo>
                    <a:pt x="47752" y="233756"/>
                  </a:lnTo>
                  <a:lnTo>
                    <a:pt x="47942" y="229971"/>
                  </a:lnTo>
                  <a:lnTo>
                    <a:pt x="54292" y="200926"/>
                  </a:lnTo>
                  <a:lnTo>
                    <a:pt x="62839" y="173799"/>
                  </a:lnTo>
                  <a:lnTo>
                    <a:pt x="70751" y="155181"/>
                  </a:lnTo>
                  <a:lnTo>
                    <a:pt x="72707" y="160616"/>
                  </a:lnTo>
                  <a:lnTo>
                    <a:pt x="74739" y="168732"/>
                  </a:lnTo>
                  <a:lnTo>
                    <a:pt x="76644" y="176784"/>
                  </a:lnTo>
                  <a:lnTo>
                    <a:pt x="87871" y="220281"/>
                  </a:lnTo>
                  <a:lnTo>
                    <a:pt x="104952" y="268973"/>
                  </a:lnTo>
                  <a:lnTo>
                    <a:pt x="129501" y="311861"/>
                  </a:lnTo>
                  <a:lnTo>
                    <a:pt x="163118" y="337921"/>
                  </a:lnTo>
                  <a:lnTo>
                    <a:pt x="176872" y="342836"/>
                  </a:lnTo>
                  <a:lnTo>
                    <a:pt x="168516" y="330530"/>
                  </a:lnTo>
                  <a:lnTo>
                    <a:pt x="164782" y="322211"/>
                  </a:lnTo>
                  <a:lnTo>
                    <a:pt x="152565" y="294995"/>
                  </a:lnTo>
                  <a:lnTo>
                    <a:pt x="133324" y="238455"/>
                  </a:lnTo>
                  <a:lnTo>
                    <a:pt x="116217" y="179692"/>
                  </a:lnTo>
                  <a:lnTo>
                    <a:pt x="106616" y="137502"/>
                  </a:lnTo>
                  <a:lnTo>
                    <a:pt x="132105" y="170980"/>
                  </a:lnTo>
                  <a:lnTo>
                    <a:pt x="165696" y="218084"/>
                  </a:lnTo>
                  <a:lnTo>
                    <a:pt x="196164" y="261848"/>
                  </a:lnTo>
                  <a:lnTo>
                    <a:pt x="212255" y="285343"/>
                  </a:lnTo>
                  <a:lnTo>
                    <a:pt x="228460" y="312394"/>
                  </a:lnTo>
                  <a:lnTo>
                    <a:pt x="221094" y="281419"/>
                  </a:lnTo>
                  <a:lnTo>
                    <a:pt x="206121" y="235242"/>
                  </a:lnTo>
                  <a:lnTo>
                    <a:pt x="184556" y="188341"/>
                  </a:lnTo>
                  <a:lnTo>
                    <a:pt x="158292" y="144399"/>
                  </a:lnTo>
                  <a:lnTo>
                    <a:pt x="129209" y="107061"/>
                  </a:lnTo>
                  <a:lnTo>
                    <a:pt x="139433" y="110553"/>
                  </a:lnTo>
                  <a:lnTo>
                    <a:pt x="157899" y="124942"/>
                  </a:lnTo>
                  <a:lnTo>
                    <a:pt x="186220" y="157289"/>
                  </a:lnTo>
                  <a:lnTo>
                    <a:pt x="226009" y="214630"/>
                  </a:lnTo>
                  <a:lnTo>
                    <a:pt x="228460" y="218567"/>
                  </a:lnTo>
                  <a:lnTo>
                    <a:pt x="228955" y="219024"/>
                  </a:lnTo>
                  <a:lnTo>
                    <a:pt x="237312" y="225894"/>
                  </a:lnTo>
                  <a:lnTo>
                    <a:pt x="237312" y="215620"/>
                  </a:lnTo>
                  <a:lnTo>
                    <a:pt x="233299" y="195973"/>
                  </a:lnTo>
                  <a:lnTo>
                    <a:pt x="227723" y="168732"/>
                  </a:lnTo>
                  <a:lnTo>
                    <a:pt x="225513" y="164655"/>
                  </a:lnTo>
                  <a:lnTo>
                    <a:pt x="225513" y="195973"/>
                  </a:lnTo>
                  <a:lnTo>
                    <a:pt x="194475" y="151879"/>
                  </a:lnTo>
                  <a:lnTo>
                    <a:pt x="167728" y="120624"/>
                  </a:lnTo>
                  <a:lnTo>
                    <a:pt x="151053" y="107061"/>
                  </a:lnTo>
                  <a:lnTo>
                    <a:pt x="145300" y="102374"/>
                  </a:lnTo>
                  <a:lnTo>
                    <a:pt x="127254" y="97231"/>
                  </a:lnTo>
                  <a:lnTo>
                    <a:pt x="122821" y="97764"/>
                  </a:lnTo>
                  <a:lnTo>
                    <a:pt x="119392" y="99720"/>
                  </a:lnTo>
                  <a:lnTo>
                    <a:pt x="118402" y="103124"/>
                  </a:lnTo>
                  <a:lnTo>
                    <a:pt x="117919" y="104114"/>
                  </a:lnTo>
                  <a:lnTo>
                    <a:pt x="116928" y="108038"/>
                  </a:lnTo>
                  <a:lnTo>
                    <a:pt x="120370" y="111506"/>
                  </a:lnTo>
                  <a:lnTo>
                    <a:pt x="144602" y="141427"/>
                  </a:lnTo>
                  <a:lnTo>
                    <a:pt x="167170" y="176631"/>
                  </a:lnTo>
                  <a:lnTo>
                    <a:pt x="186982" y="214871"/>
                  </a:lnTo>
                  <a:lnTo>
                    <a:pt x="202920" y="253923"/>
                  </a:lnTo>
                  <a:lnTo>
                    <a:pt x="175437" y="214630"/>
                  </a:lnTo>
                  <a:lnTo>
                    <a:pt x="144513" y="171716"/>
                  </a:lnTo>
                  <a:lnTo>
                    <a:pt x="118110" y="137502"/>
                  </a:lnTo>
                  <a:lnTo>
                    <a:pt x="117729" y="137007"/>
                  </a:lnTo>
                  <a:lnTo>
                    <a:pt x="102679" y="122313"/>
                  </a:lnTo>
                  <a:lnTo>
                    <a:pt x="99733" y="122313"/>
                  </a:lnTo>
                  <a:lnTo>
                    <a:pt x="98259" y="123748"/>
                  </a:lnTo>
                  <a:lnTo>
                    <a:pt x="99822" y="152361"/>
                  </a:lnTo>
                  <a:lnTo>
                    <a:pt x="114414" y="208813"/>
                  </a:lnTo>
                  <a:lnTo>
                    <a:pt x="134810" y="272351"/>
                  </a:lnTo>
                  <a:lnTo>
                    <a:pt x="153784" y="322211"/>
                  </a:lnTo>
                  <a:lnTo>
                    <a:pt x="128397" y="293166"/>
                  </a:lnTo>
                  <a:lnTo>
                    <a:pt x="109194" y="253072"/>
                  </a:lnTo>
                  <a:lnTo>
                    <a:pt x="95326" y="210591"/>
                  </a:lnTo>
                  <a:lnTo>
                    <a:pt x="85839" y="173799"/>
                  </a:lnTo>
                  <a:lnTo>
                    <a:pt x="81965" y="158305"/>
                  </a:lnTo>
                  <a:lnTo>
                    <a:pt x="81000" y="155181"/>
                  </a:lnTo>
                  <a:lnTo>
                    <a:pt x="78917" y="148386"/>
                  </a:lnTo>
                  <a:lnTo>
                    <a:pt x="75958" y="143357"/>
                  </a:lnTo>
                  <a:lnTo>
                    <a:pt x="72224" y="141960"/>
                  </a:lnTo>
                  <a:lnTo>
                    <a:pt x="71234" y="141960"/>
                  </a:lnTo>
                  <a:lnTo>
                    <a:pt x="48069" y="188341"/>
                  </a:lnTo>
                  <a:lnTo>
                    <a:pt x="37833" y="233756"/>
                  </a:lnTo>
                  <a:lnTo>
                    <a:pt x="34175" y="212305"/>
                  </a:lnTo>
                  <a:lnTo>
                    <a:pt x="34086" y="190296"/>
                  </a:lnTo>
                  <a:lnTo>
                    <a:pt x="36106" y="169392"/>
                  </a:lnTo>
                  <a:lnTo>
                    <a:pt x="38811" y="151257"/>
                  </a:lnTo>
                  <a:lnTo>
                    <a:pt x="40627" y="140195"/>
                  </a:lnTo>
                  <a:lnTo>
                    <a:pt x="41516" y="132245"/>
                  </a:lnTo>
                  <a:lnTo>
                    <a:pt x="41300" y="126682"/>
                  </a:lnTo>
                  <a:lnTo>
                    <a:pt x="39789" y="122770"/>
                  </a:lnTo>
                  <a:lnTo>
                    <a:pt x="38315" y="121335"/>
                  </a:lnTo>
                  <a:lnTo>
                    <a:pt x="44208" y="109550"/>
                  </a:lnTo>
                  <a:lnTo>
                    <a:pt x="34874" y="90881"/>
                  </a:lnTo>
                  <a:lnTo>
                    <a:pt x="27025" y="89382"/>
                  </a:lnTo>
                  <a:lnTo>
                    <a:pt x="24561" y="85979"/>
                  </a:lnTo>
                  <a:lnTo>
                    <a:pt x="25057" y="78574"/>
                  </a:lnTo>
                  <a:lnTo>
                    <a:pt x="25057" y="77063"/>
                  </a:lnTo>
                  <a:lnTo>
                    <a:pt x="25514" y="75730"/>
                  </a:lnTo>
                  <a:lnTo>
                    <a:pt x="25552" y="74117"/>
                  </a:lnTo>
                  <a:lnTo>
                    <a:pt x="26530" y="68757"/>
                  </a:lnTo>
                  <a:lnTo>
                    <a:pt x="24561" y="63842"/>
                  </a:lnTo>
                  <a:lnTo>
                    <a:pt x="19646" y="59918"/>
                  </a:lnTo>
                  <a:lnTo>
                    <a:pt x="18669" y="58928"/>
                  </a:lnTo>
                  <a:lnTo>
                    <a:pt x="14236" y="55981"/>
                  </a:lnTo>
                  <a:lnTo>
                    <a:pt x="12280" y="54483"/>
                  </a:lnTo>
                  <a:lnTo>
                    <a:pt x="10312" y="52514"/>
                  </a:lnTo>
                  <a:lnTo>
                    <a:pt x="18084" y="33566"/>
                  </a:lnTo>
                  <a:lnTo>
                    <a:pt x="31559" y="19380"/>
                  </a:lnTo>
                  <a:lnTo>
                    <a:pt x="49276" y="11099"/>
                  </a:lnTo>
                  <a:lnTo>
                    <a:pt x="69761" y="9829"/>
                  </a:lnTo>
                  <a:lnTo>
                    <a:pt x="70751" y="9829"/>
                  </a:lnTo>
                  <a:lnTo>
                    <a:pt x="72224" y="10287"/>
                  </a:lnTo>
                  <a:lnTo>
                    <a:pt x="72707" y="11264"/>
                  </a:lnTo>
                  <a:lnTo>
                    <a:pt x="77698" y="16344"/>
                  </a:lnTo>
                  <a:lnTo>
                    <a:pt x="81622" y="21971"/>
                  </a:lnTo>
                  <a:lnTo>
                    <a:pt x="84531" y="28130"/>
                  </a:lnTo>
                  <a:lnTo>
                    <a:pt x="86461" y="34836"/>
                  </a:lnTo>
                  <a:lnTo>
                    <a:pt x="88430" y="42697"/>
                  </a:lnTo>
                  <a:lnTo>
                    <a:pt x="91871" y="46621"/>
                  </a:lnTo>
                  <a:lnTo>
                    <a:pt x="160604" y="52298"/>
                  </a:lnTo>
                  <a:lnTo>
                    <a:pt x="212750" y="71704"/>
                  </a:lnTo>
                  <a:lnTo>
                    <a:pt x="188582" y="67310"/>
                  </a:lnTo>
                  <a:lnTo>
                    <a:pt x="165696" y="65366"/>
                  </a:lnTo>
                  <a:lnTo>
                    <a:pt x="147802" y="66103"/>
                  </a:lnTo>
                  <a:lnTo>
                    <a:pt x="138557" y="69735"/>
                  </a:lnTo>
                  <a:lnTo>
                    <a:pt x="137083" y="72161"/>
                  </a:lnTo>
                  <a:lnTo>
                    <a:pt x="137210" y="75730"/>
                  </a:lnTo>
                  <a:lnTo>
                    <a:pt x="140030" y="78054"/>
                  </a:lnTo>
                  <a:lnTo>
                    <a:pt x="141503" y="78574"/>
                  </a:lnTo>
                  <a:lnTo>
                    <a:pt x="158635" y="90284"/>
                  </a:lnTo>
                  <a:lnTo>
                    <a:pt x="184251" y="115912"/>
                  </a:lnTo>
                  <a:lnTo>
                    <a:pt x="209486" y="152222"/>
                  </a:lnTo>
                  <a:lnTo>
                    <a:pt x="225513" y="195973"/>
                  </a:lnTo>
                  <a:lnTo>
                    <a:pt x="225513" y="164655"/>
                  </a:lnTo>
                  <a:lnTo>
                    <a:pt x="205613" y="127876"/>
                  </a:lnTo>
                  <a:lnTo>
                    <a:pt x="178714" y="95770"/>
                  </a:lnTo>
                  <a:lnTo>
                    <a:pt x="154762" y="75107"/>
                  </a:lnTo>
                  <a:lnTo>
                    <a:pt x="173469" y="75730"/>
                  </a:lnTo>
                  <a:lnTo>
                    <a:pt x="197218" y="78574"/>
                  </a:lnTo>
                  <a:lnTo>
                    <a:pt x="221373" y="83959"/>
                  </a:lnTo>
                  <a:lnTo>
                    <a:pt x="241731" y="92329"/>
                  </a:lnTo>
                  <a:lnTo>
                    <a:pt x="268757" y="108559"/>
                  </a:lnTo>
                  <a:close/>
                </a:path>
                <a:path w="1065530" h="342900">
                  <a:moveTo>
                    <a:pt x="1065199" y="180263"/>
                  </a:moveTo>
                  <a:lnTo>
                    <a:pt x="1065174" y="165188"/>
                  </a:lnTo>
                  <a:lnTo>
                    <a:pt x="1063015" y="151460"/>
                  </a:lnTo>
                  <a:lnTo>
                    <a:pt x="1059002" y="139852"/>
                  </a:lnTo>
                  <a:lnTo>
                    <a:pt x="1055370" y="134200"/>
                  </a:lnTo>
                  <a:lnTo>
                    <a:pt x="1055370" y="165188"/>
                  </a:lnTo>
                  <a:lnTo>
                    <a:pt x="1055293" y="180263"/>
                  </a:lnTo>
                  <a:lnTo>
                    <a:pt x="1052741" y="197408"/>
                  </a:lnTo>
                  <a:lnTo>
                    <a:pt x="1047788" y="211353"/>
                  </a:lnTo>
                  <a:lnTo>
                    <a:pt x="1041717" y="220421"/>
                  </a:lnTo>
                  <a:lnTo>
                    <a:pt x="1035723" y="223469"/>
                  </a:lnTo>
                  <a:lnTo>
                    <a:pt x="1033754" y="223469"/>
                  </a:lnTo>
                  <a:lnTo>
                    <a:pt x="1020572" y="180263"/>
                  </a:lnTo>
                  <a:lnTo>
                    <a:pt x="1020597" y="177317"/>
                  </a:lnTo>
                  <a:lnTo>
                    <a:pt x="1023099" y="160401"/>
                  </a:lnTo>
                  <a:lnTo>
                    <a:pt x="1027950" y="146558"/>
                  </a:lnTo>
                  <a:lnTo>
                    <a:pt x="1033995" y="137401"/>
                  </a:lnTo>
                  <a:lnTo>
                    <a:pt x="1040180" y="134099"/>
                  </a:lnTo>
                  <a:lnTo>
                    <a:pt x="1040638" y="134099"/>
                  </a:lnTo>
                  <a:lnTo>
                    <a:pt x="1055370" y="165188"/>
                  </a:lnTo>
                  <a:lnTo>
                    <a:pt x="1055370" y="134200"/>
                  </a:lnTo>
                  <a:lnTo>
                    <a:pt x="1053414" y="131152"/>
                  </a:lnTo>
                  <a:lnTo>
                    <a:pt x="1049997" y="127228"/>
                  </a:lnTo>
                  <a:lnTo>
                    <a:pt x="1045552" y="124739"/>
                  </a:lnTo>
                  <a:lnTo>
                    <a:pt x="1041158" y="124739"/>
                  </a:lnTo>
                  <a:lnTo>
                    <a:pt x="1014336" y="155829"/>
                  </a:lnTo>
                  <a:lnTo>
                    <a:pt x="1011148" y="192570"/>
                  </a:lnTo>
                  <a:lnTo>
                    <a:pt x="1013206" y="206324"/>
                  </a:lnTo>
                  <a:lnTo>
                    <a:pt x="1034745" y="233299"/>
                  </a:lnTo>
                  <a:lnTo>
                    <a:pt x="1035723" y="233299"/>
                  </a:lnTo>
                  <a:lnTo>
                    <a:pt x="1046492" y="229285"/>
                  </a:lnTo>
                  <a:lnTo>
                    <a:pt x="1051191" y="223469"/>
                  </a:lnTo>
                  <a:lnTo>
                    <a:pt x="1055446" y="218198"/>
                  </a:lnTo>
                  <a:lnTo>
                    <a:pt x="1061910" y="201396"/>
                  </a:lnTo>
                  <a:lnTo>
                    <a:pt x="1065199" y="180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1843" y="3924095"/>
              <a:ext cx="229560" cy="2458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87138" y="2226036"/>
              <a:ext cx="444499" cy="28577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81237" y="2340494"/>
              <a:ext cx="300990" cy="203200"/>
            </a:xfrm>
            <a:custGeom>
              <a:avLst/>
              <a:gdLst/>
              <a:ahLst/>
              <a:cxnLst/>
              <a:rect l="l" t="t" r="r" b="b"/>
              <a:pathLst>
                <a:path w="300989" h="203200">
                  <a:moveTo>
                    <a:pt x="273523" y="160662"/>
                  </a:moveTo>
                  <a:lnTo>
                    <a:pt x="241768" y="160662"/>
                  </a:lnTo>
                  <a:lnTo>
                    <a:pt x="256433" y="163454"/>
                  </a:lnTo>
                  <a:lnTo>
                    <a:pt x="266263" y="167653"/>
                  </a:lnTo>
                  <a:lnTo>
                    <a:pt x="274994" y="173570"/>
                  </a:lnTo>
                  <a:lnTo>
                    <a:pt x="282436" y="181059"/>
                  </a:lnTo>
                  <a:lnTo>
                    <a:pt x="288397" y="189972"/>
                  </a:lnTo>
                  <a:lnTo>
                    <a:pt x="294816" y="203198"/>
                  </a:lnTo>
                  <a:lnTo>
                    <a:pt x="299205" y="185520"/>
                  </a:lnTo>
                  <a:lnTo>
                    <a:pt x="299745" y="181059"/>
                  </a:lnTo>
                  <a:lnTo>
                    <a:pt x="300711" y="176680"/>
                  </a:lnTo>
                  <a:lnTo>
                    <a:pt x="300716" y="175698"/>
                  </a:lnTo>
                  <a:lnTo>
                    <a:pt x="290886" y="175698"/>
                  </a:lnTo>
                  <a:lnTo>
                    <a:pt x="284416" y="168731"/>
                  </a:lnTo>
                  <a:lnTo>
                    <a:pt x="276951" y="162685"/>
                  </a:lnTo>
                  <a:lnTo>
                    <a:pt x="273523" y="160662"/>
                  </a:lnTo>
                  <a:close/>
                </a:path>
                <a:path w="300989" h="203200">
                  <a:moveTo>
                    <a:pt x="172564" y="129234"/>
                  </a:moveTo>
                  <a:lnTo>
                    <a:pt x="140570" y="129234"/>
                  </a:lnTo>
                  <a:lnTo>
                    <a:pt x="155235" y="132026"/>
                  </a:lnTo>
                  <a:lnTo>
                    <a:pt x="168253" y="138033"/>
                  </a:lnTo>
                  <a:lnTo>
                    <a:pt x="179061" y="146938"/>
                  </a:lnTo>
                  <a:lnTo>
                    <a:pt x="187289" y="158323"/>
                  </a:lnTo>
                  <a:lnTo>
                    <a:pt x="192570" y="171770"/>
                  </a:lnTo>
                  <a:lnTo>
                    <a:pt x="194535" y="181133"/>
                  </a:lnTo>
                  <a:lnTo>
                    <a:pt x="200954" y="175698"/>
                  </a:lnTo>
                  <a:lnTo>
                    <a:pt x="213151" y="166889"/>
                  </a:lnTo>
                  <a:lnTo>
                    <a:pt x="222608" y="163454"/>
                  </a:lnTo>
                  <a:lnTo>
                    <a:pt x="199972" y="163454"/>
                  </a:lnTo>
                  <a:lnTo>
                    <a:pt x="193571" y="149889"/>
                  </a:lnTo>
                  <a:lnTo>
                    <a:pt x="184235" y="138270"/>
                  </a:lnTo>
                  <a:lnTo>
                    <a:pt x="172564" y="129234"/>
                  </a:lnTo>
                  <a:close/>
                </a:path>
                <a:path w="300989" h="203200">
                  <a:moveTo>
                    <a:pt x="201197" y="10070"/>
                  </a:moveTo>
                  <a:lnTo>
                    <a:pt x="138207" y="10070"/>
                  </a:lnTo>
                  <a:lnTo>
                    <a:pt x="189164" y="15609"/>
                  </a:lnTo>
                  <a:lnTo>
                    <a:pt x="194077" y="17050"/>
                  </a:lnTo>
                  <a:lnTo>
                    <a:pt x="238835" y="41555"/>
                  </a:lnTo>
                  <a:lnTo>
                    <a:pt x="271392" y="78638"/>
                  </a:lnTo>
                  <a:lnTo>
                    <a:pt x="289493" y="124474"/>
                  </a:lnTo>
                  <a:lnTo>
                    <a:pt x="290886" y="175698"/>
                  </a:lnTo>
                  <a:lnTo>
                    <a:pt x="300716" y="175698"/>
                  </a:lnTo>
                  <a:lnTo>
                    <a:pt x="300917" y="133137"/>
                  </a:lnTo>
                  <a:lnTo>
                    <a:pt x="289417" y="92346"/>
                  </a:lnTo>
                  <a:lnTo>
                    <a:pt x="267492" y="56480"/>
                  </a:lnTo>
                  <a:lnTo>
                    <a:pt x="236420" y="27711"/>
                  </a:lnTo>
                  <a:lnTo>
                    <a:pt x="201197" y="10070"/>
                  </a:lnTo>
                  <a:close/>
                </a:path>
                <a:path w="300989" h="203200">
                  <a:moveTo>
                    <a:pt x="246149" y="150686"/>
                  </a:moveTo>
                  <a:lnTo>
                    <a:pt x="199972" y="163454"/>
                  </a:lnTo>
                  <a:lnTo>
                    <a:pt x="222608" y="163454"/>
                  </a:lnTo>
                  <a:lnTo>
                    <a:pt x="227048" y="161842"/>
                  </a:lnTo>
                  <a:lnTo>
                    <a:pt x="241768" y="160662"/>
                  </a:lnTo>
                  <a:lnTo>
                    <a:pt x="273523" y="160662"/>
                  </a:lnTo>
                  <a:lnTo>
                    <a:pt x="268577" y="157744"/>
                  </a:lnTo>
                  <a:lnTo>
                    <a:pt x="259381" y="154091"/>
                  </a:lnTo>
                  <a:lnTo>
                    <a:pt x="253027" y="151669"/>
                  </a:lnTo>
                  <a:lnTo>
                    <a:pt x="246149" y="150686"/>
                  </a:lnTo>
                  <a:close/>
                </a:path>
                <a:path w="300989" h="203200">
                  <a:moveTo>
                    <a:pt x="71343" y="97782"/>
                  </a:moveTo>
                  <a:lnTo>
                    <a:pt x="32283" y="97782"/>
                  </a:lnTo>
                  <a:lnTo>
                    <a:pt x="43200" y="98027"/>
                  </a:lnTo>
                  <a:lnTo>
                    <a:pt x="54037" y="100532"/>
                  </a:lnTo>
                  <a:lnTo>
                    <a:pt x="86091" y="126884"/>
                  </a:lnTo>
                  <a:lnTo>
                    <a:pt x="93337" y="150163"/>
                  </a:lnTo>
                  <a:lnTo>
                    <a:pt x="99756" y="144270"/>
                  </a:lnTo>
                  <a:lnTo>
                    <a:pt x="111953" y="135460"/>
                  </a:lnTo>
                  <a:lnTo>
                    <a:pt x="121410" y="132026"/>
                  </a:lnTo>
                  <a:lnTo>
                    <a:pt x="98774" y="132026"/>
                  </a:lnTo>
                  <a:lnTo>
                    <a:pt x="92364" y="118452"/>
                  </a:lnTo>
                  <a:lnTo>
                    <a:pt x="83013" y="106817"/>
                  </a:lnTo>
                  <a:lnTo>
                    <a:pt x="71343" y="97782"/>
                  </a:lnTo>
                  <a:close/>
                </a:path>
                <a:path w="300989" h="203200">
                  <a:moveTo>
                    <a:pt x="142830" y="119494"/>
                  </a:moveTo>
                  <a:lnTo>
                    <a:pt x="127373" y="120150"/>
                  </a:lnTo>
                  <a:lnTo>
                    <a:pt x="112469" y="124403"/>
                  </a:lnTo>
                  <a:lnTo>
                    <a:pt x="98774" y="132026"/>
                  </a:lnTo>
                  <a:lnTo>
                    <a:pt x="121410" y="132026"/>
                  </a:lnTo>
                  <a:lnTo>
                    <a:pt x="125850" y="130413"/>
                  </a:lnTo>
                  <a:lnTo>
                    <a:pt x="140570" y="129234"/>
                  </a:lnTo>
                  <a:lnTo>
                    <a:pt x="172564" y="129234"/>
                  </a:lnTo>
                  <a:lnTo>
                    <a:pt x="172320" y="129045"/>
                  </a:lnTo>
                  <a:lnTo>
                    <a:pt x="158183" y="122663"/>
                  </a:lnTo>
                  <a:lnTo>
                    <a:pt x="142830" y="119494"/>
                  </a:lnTo>
                  <a:close/>
                </a:path>
                <a:path w="300989" h="203200">
                  <a:moveTo>
                    <a:pt x="145902" y="0"/>
                  </a:moveTo>
                  <a:lnTo>
                    <a:pt x="101534" y="7424"/>
                  </a:lnTo>
                  <a:lnTo>
                    <a:pt x="61341" y="27107"/>
                  </a:lnTo>
                  <a:lnTo>
                    <a:pt x="28181" y="57632"/>
                  </a:lnTo>
                  <a:lnTo>
                    <a:pt x="4912" y="97585"/>
                  </a:lnTo>
                  <a:lnTo>
                    <a:pt x="0" y="109371"/>
                  </a:lnTo>
                  <a:lnTo>
                    <a:pt x="11266" y="103478"/>
                  </a:lnTo>
                  <a:lnTo>
                    <a:pt x="21550" y="99648"/>
                  </a:lnTo>
                  <a:lnTo>
                    <a:pt x="32283" y="97782"/>
                  </a:lnTo>
                  <a:lnTo>
                    <a:pt x="71343" y="97782"/>
                  </a:lnTo>
                  <a:lnTo>
                    <a:pt x="71086" y="97585"/>
                  </a:lnTo>
                  <a:lnTo>
                    <a:pt x="56985" y="91234"/>
                  </a:lnTo>
                  <a:lnTo>
                    <a:pt x="54778" y="90710"/>
                  </a:lnTo>
                  <a:lnTo>
                    <a:pt x="18667" y="90710"/>
                  </a:lnTo>
                  <a:lnTo>
                    <a:pt x="48623" y="49843"/>
                  </a:lnTo>
                  <a:lnTo>
                    <a:pt x="89915" y="22222"/>
                  </a:lnTo>
                  <a:lnTo>
                    <a:pt x="138207" y="10070"/>
                  </a:lnTo>
                  <a:lnTo>
                    <a:pt x="201197" y="10070"/>
                  </a:lnTo>
                  <a:lnTo>
                    <a:pt x="197483" y="8210"/>
                  </a:lnTo>
                  <a:lnTo>
                    <a:pt x="191588" y="6246"/>
                  </a:lnTo>
                  <a:lnTo>
                    <a:pt x="145902" y="0"/>
                  </a:lnTo>
                  <a:close/>
                </a:path>
                <a:path w="300989" h="203200">
                  <a:moveTo>
                    <a:pt x="37629" y="88026"/>
                  </a:moveTo>
                  <a:lnTo>
                    <a:pt x="28025" y="88582"/>
                  </a:lnTo>
                  <a:lnTo>
                    <a:pt x="18667" y="90710"/>
                  </a:lnTo>
                  <a:lnTo>
                    <a:pt x="54778" y="90710"/>
                  </a:lnTo>
                  <a:lnTo>
                    <a:pt x="47332" y="88942"/>
                  </a:lnTo>
                  <a:lnTo>
                    <a:pt x="37629" y="88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1129" y="2340494"/>
              <a:ext cx="351024" cy="34076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52779" y="2982328"/>
              <a:ext cx="447675" cy="506730"/>
            </a:xfrm>
            <a:custGeom>
              <a:avLst/>
              <a:gdLst/>
              <a:ahLst/>
              <a:cxnLst/>
              <a:rect l="l" t="t" r="r" b="b"/>
              <a:pathLst>
                <a:path w="447675" h="506729">
                  <a:moveTo>
                    <a:pt x="422033" y="7848"/>
                  </a:moveTo>
                  <a:lnTo>
                    <a:pt x="412737" y="5435"/>
                  </a:lnTo>
                  <a:lnTo>
                    <a:pt x="400469" y="49517"/>
                  </a:lnTo>
                  <a:lnTo>
                    <a:pt x="390182" y="84175"/>
                  </a:lnTo>
                  <a:lnTo>
                    <a:pt x="381838" y="109905"/>
                  </a:lnTo>
                  <a:lnTo>
                    <a:pt x="375399" y="127215"/>
                  </a:lnTo>
                  <a:lnTo>
                    <a:pt x="378129" y="107391"/>
                  </a:lnTo>
                  <a:lnTo>
                    <a:pt x="382625" y="80911"/>
                  </a:lnTo>
                  <a:lnTo>
                    <a:pt x="388785" y="48742"/>
                  </a:lnTo>
                  <a:lnTo>
                    <a:pt x="396481" y="11785"/>
                  </a:lnTo>
                  <a:lnTo>
                    <a:pt x="398970" y="1955"/>
                  </a:lnTo>
                  <a:lnTo>
                    <a:pt x="389153" y="0"/>
                  </a:lnTo>
                  <a:lnTo>
                    <a:pt x="387184" y="9817"/>
                  </a:lnTo>
                  <a:lnTo>
                    <a:pt x="377698" y="54724"/>
                  </a:lnTo>
                  <a:lnTo>
                    <a:pt x="370763" y="91960"/>
                  </a:lnTo>
                  <a:lnTo>
                    <a:pt x="366496" y="120192"/>
                  </a:lnTo>
                  <a:lnTo>
                    <a:pt x="365048" y="138023"/>
                  </a:lnTo>
                  <a:lnTo>
                    <a:pt x="365048" y="140449"/>
                  </a:lnTo>
                  <a:lnTo>
                    <a:pt x="365569" y="146862"/>
                  </a:lnTo>
                  <a:lnTo>
                    <a:pt x="370484" y="148297"/>
                  </a:lnTo>
                  <a:lnTo>
                    <a:pt x="371919" y="148297"/>
                  </a:lnTo>
                  <a:lnTo>
                    <a:pt x="377215" y="144589"/>
                  </a:lnTo>
                  <a:lnTo>
                    <a:pt x="386118" y="126695"/>
                  </a:lnTo>
                  <a:lnTo>
                    <a:pt x="400456" y="84493"/>
                  </a:lnTo>
                  <a:lnTo>
                    <a:pt x="422033" y="7848"/>
                  </a:lnTo>
                  <a:close/>
                </a:path>
                <a:path w="447675" h="506729">
                  <a:moveTo>
                    <a:pt x="447116" y="497027"/>
                  </a:moveTo>
                  <a:lnTo>
                    <a:pt x="1955" y="388010"/>
                  </a:lnTo>
                  <a:lnTo>
                    <a:pt x="0" y="397370"/>
                  </a:lnTo>
                  <a:lnTo>
                    <a:pt x="444627" y="506387"/>
                  </a:lnTo>
                  <a:lnTo>
                    <a:pt x="447116" y="4970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6150" y="2707253"/>
              <a:ext cx="75791" cy="22301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50112" y="2661094"/>
              <a:ext cx="824230" cy="802640"/>
            </a:xfrm>
            <a:custGeom>
              <a:avLst/>
              <a:gdLst/>
              <a:ahLst/>
              <a:cxnLst/>
              <a:rect l="l" t="t" r="r" b="b"/>
              <a:pathLst>
                <a:path w="824230" h="802639">
                  <a:moveTo>
                    <a:pt x="19646" y="236766"/>
                  </a:moveTo>
                  <a:lnTo>
                    <a:pt x="0" y="236766"/>
                  </a:lnTo>
                  <a:lnTo>
                    <a:pt x="0" y="246583"/>
                  </a:lnTo>
                  <a:lnTo>
                    <a:pt x="19646" y="246583"/>
                  </a:lnTo>
                  <a:lnTo>
                    <a:pt x="19646" y="236766"/>
                  </a:lnTo>
                  <a:close/>
                </a:path>
                <a:path w="824230" h="802639">
                  <a:moveTo>
                    <a:pt x="388645" y="114909"/>
                  </a:moveTo>
                  <a:lnTo>
                    <a:pt x="369963" y="114909"/>
                  </a:lnTo>
                  <a:lnTo>
                    <a:pt x="369963" y="32943"/>
                  </a:lnTo>
                  <a:lnTo>
                    <a:pt x="369963" y="31432"/>
                  </a:lnTo>
                  <a:lnTo>
                    <a:pt x="369963" y="27508"/>
                  </a:lnTo>
                  <a:lnTo>
                    <a:pt x="369963" y="21615"/>
                  </a:lnTo>
                  <a:lnTo>
                    <a:pt x="369963" y="11785"/>
                  </a:lnTo>
                  <a:lnTo>
                    <a:pt x="369963" y="10350"/>
                  </a:lnTo>
                  <a:lnTo>
                    <a:pt x="378320" y="9372"/>
                  </a:lnTo>
                  <a:lnTo>
                    <a:pt x="377825" y="0"/>
                  </a:lnTo>
                  <a:lnTo>
                    <a:pt x="373405" y="0"/>
                  </a:lnTo>
                  <a:lnTo>
                    <a:pt x="368985" y="533"/>
                  </a:lnTo>
                  <a:lnTo>
                    <a:pt x="364566" y="990"/>
                  </a:lnTo>
                  <a:lnTo>
                    <a:pt x="360146" y="1676"/>
                  </a:lnTo>
                  <a:lnTo>
                    <a:pt x="360146" y="11785"/>
                  </a:lnTo>
                  <a:lnTo>
                    <a:pt x="360146" y="23114"/>
                  </a:lnTo>
                  <a:lnTo>
                    <a:pt x="360146" y="32943"/>
                  </a:lnTo>
                  <a:lnTo>
                    <a:pt x="360146" y="86956"/>
                  </a:lnTo>
                  <a:lnTo>
                    <a:pt x="360146" y="96774"/>
                  </a:lnTo>
                  <a:lnTo>
                    <a:pt x="360146" y="114909"/>
                  </a:lnTo>
                  <a:lnTo>
                    <a:pt x="341972" y="114909"/>
                  </a:lnTo>
                  <a:lnTo>
                    <a:pt x="341972" y="124739"/>
                  </a:lnTo>
                  <a:lnTo>
                    <a:pt x="360146" y="124739"/>
                  </a:lnTo>
                  <a:lnTo>
                    <a:pt x="360146" y="134099"/>
                  </a:lnTo>
                  <a:lnTo>
                    <a:pt x="341972" y="134099"/>
                  </a:lnTo>
                  <a:lnTo>
                    <a:pt x="341972" y="143459"/>
                  </a:lnTo>
                  <a:lnTo>
                    <a:pt x="360146" y="143459"/>
                  </a:lnTo>
                  <a:lnTo>
                    <a:pt x="360146" y="162128"/>
                  </a:lnTo>
                  <a:lnTo>
                    <a:pt x="360146" y="584504"/>
                  </a:lnTo>
                  <a:lnTo>
                    <a:pt x="357682" y="583984"/>
                  </a:lnTo>
                  <a:lnTo>
                    <a:pt x="355231" y="583526"/>
                  </a:lnTo>
                  <a:lnTo>
                    <a:pt x="352285" y="583526"/>
                  </a:lnTo>
                  <a:lnTo>
                    <a:pt x="344385" y="584454"/>
                  </a:lnTo>
                  <a:lnTo>
                    <a:pt x="338099" y="586892"/>
                  </a:lnTo>
                  <a:lnTo>
                    <a:pt x="333006" y="590346"/>
                  </a:lnTo>
                  <a:lnTo>
                    <a:pt x="328701" y="594334"/>
                  </a:lnTo>
                  <a:lnTo>
                    <a:pt x="319849" y="602183"/>
                  </a:lnTo>
                  <a:lnTo>
                    <a:pt x="308063" y="602183"/>
                  </a:lnTo>
                  <a:lnTo>
                    <a:pt x="304622" y="601662"/>
                  </a:lnTo>
                  <a:lnTo>
                    <a:pt x="304622" y="546201"/>
                  </a:lnTo>
                  <a:lnTo>
                    <a:pt x="360146" y="546201"/>
                  </a:lnTo>
                  <a:lnTo>
                    <a:pt x="360146" y="536841"/>
                  </a:lnTo>
                  <a:lnTo>
                    <a:pt x="304622" y="536841"/>
                  </a:lnTo>
                  <a:lnTo>
                    <a:pt x="304622" y="471500"/>
                  </a:lnTo>
                  <a:lnTo>
                    <a:pt x="360146" y="471500"/>
                  </a:lnTo>
                  <a:lnTo>
                    <a:pt x="360146" y="461683"/>
                  </a:lnTo>
                  <a:lnTo>
                    <a:pt x="304622" y="461683"/>
                  </a:lnTo>
                  <a:lnTo>
                    <a:pt x="304622" y="396392"/>
                  </a:lnTo>
                  <a:lnTo>
                    <a:pt x="360146" y="396392"/>
                  </a:lnTo>
                  <a:lnTo>
                    <a:pt x="360146" y="386575"/>
                  </a:lnTo>
                  <a:lnTo>
                    <a:pt x="304622" y="386575"/>
                  </a:lnTo>
                  <a:lnTo>
                    <a:pt x="304622" y="321754"/>
                  </a:lnTo>
                  <a:lnTo>
                    <a:pt x="360146" y="321754"/>
                  </a:lnTo>
                  <a:lnTo>
                    <a:pt x="360146" y="311873"/>
                  </a:lnTo>
                  <a:lnTo>
                    <a:pt x="304622" y="311873"/>
                  </a:lnTo>
                  <a:lnTo>
                    <a:pt x="304622" y="246583"/>
                  </a:lnTo>
                  <a:lnTo>
                    <a:pt x="360146" y="246583"/>
                  </a:lnTo>
                  <a:lnTo>
                    <a:pt x="360146" y="236766"/>
                  </a:lnTo>
                  <a:lnTo>
                    <a:pt x="304622" y="236766"/>
                  </a:lnTo>
                  <a:lnTo>
                    <a:pt x="304622" y="171945"/>
                  </a:lnTo>
                  <a:lnTo>
                    <a:pt x="360146" y="171945"/>
                  </a:lnTo>
                  <a:lnTo>
                    <a:pt x="360146" y="162128"/>
                  </a:lnTo>
                  <a:lnTo>
                    <a:pt x="304622" y="162128"/>
                  </a:lnTo>
                  <a:lnTo>
                    <a:pt x="304622" y="96774"/>
                  </a:lnTo>
                  <a:lnTo>
                    <a:pt x="360146" y="96774"/>
                  </a:lnTo>
                  <a:lnTo>
                    <a:pt x="360146" y="86956"/>
                  </a:lnTo>
                  <a:lnTo>
                    <a:pt x="304622" y="86956"/>
                  </a:lnTo>
                  <a:lnTo>
                    <a:pt x="304622" y="45669"/>
                  </a:lnTo>
                  <a:lnTo>
                    <a:pt x="315442" y="42468"/>
                  </a:lnTo>
                  <a:lnTo>
                    <a:pt x="330111" y="38709"/>
                  </a:lnTo>
                  <a:lnTo>
                    <a:pt x="345059" y="35496"/>
                  </a:lnTo>
                  <a:lnTo>
                    <a:pt x="360146" y="32943"/>
                  </a:lnTo>
                  <a:lnTo>
                    <a:pt x="360146" y="23114"/>
                  </a:lnTo>
                  <a:lnTo>
                    <a:pt x="348538" y="25006"/>
                  </a:lnTo>
                  <a:lnTo>
                    <a:pt x="347433" y="25171"/>
                  </a:lnTo>
                  <a:lnTo>
                    <a:pt x="347027" y="25260"/>
                  </a:lnTo>
                  <a:lnTo>
                    <a:pt x="344322" y="25692"/>
                  </a:lnTo>
                  <a:lnTo>
                    <a:pt x="334429" y="27749"/>
                  </a:lnTo>
                  <a:lnTo>
                    <a:pt x="330669" y="28486"/>
                  </a:lnTo>
                  <a:lnTo>
                    <a:pt x="329755" y="28714"/>
                  </a:lnTo>
                  <a:lnTo>
                    <a:pt x="328637" y="28943"/>
                  </a:lnTo>
                  <a:lnTo>
                    <a:pt x="321437" y="30772"/>
                  </a:lnTo>
                  <a:lnTo>
                    <a:pt x="314261" y="32537"/>
                  </a:lnTo>
                  <a:lnTo>
                    <a:pt x="313283" y="32829"/>
                  </a:lnTo>
                  <a:lnTo>
                    <a:pt x="298234" y="37325"/>
                  </a:lnTo>
                  <a:lnTo>
                    <a:pt x="294792" y="38582"/>
                  </a:lnTo>
                  <a:lnTo>
                    <a:pt x="294792" y="48933"/>
                  </a:lnTo>
                  <a:lnTo>
                    <a:pt x="294792" y="86956"/>
                  </a:lnTo>
                  <a:lnTo>
                    <a:pt x="294792" y="594728"/>
                  </a:lnTo>
                  <a:lnTo>
                    <a:pt x="294297" y="594334"/>
                  </a:lnTo>
                  <a:lnTo>
                    <a:pt x="270725" y="583526"/>
                  </a:lnTo>
                  <a:lnTo>
                    <a:pt x="262534" y="584454"/>
                  </a:lnTo>
                  <a:lnTo>
                    <a:pt x="256108" y="586892"/>
                  </a:lnTo>
                  <a:lnTo>
                    <a:pt x="250964" y="590346"/>
                  </a:lnTo>
                  <a:lnTo>
                    <a:pt x="246646" y="594334"/>
                  </a:lnTo>
                  <a:lnTo>
                    <a:pt x="242709" y="597738"/>
                  </a:lnTo>
                  <a:lnTo>
                    <a:pt x="239280" y="601205"/>
                  </a:lnTo>
                  <a:lnTo>
                    <a:pt x="238785" y="601243"/>
                  </a:lnTo>
                  <a:lnTo>
                    <a:pt x="238785" y="546201"/>
                  </a:lnTo>
                  <a:lnTo>
                    <a:pt x="294792" y="546201"/>
                  </a:lnTo>
                  <a:lnTo>
                    <a:pt x="294792" y="536841"/>
                  </a:lnTo>
                  <a:lnTo>
                    <a:pt x="238785" y="536841"/>
                  </a:lnTo>
                  <a:lnTo>
                    <a:pt x="238785" y="471500"/>
                  </a:lnTo>
                  <a:lnTo>
                    <a:pt x="294792" y="471500"/>
                  </a:lnTo>
                  <a:lnTo>
                    <a:pt x="294792" y="461683"/>
                  </a:lnTo>
                  <a:lnTo>
                    <a:pt x="238785" y="461683"/>
                  </a:lnTo>
                  <a:lnTo>
                    <a:pt x="238785" y="396392"/>
                  </a:lnTo>
                  <a:lnTo>
                    <a:pt x="294792" y="396392"/>
                  </a:lnTo>
                  <a:lnTo>
                    <a:pt x="294792" y="386575"/>
                  </a:lnTo>
                  <a:lnTo>
                    <a:pt x="238785" y="386575"/>
                  </a:lnTo>
                  <a:lnTo>
                    <a:pt x="238785" y="321754"/>
                  </a:lnTo>
                  <a:lnTo>
                    <a:pt x="294792" y="321754"/>
                  </a:lnTo>
                  <a:lnTo>
                    <a:pt x="294792" y="311873"/>
                  </a:lnTo>
                  <a:lnTo>
                    <a:pt x="238785" y="311873"/>
                  </a:lnTo>
                  <a:lnTo>
                    <a:pt x="238785" y="246583"/>
                  </a:lnTo>
                  <a:lnTo>
                    <a:pt x="294792" y="246583"/>
                  </a:lnTo>
                  <a:lnTo>
                    <a:pt x="294792" y="236766"/>
                  </a:lnTo>
                  <a:lnTo>
                    <a:pt x="238785" y="236766"/>
                  </a:lnTo>
                  <a:lnTo>
                    <a:pt x="238785" y="171945"/>
                  </a:lnTo>
                  <a:lnTo>
                    <a:pt x="294792" y="171945"/>
                  </a:lnTo>
                  <a:lnTo>
                    <a:pt x="294792" y="162128"/>
                  </a:lnTo>
                  <a:lnTo>
                    <a:pt x="238785" y="162128"/>
                  </a:lnTo>
                  <a:lnTo>
                    <a:pt x="238785" y="96774"/>
                  </a:lnTo>
                  <a:lnTo>
                    <a:pt x="294792" y="96774"/>
                  </a:lnTo>
                  <a:lnTo>
                    <a:pt x="294792" y="86956"/>
                  </a:lnTo>
                  <a:lnTo>
                    <a:pt x="238785" y="86956"/>
                  </a:lnTo>
                  <a:lnTo>
                    <a:pt x="238785" y="73863"/>
                  </a:lnTo>
                  <a:lnTo>
                    <a:pt x="251993" y="66776"/>
                  </a:lnTo>
                  <a:lnTo>
                    <a:pt x="268020" y="59258"/>
                  </a:lnTo>
                  <a:lnTo>
                    <a:pt x="284416" y="52578"/>
                  </a:lnTo>
                  <a:lnTo>
                    <a:pt x="294792" y="48933"/>
                  </a:lnTo>
                  <a:lnTo>
                    <a:pt x="294792" y="38582"/>
                  </a:lnTo>
                  <a:lnTo>
                    <a:pt x="247942" y="58127"/>
                  </a:lnTo>
                  <a:lnTo>
                    <a:pt x="228955" y="68427"/>
                  </a:lnTo>
                  <a:lnTo>
                    <a:pt x="228955" y="79324"/>
                  </a:lnTo>
                  <a:lnTo>
                    <a:pt x="228955" y="86956"/>
                  </a:lnTo>
                  <a:lnTo>
                    <a:pt x="228955" y="602183"/>
                  </a:lnTo>
                  <a:lnTo>
                    <a:pt x="221094" y="602183"/>
                  </a:lnTo>
                  <a:lnTo>
                    <a:pt x="212255" y="594334"/>
                  </a:lnTo>
                  <a:lnTo>
                    <a:pt x="211201" y="593344"/>
                  </a:lnTo>
                  <a:lnTo>
                    <a:pt x="208013" y="590346"/>
                  </a:lnTo>
                  <a:lnTo>
                    <a:pt x="203034" y="586892"/>
                  </a:lnTo>
                  <a:lnTo>
                    <a:pt x="196773" y="584454"/>
                  </a:lnTo>
                  <a:lnTo>
                    <a:pt x="188671" y="583526"/>
                  </a:lnTo>
                  <a:lnTo>
                    <a:pt x="180771" y="584454"/>
                  </a:lnTo>
                  <a:lnTo>
                    <a:pt x="174485" y="586892"/>
                  </a:lnTo>
                  <a:lnTo>
                    <a:pt x="173431" y="587616"/>
                  </a:lnTo>
                  <a:lnTo>
                    <a:pt x="173431" y="546201"/>
                  </a:lnTo>
                  <a:lnTo>
                    <a:pt x="228955" y="546201"/>
                  </a:lnTo>
                  <a:lnTo>
                    <a:pt x="228955" y="536841"/>
                  </a:lnTo>
                  <a:lnTo>
                    <a:pt x="173431" y="536841"/>
                  </a:lnTo>
                  <a:lnTo>
                    <a:pt x="173431" y="471500"/>
                  </a:lnTo>
                  <a:lnTo>
                    <a:pt x="228955" y="471500"/>
                  </a:lnTo>
                  <a:lnTo>
                    <a:pt x="228955" y="461683"/>
                  </a:lnTo>
                  <a:lnTo>
                    <a:pt x="173431" y="461683"/>
                  </a:lnTo>
                  <a:lnTo>
                    <a:pt x="173431" y="396392"/>
                  </a:lnTo>
                  <a:lnTo>
                    <a:pt x="228955" y="396392"/>
                  </a:lnTo>
                  <a:lnTo>
                    <a:pt x="228955" y="386575"/>
                  </a:lnTo>
                  <a:lnTo>
                    <a:pt x="173431" y="386575"/>
                  </a:lnTo>
                  <a:lnTo>
                    <a:pt x="173431" y="321754"/>
                  </a:lnTo>
                  <a:lnTo>
                    <a:pt x="228955" y="321754"/>
                  </a:lnTo>
                  <a:lnTo>
                    <a:pt x="228955" y="311873"/>
                  </a:lnTo>
                  <a:lnTo>
                    <a:pt x="173431" y="311873"/>
                  </a:lnTo>
                  <a:lnTo>
                    <a:pt x="173431" y="246583"/>
                  </a:lnTo>
                  <a:lnTo>
                    <a:pt x="228955" y="246583"/>
                  </a:lnTo>
                  <a:lnTo>
                    <a:pt x="228955" y="236766"/>
                  </a:lnTo>
                  <a:lnTo>
                    <a:pt x="173431" y="236766"/>
                  </a:lnTo>
                  <a:lnTo>
                    <a:pt x="173431" y="171945"/>
                  </a:lnTo>
                  <a:lnTo>
                    <a:pt x="228955" y="171945"/>
                  </a:lnTo>
                  <a:lnTo>
                    <a:pt x="228955" y="162128"/>
                  </a:lnTo>
                  <a:lnTo>
                    <a:pt x="173431" y="162128"/>
                  </a:lnTo>
                  <a:lnTo>
                    <a:pt x="173431" y="119659"/>
                  </a:lnTo>
                  <a:lnTo>
                    <a:pt x="179501" y="114427"/>
                  </a:lnTo>
                  <a:lnTo>
                    <a:pt x="187439" y="107797"/>
                  </a:lnTo>
                  <a:lnTo>
                    <a:pt x="195376" y="101561"/>
                  </a:lnTo>
                  <a:lnTo>
                    <a:pt x="202031" y="96774"/>
                  </a:lnTo>
                  <a:lnTo>
                    <a:pt x="228955" y="96774"/>
                  </a:lnTo>
                  <a:lnTo>
                    <a:pt x="228955" y="86956"/>
                  </a:lnTo>
                  <a:lnTo>
                    <a:pt x="216433" y="86956"/>
                  </a:lnTo>
                  <a:lnTo>
                    <a:pt x="219875" y="84747"/>
                  </a:lnTo>
                  <a:lnTo>
                    <a:pt x="228142" y="79768"/>
                  </a:lnTo>
                  <a:lnTo>
                    <a:pt x="228955" y="79324"/>
                  </a:lnTo>
                  <a:lnTo>
                    <a:pt x="228955" y="68427"/>
                  </a:lnTo>
                  <a:lnTo>
                    <a:pt x="189611" y="93929"/>
                  </a:lnTo>
                  <a:lnTo>
                    <a:pt x="163614" y="115303"/>
                  </a:lnTo>
                  <a:lnTo>
                    <a:pt x="163614" y="128625"/>
                  </a:lnTo>
                  <a:lnTo>
                    <a:pt x="163614" y="162128"/>
                  </a:lnTo>
                  <a:lnTo>
                    <a:pt x="132308" y="162128"/>
                  </a:lnTo>
                  <a:lnTo>
                    <a:pt x="136309" y="157327"/>
                  </a:lnTo>
                  <a:lnTo>
                    <a:pt x="136652" y="156921"/>
                  </a:lnTo>
                  <a:lnTo>
                    <a:pt x="136994" y="156540"/>
                  </a:lnTo>
                  <a:lnTo>
                    <a:pt x="146151" y="146304"/>
                  </a:lnTo>
                  <a:lnTo>
                    <a:pt x="149288" y="142925"/>
                  </a:lnTo>
                  <a:lnTo>
                    <a:pt x="155028" y="137033"/>
                  </a:lnTo>
                  <a:lnTo>
                    <a:pt x="161061" y="130987"/>
                  </a:lnTo>
                  <a:lnTo>
                    <a:pt x="163614" y="128625"/>
                  </a:lnTo>
                  <a:lnTo>
                    <a:pt x="163614" y="115303"/>
                  </a:lnTo>
                  <a:lnTo>
                    <a:pt x="152742" y="125361"/>
                  </a:lnTo>
                  <a:lnTo>
                    <a:pt x="140830" y="137541"/>
                  </a:lnTo>
                  <a:lnTo>
                    <a:pt x="129362" y="150444"/>
                  </a:lnTo>
                  <a:lnTo>
                    <a:pt x="118414" y="164084"/>
                  </a:lnTo>
                  <a:lnTo>
                    <a:pt x="112026" y="171945"/>
                  </a:lnTo>
                  <a:lnTo>
                    <a:pt x="112407" y="171945"/>
                  </a:lnTo>
                  <a:lnTo>
                    <a:pt x="108153" y="177698"/>
                  </a:lnTo>
                  <a:lnTo>
                    <a:pt x="107594" y="178498"/>
                  </a:lnTo>
                  <a:lnTo>
                    <a:pt x="107594" y="177838"/>
                  </a:lnTo>
                  <a:lnTo>
                    <a:pt x="98259" y="192049"/>
                  </a:lnTo>
                  <a:lnTo>
                    <a:pt x="96786" y="194538"/>
                  </a:lnTo>
                  <a:lnTo>
                    <a:pt x="95313" y="196951"/>
                  </a:lnTo>
                  <a:lnTo>
                    <a:pt x="95097" y="197307"/>
                  </a:lnTo>
                  <a:lnTo>
                    <a:pt x="94335" y="198462"/>
                  </a:lnTo>
                  <a:lnTo>
                    <a:pt x="93764" y="199440"/>
                  </a:lnTo>
                  <a:lnTo>
                    <a:pt x="80581" y="199440"/>
                  </a:lnTo>
                  <a:lnTo>
                    <a:pt x="85102" y="191998"/>
                  </a:lnTo>
                  <a:lnTo>
                    <a:pt x="89852" y="184454"/>
                  </a:lnTo>
                  <a:lnTo>
                    <a:pt x="94881" y="176911"/>
                  </a:lnTo>
                  <a:lnTo>
                    <a:pt x="100228" y="169456"/>
                  </a:lnTo>
                  <a:lnTo>
                    <a:pt x="102196" y="166509"/>
                  </a:lnTo>
                  <a:lnTo>
                    <a:pt x="104648" y="163563"/>
                  </a:lnTo>
                  <a:lnTo>
                    <a:pt x="106616" y="160159"/>
                  </a:lnTo>
                  <a:lnTo>
                    <a:pt x="120789" y="142824"/>
                  </a:lnTo>
                  <a:lnTo>
                    <a:pt x="152082" y="110591"/>
                  </a:lnTo>
                  <a:lnTo>
                    <a:pt x="186651" y="82029"/>
                  </a:lnTo>
                  <a:lnTo>
                    <a:pt x="219214" y="60667"/>
                  </a:lnTo>
                  <a:lnTo>
                    <a:pt x="268389" y="36347"/>
                  </a:lnTo>
                  <a:lnTo>
                    <a:pt x="315709" y="20421"/>
                  </a:lnTo>
                  <a:lnTo>
                    <a:pt x="360146" y="11785"/>
                  </a:lnTo>
                  <a:lnTo>
                    <a:pt x="360146" y="1676"/>
                  </a:lnTo>
                  <a:lnTo>
                    <a:pt x="314604" y="10731"/>
                  </a:lnTo>
                  <a:lnTo>
                    <a:pt x="264706" y="27343"/>
                  </a:lnTo>
                  <a:lnTo>
                    <a:pt x="214223" y="52400"/>
                  </a:lnTo>
                  <a:lnTo>
                    <a:pt x="181051" y="74091"/>
                  </a:lnTo>
                  <a:lnTo>
                    <a:pt x="145389" y="103390"/>
                  </a:lnTo>
                  <a:lnTo>
                    <a:pt x="113499" y="136512"/>
                  </a:lnTo>
                  <a:lnTo>
                    <a:pt x="96786" y="157670"/>
                  </a:lnTo>
                  <a:lnTo>
                    <a:pt x="94335" y="161137"/>
                  </a:lnTo>
                  <a:lnTo>
                    <a:pt x="68287" y="201866"/>
                  </a:lnTo>
                  <a:lnTo>
                    <a:pt x="64363" y="209270"/>
                  </a:lnTo>
                  <a:lnTo>
                    <a:pt x="88430" y="209270"/>
                  </a:lnTo>
                  <a:lnTo>
                    <a:pt x="99237" y="209270"/>
                  </a:lnTo>
                  <a:lnTo>
                    <a:pt x="107594" y="209270"/>
                  </a:lnTo>
                  <a:lnTo>
                    <a:pt x="107594" y="196164"/>
                  </a:lnTo>
                  <a:lnTo>
                    <a:pt x="111404" y="190068"/>
                  </a:lnTo>
                  <a:lnTo>
                    <a:pt x="116166" y="183172"/>
                  </a:lnTo>
                  <a:lnTo>
                    <a:pt x="124345" y="171945"/>
                  </a:lnTo>
                  <a:lnTo>
                    <a:pt x="163614" y="171945"/>
                  </a:lnTo>
                  <a:lnTo>
                    <a:pt x="163614" y="311861"/>
                  </a:lnTo>
                  <a:lnTo>
                    <a:pt x="163614" y="321754"/>
                  </a:lnTo>
                  <a:lnTo>
                    <a:pt x="163614" y="595642"/>
                  </a:lnTo>
                  <a:lnTo>
                    <a:pt x="156248" y="602183"/>
                  </a:lnTo>
                  <a:lnTo>
                    <a:pt x="139534" y="602183"/>
                  </a:lnTo>
                  <a:lnTo>
                    <a:pt x="130695" y="594334"/>
                  </a:lnTo>
                  <a:lnTo>
                    <a:pt x="129628" y="593344"/>
                  </a:lnTo>
                  <a:lnTo>
                    <a:pt x="126377" y="590346"/>
                  </a:lnTo>
                  <a:lnTo>
                    <a:pt x="121297" y="586892"/>
                  </a:lnTo>
                  <a:lnTo>
                    <a:pt x="115011" y="584454"/>
                  </a:lnTo>
                  <a:lnTo>
                    <a:pt x="111023" y="583984"/>
                  </a:lnTo>
                  <a:lnTo>
                    <a:pt x="107594" y="583590"/>
                  </a:lnTo>
                  <a:lnTo>
                    <a:pt x="107594" y="546201"/>
                  </a:lnTo>
                  <a:lnTo>
                    <a:pt x="163614" y="546201"/>
                  </a:lnTo>
                  <a:lnTo>
                    <a:pt x="163614" y="536841"/>
                  </a:lnTo>
                  <a:lnTo>
                    <a:pt x="107594" y="536841"/>
                  </a:lnTo>
                  <a:lnTo>
                    <a:pt x="107594" y="471500"/>
                  </a:lnTo>
                  <a:lnTo>
                    <a:pt x="163614" y="471500"/>
                  </a:lnTo>
                  <a:lnTo>
                    <a:pt x="163614" y="461683"/>
                  </a:lnTo>
                  <a:lnTo>
                    <a:pt x="107594" y="461683"/>
                  </a:lnTo>
                  <a:lnTo>
                    <a:pt x="107594" y="396392"/>
                  </a:lnTo>
                  <a:lnTo>
                    <a:pt x="163614" y="396392"/>
                  </a:lnTo>
                  <a:lnTo>
                    <a:pt x="163614" y="386575"/>
                  </a:lnTo>
                  <a:lnTo>
                    <a:pt x="107594" y="386575"/>
                  </a:lnTo>
                  <a:lnTo>
                    <a:pt x="107594" y="321754"/>
                  </a:lnTo>
                  <a:lnTo>
                    <a:pt x="163614" y="321754"/>
                  </a:lnTo>
                  <a:lnTo>
                    <a:pt x="163614" y="311861"/>
                  </a:lnTo>
                  <a:lnTo>
                    <a:pt x="107594" y="311861"/>
                  </a:lnTo>
                  <a:lnTo>
                    <a:pt x="107594" y="274548"/>
                  </a:lnTo>
                  <a:lnTo>
                    <a:pt x="107594" y="265252"/>
                  </a:lnTo>
                  <a:lnTo>
                    <a:pt x="97764" y="265252"/>
                  </a:lnTo>
                  <a:lnTo>
                    <a:pt x="97764" y="274548"/>
                  </a:lnTo>
                  <a:lnTo>
                    <a:pt x="97764" y="311873"/>
                  </a:lnTo>
                  <a:lnTo>
                    <a:pt x="97764" y="575945"/>
                  </a:lnTo>
                  <a:lnTo>
                    <a:pt x="97345" y="575246"/>
                  </a:lnTo>
                  <a:lnTo>
                    <a:pt x="92824" y="567156"/>
                  </a:lnTo>
                  <a:lnTo>
                    <a:pt x="92824" y="586955"/>
                  </a:lnTo>
                  <a:lnTo>
                    <a:pt x="88925" y="588899"/>
                  </a:lnTo>
                  <a:lnTo>
                    <a:pt x="86474" y="591388"/>
                  </a:lnTo>
                  <a:lnTo>
                    <a:pt x="83527" y="593813"/>
                  </a:lnTo>
                  <a:lnTo>
                    <a:pt x="76047" y="580758"/>
                  </a:lnTo>
                  <a:lnTo>
                    <a:pt x="56502" y="539788"/>
                  </a:lnTo>
                  <a:lnTo>
                    <a:pt x="43662" y="503453"/>
                  </a:lnTo>
                  <a:lnTo>
                    <a:pt x="34886" y="465607"/>
                  </a:lnTo>
                  <a:lnTo>
                    <a:pt x="28448" y="411962"/>
                  </a:lnTo>
                  <a:lnTo>
                    <a:pt x="28003" y="393903"/>
                  </a:lnTo>
                  <a:lnTo>
                    <a:pt x="28003" y="391490"/>
                  </a:lnTo>
                  <a:lnTo>
                    <a:pt x="32613" y="335749"/>
                  </a:lnTo>
                  <a:lnTo>
                    <a:pt x="40716" y="295795"/>
                  </a:lnTo>
                  <a:lnTo>
                    <a:pt x="46672" y="274548"/>
                  </a:lnTo>
                  <a:lnTo>
                    <a:pt x="58775" y="274548"/>
                  </a:lnTo>
                  <a:lnTo>
                    <a:pt x="57048" y="279692"/>
                  </a:lnTo>
                  <a:lnTo>
                    <a:pt x="53555" y="291439"/>
                  </a:lnTo>
                  <a:lnTo>
                    <a:pt x="44145" y="334441"/>
                  </a:lnTo>
                  <a:lnTo>
                    <a:pt x="40055" y="372351"/>
                  </a:lnTo>
                  <a:lnTo>
                    <a:pt x="39306" y="391490"/>
                  </a:lnTo>
                  <a:lnTo>
                    <a:pt x="39306" y="393903"/>
                  </a:lnTo>
                  <a:lnTo>
                    <a:pt x="43446" y="449453"/>
                  </a:lnTo>
                  <a:lnTo>
                    <a:pt x="56438" y="505802"/>
                  </a:lnTo>
                  <a:lnTo>
                    <a:pt x="70256" y="543255"/>
                  </a:lnTo>
                  <a:lnTo>
                    <a:pt x="81368" y="566661"/>
                  </a:lnTo>
                  <a:lnTo>
                    <a:pt x="82105" y="568121"/>
                  </a:lnTo>
                  <a:lnTo>
                    <a:pt x="88709" y="580186"/>
                  </a:lnTo>
                  <a:lnTo>
                    <a:pt x="92824" y="586955"/>
                  </a:lnTo>
                  <a:lnTo>
                    <a:pt x="92824" y="567156"/>
                  </a:lnTo>
                  <a:lnTo>
                    <a:pt x="90893" y="563702"/>
                  </a:lnTo>
                  <a:lnTo>
                    <a:pt x="85166" y="552577"/>
                  </a:lnTo>
                  <a:lnTo>
                    <a:pt x="84810" y="551865"/>
                  </a:lnTo>
                  <a:lnTo>
                    <a:pt x="84734" y="551726"/>
                  </a:lnTo>
                  <a:lnTo>
                    <a:pt x="82118" y="546201"/>
                  </a:lnTo>
                  <a:lnTo>
                    <a:pt x="97764" y="546201"/>
                  </a:lnTo>
                  <a:lnTo>
                    <a:pt x="97764" y="536841"/>
                  </a:lnTo>
                  <a:lnTo>
                    <a:pt x="77927" y="536841"/>
                  </a:lnTo>
                  <a:lnTo>
                    <a:pt x="71831" y="521589"/>
                  </a:lnTo>
                  <a:lnTo>
                    <a:pt x="65532" y="503085"/>
                  </a:lnTo>
                  <a:lnTo>
                    <a:pt x="60236" y="484403"/>
                  </a:lnTo>
                  <a:lnTo>
                    <a:pt x="57327" y="471500"/>
                  </a:lnTo>
                  <a:lnTo>
                    <a:pt x="97764" y="471500"/>
                  </a:lnTo>
                  <a:lnTo>
                    <a:pt x="97764" y="461683"/>
                  </a:lnTo>
                  <a:lnTo>
                    <a:pt x="55346" y="461683"/>
                  </a:lnTo>
                  <a:lnTo>
                    <a:pt x="53073" y="448068"/>
                  </a:lnTo>
                  <a:lnTo>
                    <a:pt x="53035" y="447852"/>
                  </a:lnTo>
                  <a:lnTo>
                    <a:pt x="51879" y="438175"/>
                  </a:lnTo>
                  <a:lnTo>
                    <a:pt x="50914" y="430149"/>
                  </a:lnTo>
                  <a:lnTo>
                    <a:pt x="50901" y="429958"/>
                  </a:lnTo>
                  <a:lnTo>
                    <a:pt x="49580" y="412038"/>
                  </a:lnTo>
                  <a:lnTo>
                    <a:pt x="49174" y="396392"/>
                  </a:lnTo>
                  <a:lnTo>
                    <a:pt x="97764" y="396392"/>
                  </a:lnTo>
                  <a:lnTo>
                    <a:pt x="97764" y="386575"/>
                  </a:lnTo>
                  <a:lnTo>
                    <a:pt x="49263" y="386575"/>
                  </a:lnTo>
                  <a:lnTo>
                    <a:pt x="49657" y="372999"/>
                  </a:lnTo>
                  <a:lnTo>
                    <a:pt x="49657" y="372859"/>
                  </a:lnTo>
                  <a:lnTo>
                    <a:pt x="49669" y="372706"/>
                  </a:lnTo>
                  <a:lnTo>
                    <a:pt x="49682" y="372529"/>
                  </a:lnTo>
                  <a:lnTo>
                    <a:pt x="49695" y="372351"/>
                  </a:lnTo>
                  <a:lnTo>
                    <a:pt x="51219" y="354088"/>
                  </a:lnTo>
                  <a:lnTo>
                    <a:pt x="53682" y="335749"/>
                  </a:lnTo>
                  <a:lnTo>
                    <a:pt x="56261" y="321754"/>
                  </a:lnTo>
                  <a:lnTo>
                    <a:pt x="97764" y="321754"/>
                  </a:lnTo>
                  <a:lnTo>
                    <a:pt x="97764" y="311873"/>
                  </a:lnTo>
                  <a:lnTo>
                    <a:pt x="58420" y="311873"/>
                  </a:lnTo>
                  <a:lnTo>
                    <a:pt x="59664" y="306755"/>
                  </a:lnTo>
                  <a:lnTo>
                    <a:pt x="62572" y="295795"/>
                  </a:lnTo>
                  <a:lnTo>
                    <a:pt x="65760" y="285026"/>
                  </a:lnTo>
                  <a:lnTo>
                    <a:pt x="69265" y="274548"/>
                  </a:lnTo>
                  <a:lnTo>
                    <a:pt x="97764" y="274548"/>
                  </a:lnTo>
                  <a:lnTo>
                    <a:pt x="97764" y="265252"/>
                  </a:lnTo>
                  <a:lnTo>
                    <a:pt x="72720" y="265252"/>
                  </a:lnTo>
                  <a:lnTo>
                    <a:pt x="62395" y="265252"/>
                  </a:lnTo>
                  <a:lnTo>
                    <a:pt x="39801" y="265252"/>
                  </a:lnTo>
                  <a:lnTo>
                    <a:pt x="35013" y="279692"/>
                  </a:lnTo>
                  <a:lnTo>
                    <a:pt x="22796" y="334441"/>
                  </a:lnTo>
                  <a:lnTo>
                    <a:pt x="18923" y="372351"/>
                  </a:lnTo>
                  <a:lnTo>
                    <a:pt x="18173" y="391490"/>
                  </a:lnTo>
                  <a:lnTo>
                    <a:pt x="18173" y="393903"/>
                  </a:lnTo>
                  <a:lnTo>
                    <a:pt x="22161" y="449453"/>
                  </a:lnTo>
                  <a:lnTo>
                    <a:pt x="29273" y="487006"/>
                  </a:lnTo>
                  <a:lnTo>
                    <a:pt x="40665" y="524929"/>
                  </a:lnTo>
                  <a:lnTo>
                    <a:pt x="61658" y="574179"/>
                  </a:lnTo>
                  <a:lnTo>
                    <a:pt x="78613" y="603631"/>
                  </a:lnTo>
                  <a:lnTo>
                    <a:pt x="81559" y="608545"/>
                  </a:lnTo>
                  <a:lnTo>
                    <a:pt x="85483" y="605129"/>
                  </a:lnTo>
                  <a:lnTo>
                    <a:pt x="86956" y="603631"/>
                  </a:lnTo>
                  <a:lnTo>
                    <a:pt x="88430" y="602653"/>
                  </a:lnTo>
                  <a:lnTo>
                    <a:pt x="89916" y="601205"/>
                  </a:lnTo>
                  <a:lnTo>
                    <a:pt x="93345" y="598258"/>
                  </a:lnTo>
                  <a:lnTo>
                    <a:pt x="96291" y="595312"/>
                  </a:lnTo>
                  <a:lnTo>
                    <a:pt x="101206" y="593813"/>
                  </a:lnTo>
                  <a:lnTo>
                    <a:pt x="102196" y="593813"/>
                  </a:lnTo>
                  <a:lnTo>
                    <a:pt x="102489" y="593521"/>
                  </a:lnTo>
                  <a:lnTo>
                    <a:pt x="103276" y="593344"/>
                  </a:lnTo>
                  <a:lnTo>
                    <a:pt x="115455" y="593344"/>
                  </a:lnTo>
                  <a:lnTo>
                    <a:pt x="119392" y="596760"/>
                  </a:lnTo>
                  <a:lnTo>
                    <a:pt x="124307" y="601205"/>
                  </a:lnTo>
                  <a:lnTo>
                    <a:pt x="128536" y="604964"/>
                  </a:lnTo>
                  <a:lnTo>
                    <a:pt x="133515" y="608444"/>
                  </a:lnTo>
                  <a:lnTo>
                    <a:pt x="139776" y="611009"/>
                  </a:lnTo>
                  <a:lnTo>
                    <a:pt x="147891" y="612013"/>
                  </a:lnTo>
                  <a:lnTo>
                    <a:pt x="155790" y="611009"/>
                  </a:lnTo>
                  <a:lnTo>
                    <a:pt x="162077" y="608444"/>
                  </a:lnTo>
                  <a:lnTo>
                    <a:pt x="167170" y="604964"/>
                  </a:lnTo>
                  <a:lnTo>
                    <a:pt x="170345" y="602183"/>
                  </a:lnTo>
                  <a:lnTo>
                    <a:pt x="171475" y="601205"/>
                  </a:lnTo>
                  <a:lnTo>
                    <a:pt x="176377" y="596760"/>
                  </a:lnTo>
                  <a:lnTo>
                    <a:pt x="180314" y="593344"/>
                  </a:lnTo>
                  <a:lnTo>
                    <a:pt x="197027" y="593344"/>
                  </a:lnTo>
                  <a:lnTo>
                    <a:pt x="200952" y="596760"/>
                  </a:lnTo>
                  <a:lnTo>
                    <a:pt x="205867" y="601205"/>
                  </a:lnTo>
                  <a:lnTo>
                    <a:pt x="210172" y="604964"/>
                  </a:lnTo>
                  <a:lnTo>
                    <a:pt x="215265" y="608444"/>
                  </a:lnTo>
                  <a:lnTo>
                    <a:pt x="221551" y="611009"/>
                  </a:lnTo>
                  <a:lnTo>
                    <a:pt x="229450" y="612013"/>
                  </a:lnTo>
                  <a:lnTo>
                    <a:pt x="231902" y="612013"/>
                  </a:lnTo>
                  <a:lnTo>
                    <a:pt x="233387" y="611492"/>
                  </a:lnTo>
                  <a:lnTo>
                    <a:pt x="234861" y="611492"/>
                  </a:lnTo>
                  <a:lnTo>
                    <a:pt x="243700" y="610044"/>
                  </a:lnTo>
                  <a:lnTo>
                    <a:pt x="248615" y="605599"/>
                  </a:lnTo>
                  <a:lnTo>
                    <a:pt x="252425" y="602183"/>
                  </a:lnTo>
                  <a:lnTo>
                    <a:pt x="258432" y="596760"/>
                  </a:lnTo>
                  <a:lnTo>
                    <a:pt x="262369" y="593344"/>
                  </a:lnTo>
                  <a:lnTo>
                    <a:pt x="279069" y="593344"/>
                  </a:lnTo>
                  <a:lnTo>
                    <a:pt x="283006" y="596760"/>
                  </a:lnTo>
                  <a:lnTo>
                    <a:pt x="287921" y="601205"/>
                  </a:lnTo>
                  <a:lnTo>
                    <a:pt x="293319" y="606577"/>
                  </a:lnTo>
                  <a:lnTo>
                    <a:pt x="297256" y="608545"/>
                  </a:lnTo>
                  <a:lnTo>
                    <a:pt x="301675" y="611022"/>
                  </a:lnTo>
                  <a:lnTo>
                    <a:pt x="306095" y="612013"/>
                  </a:lnTo>
                  <a:lnTo>
                    <a:pt x="311505" y="612013"/>
                  </a:lnTo>
                  <a:lnTo>
                    <a:pt x="319608" y="611009"/>
                  </a:lnTo>
                  <a:lnTo>
                    <a:pt x="325869" y="608444"/>
                  </a:lnTo>
                  <a:lnTo>
                    <a:pt x="330847" y="604964"/>
                  </a:lnTo>
                  <a:lnTo>
                    <a:pt x="333971" y="602183"/>
                  </a:lnTo>
                  <a:lnTo>
                    <a:pt x="335089" y="601205"/>
                  </a:lnTo>
                  <a:lnTo>
                    <a:pt x="339991" y="596760"/>
                  </a:lnTo>
                  <a:lnTo>
                    <a:pt x="343928" y="593344"/>
                  </a:lnTo>
                  <a:lnTo>
                    <a:pt x="356209" y="593344"/>
                  </a:lnTo>
                  <a:lnTo>
                    <a:pt x="359651" y="593813"/>
                  </a:lnTo>
                  <a:lnTo>
                    <a:pt x="362597" y="595769"/>
                  </a:lnTo>
                  <a:lnTo>
                    <a:pt x="369963" y="600227"/>
                  </a:lnTo>
                  <a:lnTo>
                    <a:pt x="369963" y="143459"/>
                  </a:lnTo>
                  <a:lnTo>
                    <a:pt x="388645" y="143459"/>
                  </a:lnTo>
                  <a:lnTo>
                    <a:pt x="388645" y="134099"/>
                  </a:lnTo>
                  <a:lnTo>
                    <a:pt x="369963" y="134099"/>
                  </a:lnTo>
                  <a:lnTo>
                    <a:pt x="369963" y="124739"/>
                  </a:lnTo>
                  <a:lnTo>
                    <a:pt x="388645" y="124739"/>
                  </a:lnTo>
                  <a:lnTo>
                    <a:pt x="388645" y="114909"/>
                  </a:lnTo>
                  <a:close/>
                </a:path>
                <a:path w="824230" h="802639">
                  <a:moveTo>
                    <a:pt x="823937" y="308457"/>
                  </a:moveTo>
                  <a:lnTo>
                    <a:pt x="822947" y="300075"/>
                  </a:lnTo>
                  <a:lnTo>
                    <a:pt x="814108" y="285343"/>
                  </a:lnTo>
                  <a:lnTo>
                    <a:pt x="814108" y="308457"/>
                  </a:lnTo>
                  <a:lnTo>
                    <a:pt x="812660" y="314350"/>
                  </a:lnTo>
                  <a:lnTo>
                    <a:pt x="810704" y="322732"/>
                  </a:lnTo>
                  <a:lnTo>
                    <a:pt x="809193" y="328104"/>
                  </a:lnTo>
                  <a:lnTo>
                    <a:pt x="805789" y="333019"/>
                  </a:lnTo>
                  <a:lnTo>
                    <a:pt x="800874" y="335965"/>
                  </a:lnTo>
                  <a:lnTo>
                    <a:pt x="795439" y="339432"/>
                  </a:lnTo>
                  <a:lnTo>
                    <a:pt x="595985" y="292747"/>
                  </a:lnTo>
                  <a:lnTo>
                    <a:pt x="579386" y="274485"/>
                  </a:lnTo>
                  <a:lnTo>
                    <a:pt x="579742" y="265709"/>
                  </a:lnTo>
                  <a:lnTo>
                    <a:pt x="598944" y="241147"/>
                  </a:lnTo>
                  <a:lnTo>
                    <a:pt x="606272" y="241147"/>
                  </a:lnTo>
                  <a:lnTo>
                    <a:pt x="608241" y="241681"/>
                  </a:lnTo>
                  <a:lnTo>
                    <a:pt x="802322" y="289280"/>
                  </a:lnTo>
                  <a:lnTo>
                    <a:pt x="807224" y="292747"/>
                  </a:lnTo>
                  <a:lnTo>
                    <a:pt x="813130" y="302564"/>
                  </a:lnTo>
                  <a:lnTo>
                    <a:pt x="814108" y="308457"/>
                  </a:lnTo>
                  <a:lnTo>
                    <a:pt x="814108" y="285343"/>
                  </a:lnTo>
                  <a:lnTo>
                    <a:pt x="807224" y="280441"/>
                  </a:lnTo>
                  <a:lnTo>
                    <a:pt x="646760" y="241147"/>
                  </a:lnTo>
                  <a:lnTo>
                    <a:pt x="610730" y="232308"/>
                  </a:lnTo>
                  <a:lnTo>
                    <a:pt x="602348" y="230352"/>
                  </a:lnTo>
                  <a:lnTo>
                    <a:pt x="594029" y="231330"/>
                  </a:lnTo>
                  <a:lnTo>
                    <a:pt x="579285" y="240169"/>
                  </a:lnTo>
                  <a:lnTo>
                    <a:pt x="574370" y="247040"/>
                  </a:lnTo>
                  <a:lnTo>
                    <a:pt x="571881" y="255422"/>
                  </a:lnTo>
                  <a:lnTo>
                    <a:pt x="569925" y="263740"/>
                  </a:lnTo>
                  <a:lnTo>
                    <a:pt x="569531" y="276148"/>
                  </a:lnTo>
                  <a:lnTo>
                    <a:pt x="573798" y="287515"/>
                  </a:lnTo>
                  <a:lnTo>
                    <a:pt x="582028" y="296557"/>
                  </a:lnTo>
                  <a:lnTo>
                    <a:pt x="593496" y="302044"/>
                  </a:lnTo>
                  <a:lnTo>
                    <a:pt x="641375" y="313817"/>
                  </a:lnTo>
                  <a:lnTo>
                    <a:pt x="590092" y="328104"/>
                  </a:lnTo>
                  <a:lnTo>
                    <a:pt x="594487" y="569772"/>
                  </a:lnTo>
                  <a:lnTo>
                    <a:pt x="594233" y="600837"/>
                  </a:lnTo>
                  <a:lnTo>
                    <a:pt x="588416" y="623062"/>
                  </a:lnTo>
                  <a:lnTo>
                    <a:pt x="576059" y="638276"/>
                  </a:lnTo>
                  <a:lnTo>
                    <a:pt x="556171" y="648347"/>
                  </a:lnTo>
                  <a:lnTo>
                    <a:pt x="515264" y="661784"/>
                  </a:lnTo>
                  <a:lnTo>
                    <a:pt x="383895" y="704126"/>
                  </a:lnTo>
                  <a:lnTo>
                    <a:pt x="354736" y="697001"/>
                  </a:lnTo>
                  <a:lnTo>
                    <a:pt x="352285" y="706297"/>
                  </a:lnTo>
                  <a:lnTo>
                    <a:pt x="744867" y="802093"/>
                  </a:lnTo>
                  <a:lnTo>
                    <a:pt x="747293" y="792721"/>
                  </a:lnTo>
                  <a:lnTo>
                    <a:pt x="731621" y="788911"/>
                  </a:lnTo>
                  <a:lnTo>
                    <a:pt x="712368" y="770928"/>
                  </a:lnTo>
                  <a:lnTo>
                    <a:pt x="712368" y="784212"/>
                  </a:lnTo>
                  <a:lnTo>
                    <a:pt x="565467" y="748398"/>
                  </a:lnTo>
                  <a:lnTo>
                    <a:pt x="579958" y="747725"/>
                  </a:lnTo>
                  <a:lnTo>
                    <a:pt x="596176" y="745096"/>
                  </a:lnTo>
                  <a:lnTo>
                    <a:pt x="632421" y="718350"/>
                  </a:lnTo>
                  <a:lnTo>
                    <a:pt x="634085" y="710946"/>
                  </a:lnTo>
                  <a:lnTo>
                    <a:pt x="712368" y="784212"/>
                  </a:lnTo>
                  <a:lnTo>
                    <a:pt x="712368" y="770928"/>
                  </a:lnTo>
                  <a:lnTo>
                    <a:pt x="634314" y="697979"/>
                  </a:lnTo>
                  <a:lnTo>
                    <a:pt x="624941" y="462000"/>
                  </a:lnTo>
                  <a:lnTo>
                    <a:pt x="624941" y="704850"/>
                  </a:lnTo>
                  <a:lnTo>
                    <a:pt x="624941" y="713689"/>
                  </a:lnTo>
                  <a:lnTo>
                    <a:pt x="621995" y="720572"/>
                  </a:lnTo>
                  <a:lnTo>
                    <a:pt x="615645" y="725474"/>
                  </a:lnTo>
                  <a:lnTo>
                    <a:pt x="589800" y="736295"/>
                  </a:lnTo>
                  <a:lnTo>
                    <a:pt x="554050" y="738301"/>
                  </a:lnTo>
                  <a:lnTo>
                    <a:pt x="515810" y="734517"/>
                  </a:lnTo>
                  <a:lnTo>
                    <a:pt x="482485" y="727900"/>
                  </a:lnTo>
                  <a:lnTo>
                    <a:pt x="482422" y="728141"/>
                  </a:lnTo>
                  <a:lnTo>
                    <a:pt x="471703" y="725538"/>
                  </a:lnTo>
                  <a:lnTo>
                    <a:pt x="481012" y="707275"/>
                  </a:lnTo>
                  <a:lnTo>
                    <a:pt x="624941" y="704850"/>
                  </a:lnTo>
                  <a:lnTo>
                    <a:pt x="624941" y="462000"/>
                  </a:lnTo>
                  <a:lnTo>
                    <a:pt x="623506" y="425856"/>
                  </a:lnTo>
                  <a:lnTo>
                    <a:pt x="623214" y="414439"/>
                  </a:lnTo>
                  <a:lnTo>
                    <a:pt x="623849" y="403694"/>
                  </a:lnTo>
                  <a:lnTo>
                    <a:pt x="625335" y="394068"/>
                  </a:lnTo>
                  <a:lnTo>
                    <a:pt x="668693" y="461683"/>
                  </a:lnTo>
                  <a:lnTo>
                    <a:pt x="677075" y="456311"/>
                  </a:lnTo>
                  <a:lnTo>
                    <a:pt x="628738" y="382193"/>
                  </a:lnTo>
                  <a:lnTo>
                    <a:pt x="634339" y="369862"/>
                  </a:lnTo>
                  <a:lnTo>
                    <a:pt x="643178" y="358317"/>
                  </a:lnTo>
                  <a:lnTo>
                    <a:pt x="680567" y="340639"/>
                  </a:lnTo>
                  <a:lnTo>
                    <a:pt x="695744" y="336943"/>
                  </a:lnTo>
                  <a:lnTo>
                    <a:pt x="693254" y="327647"/>
                  </a:lnTo>
                  <a:lnTo>
                    <a:pt x="649541" y="341363"/>
                  </a:lnTo>
                  <a:lnTo>
                    <a:pt x="618591" y="381139"/>
                  </a:lnTo>
                  <a:lnTo>
                    <a:pt x="613397" y="414083"/>
                  </a:lnTo>
                  <a:lnTo>
                    <a:pt x="613676" y="426326"/>
                  </a:lnTo>
                  <a:lnTo>
                    <a:pt x="624268" y="695185"/>
                  </a:lnTo>
                  <a:lnTo>
                    <a:pt x="475119" y="697458"/>
                  </a:lnTo>
                  <a:lnTo>
                    <a:pt x="461848" y="723125"/>
                  </a:lnTo>
                  <a:lnTo>
                    <a:pt x="402120" y="708558"/>
                  </a:lnTo>
                  <a:lnTo>
                    <a:pt x="518426" y="671106"/>
                  </a:lnTo>
                  <a:lnTo>
                    <a:pt x="559638" y="657644"/>
                  </a:lnTo>
                  <a:lnTo>
                    <a:pt x="582142" y="645985"/>
                  </a:lnTo>
                  <a:lnTo>
                    <a:pt x="596455" y="628383"/>
                  </a:lnTo>
                  <a:lnTo>
                    <a:pt x="603415" y="603300"/>
                  </a:lnTo>
                  <a:lnTo>
                    <a:pt x="603846" y="569252"/>
                  </a:lnTo>
                  <a:lnTo>
                    <a:pt x="599922" y="335508"/>
                  </a:lnTo>
                  <a:lnTo>
                    <a:pt x="660539" y="318516"/>
                  </a:lnTo>
                  <a:lnTo>
                    <a:pt x="781685" y="348272"/>
                  </a:lnTo>
                  <a:lnTo>
                    <a:pt x="784174" y="348729"/>
                  </a:lnTo>
                  <a:lnTo>
                    <a:pt x="786599" y="349250"/>
                  </a:lnTo>
                  <a:lnTo>
                    <a:pt x="794981" y="349250"/>
                  </a:lnTo>
                  <a:lnTo>
                    <a:pt x="800874" y="347294"/>
                  </a:lnTo>
                  <a:lnTo>
                    <a:pt x="813130" y="339890"/>
                  </a:lnTo>
                  <a:lnTo>
                    <a:pt x="818032" y="333019"/>
                  </a:lnTo>
                  <a:lnTo>
                    <a:pt x="820000" y="324700"/>
                  </a:lnTo>
                  <a:lnTo>
                    <a:pt x="821969" y="316839"/>
                  </a:lnTo>
                  <a:lnTo>
                    <a:pt x="823937" y="3084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0776" y="2823211"/>
              <a:ext cx="182778" cy="15963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93597" y="3244621"/>
              <a:ext cx="2423795" cy="1124585"/>
            </a:xfrm>
            <a:custGeom>
              <a:avLst/>
              <a:gdLst/>
              <a:ahLst/>
              <a:cxnLst/>
              <a:rect l="l" t="t" r="r" b="b"/>
              <a:pathLst>
                <a:path w="2423795" h="1124585">
                  <a:moveTo>
                    <a:pt x="141998" y="21602"/>
                  </a:moveTo>
                  <a:lnTo>
                    <a:pt x="136105" y="13754"/>
                  </a:lnTo>
                  <a:lnTo>
                    <a:pt x="133159" y="16179"/>
                  </a:lnTo>
                  <a:lnTo>
                    <a:pt x="129235" y="18656"/>
                  </a:lnTo>
                  <a:lnTo>
                    <a:pt x="114490" y="18656"/>
                  </a:lnTo>
                  <a:lnTo>
                    <a:pt x="101333" y="6819"/>
                  </a:lnTo>
                  <a:lnTo>
                    <a:pt x="96189" y="3365"/>
                  </a:lnTo>
                  <a:lnTo>
                    <a:pt x="89750" y="927"/>
                  </a:lnTo>
                  <a:lnTo>
                    <a:pt x="81572" y="0"/>
                  </a:lnTo>
                  <a:lnTo>
                    <a:pt x="73672" y="927"/>
                  </a:lnTo>
                  <a:lnTo>
                    <a:pt x="67386" y="3365"/>
                  </a:lnTo>
                  <a:lnTo>
                    <a:pt x="62293" y="6819"/>
                  </a:lnTo>
                  <a:lnTo>
                    <a:pt x="57988" y="10807"/>
                  </a:lnTo>
                  <a:lnTo>
                    <a:pt x="49149" y="18656"/>
                  </a:lnTo>
                  <a:lnTo>
                    <a:pt x="32435" y="18656"/>
                  </a:lnTo>
                  <a:lnTo>
                    <a:pt x="23596" y="10807"/>
                  </a:lnTo>
                  <a:lnTo>
                    <a:pt x="19354" y="6819"/>
                  </a:lnTo>
                  <a:lnTo>
                    <a:pt x="14376" y="3365"/>
                  </a:lnTo>
                  <a:lnTo>
                    <a:pt x="8115" y="927"/>
                  </a:lnTo>
                  <a:lnTo>
                    <a:pt x="0" y="0"/>
                  </a:lnTo>
                  <a:lnTo>
                    <a:pt x="0" y="9817"/>
                  </a:lnTo>
                  <a:lnTo>
                    <a:pt x="8356" y="9817"/>
                  </a:lnTo>
                  <a:lnTo>
                    <a:pt x="21513" y="21437"/>
                  </a:lnTo>
                  <a:lnTo>
                    <a:pt x="26606" y="24917"/>
                  </a:lnTo>
                  <a:lnTo>
                    <a:pt x="32893" y="27482"/>
                  </a:lnTo>
                  <a:lnTo>
                    <a:pt x="40779" y="28486"/>
                  </a:lnTo>
                  <a:lnTo>
                    <a:pt x="48907" y="27482"/>
                  </a:lnTo>
                  <a:lnTo>
                    <a:pt x="55219" y="24917"/>
                  </a:lnTo>
                  <a:lnTo>
                    <a:pt x="60337" y="21437"/>
                  </a:lnTo>
                  <a:lnTo>
                    <a:pt x="64858" y="17678"/>
                  </a:lnTo>
                  <a:lnTo>
                    <a:pt x="73710" y="9817"/>
                  </a:lnTo>
                  <a:lnTo>
                    <a:pt x="89928" y="9817"/>
                  </a:lnTo>
                  <a:lnTo>
                    <a:pt x="103085" y="21437"/>
                  </a:lnTo>
                  <a:lnTo>
                    <a:pt x="108229" y="24917"/>
                  </a:lnTo>
                  <a:lnTo>
                    <a:pt x="114655" y="27482"/>
                  </a:lnTo>
                  <a:lnTo>
                    <a:pt x="122834" y="28486"/>
                  </a:lnTo>
                  <a:lnTo>
                    <a:pt x="132181" y="28486"/>
                  </a:lnTo>
                  <a:lnTo>
                    <a:pt x="138074" y="24549"/>
                  </a:lnTo>
                  <a:lnTo>
                    <a:pt x="141998" y="21602"/>
                  </a:lnTo>
                  <a:close/>
                </a:path>
                <a:path w="2423795" h="1124585">
                  <a:moveTo>
                    <a:pt x="449580" y="18656"/>
                  </a:moveTo>
                  <a:lnTo>
                    <a:pt x="441718" y="18656"/>
                  </a:lnTo>
                  <a:lnTo>
                    <a:pt x="432866" y="10807"/>
                  </a:lnTo>
                  <a:lnTo>
                    <a:pt x="429920" y="8318"/>
                  </a:lnTo>
                  <a:lnTo>
                    <a:pt x="427469" y="5892"/>
                  </a:lnTo>
                  <a:lnTo>
                    <a:pt x="419608" y="1447"/>
                  </a:lnTo>
                  <a:lnTo>
                    <a:pt x="414693" y="0"/>
                  </a:lnTo>
                  <a:lnTo>
                    <a:pt x="408800" y="0"/>
                  </a:lnTo>
                  <a:lnTo>
                    <a:pt x="400900" y="927"/>
                  </a:lnTo>
                  <a:lnTo>
                    <a:pt x="394614" y="3365"/>
                  </a:lnTo>
                  <a:lnTo>
                    <a:pt x="389521" y="6819"/>
                  </a:lnTo>
                  <a:lnTo>
                    <a:pt x="385216" y="10807"/>
                  </a:lnTo>
                  <a:lnTo>
                    <a:pt x="376364" y="18656"/>
                  </a:lnTo>
                  <a:lnTo>
                    <a:pt x="364578" y="18656"/>
                  </a:lnTo>
                  <a:lnTo>
                    <a:pt x="361137" y="18135"/>
                  </a:lnTo>
                  <a:lnTo>
                    <a:pt x="358190" y="16700"/>
                  </a:lnTo>
                  <a:lnTo>
                    <a:pt x="355727" y="15189"/>
                  </a:lnTo>
                  <a:lnTo>
                    <a:pt x="353275" y="12763"/>
                  </a:lnTo>
                  <a:lnTo>
                    <a:pt x="350812" y="10807"/>
                  </a:lnTo>
                  <a:lnTo>
                    <a:pt x="346506" y="6819"/>
                  </a:lnTo>
                  <a:lnTo>
                    <a:pt x="341426" y="3365"/>
                  </a:lnTo>
                  <a:lnTo>
                    <a:pt x="335140" y="927"/>
                  </a:lnTo>
                  <a:lnTo>
                    <a:pt x="327240" y="0"/>
                  </a:lnTo>
                  <a:lnTo>
                    <a:pt x="319049" y="927"/>
                  </a:lnTo>
                  <a:lnTo>
                    <a:pt x="312623" y="3365"/>
                  </a:lnTo>
                  <a:lnTo>
                    <a:pt x="307479" y="6819"/>
                  </a:lnTo>
                  <a:lnTo>
                    <a:pt x="303161" y="10807"/>
                  </a:lnTo>
                  <a:lnTo>
                    <a:pt x="299224" y="14211"/>
                  </a:lnTo>
                  <a:lnTo>
                    <a:pt x="295795" y="17678"/>
                  </a:lnTo>
                  <a:lnTo>
                    <a:pt x="289407" y="18135"/>
                  </a:lnTo>
                  <a:lnTo>
                    <a:pt x="288912" y="18656"/>
                  </a:lnTo>
                  <a:lnTo>
                    <a:pt x="277609" y="18656"/>
                  </a:lnTo>
                  <a:lnTo>
                    <a:pt x="268770" y="10807"/>
                  </a:lnTo>
                  <a:lnTo>
                    <a:pt x="264528" y="6819"/>
                  </a:lnTo>
                  <a:lnTo>
                    <a:pt x="259549" y="3365"/>
                  </a:lnTo>
                  <a:lnTo>
                    <a:pt x="253288" y="927"/>
                  </a:lnTo>
                  <a:lnTo>
                    <a:pt x="245186" y="0"/>
                  </a:lnTo>
                  <a:lnTo>
                    <a:pt x="237286" y="927"/>
                  </a:lnTo>
                  <a:lnTo>
                    <a:pt x="231000" y="3365"/>
                  </a:lnTo>
                  <a:lnTo>
                    <a:pt x="225907" y="6819"/>
                  </a:lnTo>
                  <a:lnTo>
                    <a:pt x="221602" y="10807"/>
                  </a:lnTo>
                  <a:lnTo>
                    <a:pt x="212763" y="18656"/>
                  </a:lnTo>
                  <a:lnTo>
                    <a:pt x="196049" y="18656"/>
                  </a:lnTo>
                  <a:lnTo>
                    <a:pt x="182892" y="6819"/>
                  </a:lnTo>
                  <a:lnTo>
                    <a:pt x="177812" y="3365"/>
                  </a:lnTo>
                  <a:lnTo>
                    <a:pt x="171526" y="927"/>
                  </a:lnTo>
                  <a:lnTo>
                    <a:pt x="163614" y="0"/>
                  </a:lnTo>
                  <a:lnTo>
                    <a:pt x="160185" y="0"/>
                  </a:lnTo>
                  <a:lnTo>
                    <a:pt x="158711" y="457"/>
                  </a:lnTo>
                  <a:lnTo>
                    <a:pt x="157226" y="457"/>
                  </a:lnTo>
                  <a:lnTo>
                    <a:pt x="156248" y="977"/>
                  </a:lnTo>
                  <a:lnTo>
                    <a:pt x="155270" y="977"/>
                  </a:lnTo>
                  <a:lnTo>
                    <a:pt x="157721" y="10287"/>
                  </a:lnTo>
                  <a:lnTo>
                    <a:pt x="158711" y="10287"/>
                  </a:lnTo>
                  <a:lnTo>
                    <a:pt x="159194" y="9817"/>
                  </a:lnTo>
                  <a:lnTo>
                    <a:pt x="171970" y="9817"/>
                  </a:lnTo>
                  <a:lnTo>
                    <a:pt x="185051" y="21437"/>
                  </a:lnTo>
                  <a:lnTo>
                    <a:pt x="190030" y="24917"/>
                  </a:lnTo>
                  <a:lnTo>
                    <a:pt x="196291" y="27482"/>
                  </a:lnTo>
                  <a:lnTo>
                    <a:pt x="204406" y="28486"/>
                  </a:lnTo>
                  <a:lnTo>
                    <a:pt x="212305" y="27482"/>
                  </a:lnTo>
                  <a:lnTo>
                    <a:pt x="218592" y="24917"/>
                  </a:lnTo>
                  <a:lnTo>
                    <a:pt x="223685" y="21437"/>
                  </a:lnTo>
                  <a:lnTo>
                    <a:pt x="236829" y="9817"/>
                  </a:lnTo>
                  <a:lnTo>
                    <a:pt x="253542" y="9817"/>
                  </a:lnTo>
                  <a:lnTo>
                    <a:pt x="266687" y="21437"/>
                  </a:lnTo>
                  <a:lnTo>
                    <a:pt x="271780" y="24917"/>
                  </a:lnTo>
                  <a:lnTo>
                    <a:pt x="278066" y="27482"/>
                  </a:lnTo>
                  <a:lnTo>
                    <a:pt x="285965" y="28486"/>
                  </a:lnTo>
                  <a:lnTo>
                    <a:pt x="288417" y="28486"/>
                  </a:lnTo>
                  <a:lnTo>
                    <a:pt x="289902" y="27965"/>
                  </a:lnTo>
                  <a:lnTo>
                    <a:pt x="291376" y="27965"/>
                  </a:lnTo>
                  <a:lnTo>
                    <a:pt x="300215" y="26517"/>
                  </a:lnTo>
                  <a:lnTo>
                    <a:pt x="318884" y="9817"/>
                  </a:lnTo>
                  <a:lnTo>
                    <a:pt x="335584" y="9817"/>
                  </a:lnTo>
                  <a:lnTo>
                    <a:pt x="344436" y="17678"/>
                  </a:lnTo>
                  <a:lnTo>
                    <a:pt x="349834" y="23050"/>
                  </a:lnTo>
                  <a:lnTo>
                    <a:pt x="353771" y="25019"/>
                  </a:lnTo>
                  <a:lnTo>
                    <a:pt x="358190" y="27495"/>
                  </a:lnTo>
                  <a:lnTo>
                    <a:pt x="363105" y="28486"/>
                  </a:lnTo>
                  <a:lnTo>
                    <a:pt x="368020" y="28486"/>
                  </a:lnTo>
                  <a:lnTo>
                    <a:pt x="376123" y="27482"/>
                  </a:lnTo>
                  <a:lnTo>
                    <a:pt x="382384" y="24917"/>
                  </a:lnTo>
                  <a:lnTo>
                    <a:pt x="387362" y="21437"/>
                  </a:lnTo>
                  <a:lnTo>
                    <a:pt x="396506" y="13233"/>
                  </a:lnTo>
                  <a:lnTo>
                    <a:pt x="400443" y="9817"/>
                  </a:lnTo>
                  <a:lnTo>
                    <a:pt x="412724" y="9817"/>
                  </a:lnTo>
                  <a:lnTo>
                    <a:pt x="416166" y="10287"/>
                  </a:lnTo>
                  <a:lnTo>
                    <a:pt x="421576" y="13754"/>
                  </a:lnTo>
                  <a:lnTo>
                    <a:pt x="424027" y="15709"/>
                  </a:lnTo>
                  <a:lnTo>
                    <a:pt x="425996" y="17678"/>
                  </a:lnTo>
                  <a:lnTo>
                    <a:pt x="430301" y="21437"/>
                  </a:lnTo>
                  <a:lnTo>
                    <a:pt x="435394" y="24917"/>
                  </a:lnTo>
                  <a:lnTo>
                    <a:pt x="441680" y="27482"/>
                  </a:lnTo>
                  <a:lnTo>
                    <a:pt x="449580" y="28486"/>
                  </a:lnTo>
                  <a:lnTo>
                    <a:pt x="449580" y="18656"/>
                  </a:lnTo>
                  <a:close/>
                </a:path>
                <a:path w="2423795" h="1124585">
                  <a:moveTo>
                    <a:pt x="501167" y="65278"/>
                  </a:moveTo>
                  <a:lnTo>
                    <a:pt x="492810" y="65278"/>
                  </a:lnTo>
                  <a:lnTo>
                    <a:pt x="479729" y="53670"/>
                  </a:lnTo>
                  <a:lnTo>
                    <a:pt x="474764" y="50177"/>
                  </a:lnTo>
                  <a:lnTo>
                    <a:pt x="468490" y="47612"/>
                  </a:lnTo>
                  <a:lnTo>
                    <a:pt x="460387" y="46621"/>
                  </a:lnTo>
                  <a:lnTo>
                    <a:pt x="452285" y="47612"/>
                  </a:lnTo>
                  <a:lnTo>
                    <a:pt x="446024" y="50177"/>
                  </a:lnTo>
                  <a:lnTo>
                    <a:pt x="441045" y="53670"/>
                  </a:lnTo>
                  <a:lnTo>
                    <a:pt x="427951" y="65278"/>
                  </a:lnTo>
                  <a:lnTo>
                    <a:pt x="411251" y="65278"/>
                  </a:lnTo>
                  <a:lnTo>
                    <a:pt x="398094" y="53670"/>
                  </a:lnTo>
                  <a:lnTo>
                    <a:pt x="392950" y="50177"/>
                  </a:lnTo>
                  <a:lnTo>
                    <a:pt x="386511" y="47612"/>
                  </a:lnTo>
                  <a:lnTo>
                    <a:pt x="378333" y="46621"/>
                  </a:lnTo>
                  <a:lnTo>
                    <a:pt x="370433" y="47612"/>
                  </a:lnTo>
                  <a:lnTo>
                    <a:pt x="364147" y="50177"/>
                  </a:lnTo>
                  <a:lnTo>
                    <a:pt x="359054" y="53670"/>
                  </a:lnTo>
                  <a:lnTo>
                    <a:pt x="345909" y="65278"/>
                  </a:lnTo>
                  <a:lnTo>
                    <a:pt x="329209" y="65278"/>
                  </a:lnTo>
                  <a:lnTo>
                    <a:pt x="316115" y="53670"/>
                  </a:lnTo>
                  <a:lnTo>
                    <a:pt x="311150" y="50177"/>
                  </a:lnTo>
                  <a:lnTo>
                    <a:pt x="304876" y="47612"/>
                  </a:lnTo>
                  <a:lnTo>
                    <a:pt x="296773" y="46621"/>
                  </a:lnTo>
                  <a:lnTo>
                    <a:pt x="288671" y="47612"/>
                  </a:lnTo>
                  <a:lnTo>
                    <a:pt x="282397" y="50177"/>
                  </a:lnTo>
                  <a:lnTo>
                    <a:pt x="277431" y="53670"/>
                  </a:lnTo>
                  <a:lnTo>
                    <a:pt x="264350" y="65278"/>
                  </a:lnTo>
                  <a:lnTo>
                    <a:pt x="247637" y="65278"/>
                  </a:lnTo>
                  <a:lnTo>
                    <a:pt x="234492" y="53670"/>
                  </a:lnTo>
                  <a:lnTo>
                    <a:pt x="229400" y="50177"/>
                  </a:lnTo>
                  <a:lnTo>
                    <a:pt x="223113" y="47612"/>
                  </a:lnTo>
                  <a:lnTo>
                    <a:pt x="215214" y="46621"/>
                  </a:lnTo>
                  <a:lnTo>
                    <a:pt x="207098" y="47612"/>
                  </a:lnTo>
                  <a:lnTo>
                    <a:pt x="200774" y="50177"/>
                  </a:lnTo>
                  <a:lnTo>
                    <a:pt x="195656" y="53670"/>
                  </a:lnTo>
                  <a:lnTo>
                    <a:pt x="191135" y="57429"/>
                  </a:lnTo>
                  <a:lnTo>
                    <a:pt x="182295" y="65278"/>
                  </a:lnTo>
                  <a:lnTo>
                    <a:pt x="166077" y="65278"/>
                  </a:lnTo>
                  <a:lnTo>
                    <a:pt x="152920" y="53670"/>
                  </a:lnTo>
                  <a:lnTo>
                    <a:pt x="147777" y="50177"/>
                  </a:lnTo>
                  <a:lnTo>
                    <a:pt x="141338" y="47612"/>
                  </a:lnTo>
                  <a:lnTo>
                    <a:pt x="133159" y="46621"/>
                  </a:lnTo>
                  <a:lnTo>
                    <a:pt x="125260" y="47612"/>
                  </a:lnTo>
                  <a:lnTo>
                    <a:pt x="118973" y="50177"/>
                  </a:lnTo>
                  <a:lnTo>
                    <a:pt x="113880" y="53670"/>
                  </a:lnTo>
                  <a:lnTo>
                    <a:pt x="100736" y="65278"/>
                  </a:lnTo>
                  <a:lnTo>
                    <a:pt x="84023" y="65278"/>
                  </a:lnTo>
                  <a:lnTo>
                    <a:pt x="70942" y="53670"/>
                  </a:lnTo>
                  <a:lnTo>
                    <a:pt x="65963" y="50177"/>
                  </a:lnTo>
                  <a:lnTo>
                    <a:pt x="59702" y="47612"/>
                  </a:lnTo>
                  <a:lnTo>
                    <a:pt x="51600" y="46621"/>
                  </a:lnTo>
                  <a:lnTo>
                    <a:pt x="51600" y="56438"/>
                  </a:lnTo>
                  <a:lnTo>
                    <a:pt x="59956" y="56438"/>
                  </a:lnTo>
                  <a:lnTo>
                    <a:pt x="73101" y="68275"/>
                  </a:lnTo>
                  <a:lnTo>
                    <a:pt x="78193" y="71742"/>
                  </a:lnTo>
                  <a:lnTo>
                    <a:pt x="84480" y="74180"/>
                  </a:lnTo>
                  <a:lnTo>
                    <a:pt x="92379" y="75107"/>
                  </a:lnTo>
                  <a:lnTo>
                    <a:pt x="100482" y="74180"/>
                  </a:lnTo>
                  <a:lnTo>
                    <a:pt x="106743" y="71742"/>
                  </a:lnTo>
                  <a:lnTo>
                    <a:pt x="111721" y="68275"/>
                  </a:lnTo>
                  <a:lnTo>
                    <a:pt x="115963" y="64300"/>
                  </a:lnTo>
                  <a:lnTo>
                    <a:pt x="121361" y="59905"/>
                  </a:lnTo>
                  <a:lnTo>
                    <a:pt x="124802" y="56438"/>
                  </a:lnTo>
                  <a:lnTo>
                    <a:pt x="141516" y="56438"/>
                  </a:lnTo>
                  <a:lnTo>
                    <a:pt x="154673" y="68275"/>
                  </a:lnTo>
                  <a:lnTo>
                    <a:pt x="159816" y="71742"/>
                  </a:lnTo>
                  <a:lnTo>
                    <a:pt x="166243" y="74180"/>
                  </a:lnTo>
                  <a:lnTo>
                    <a:pt x="174434" y="75107"/>
                  </a:lnTo>
                  <a:lnTo>
                    <a:pt x="182333" y="74180"/>
                  </a:lnTo>
                  <a:lnTo>
                    <a:pt x="188620" y="71742"/>
                  </a:lnTo>
                  <a:lnTo>
                    <a:pt x="193700" y="68275"/>
                  </a:lnTo>
                  <a:lnTo>
                    <a:pt x="198018" y="64300"/>
                  </a:lnTo>
                  <a:lnTo>
                    <a:pt x="206857" y="56438"/>
                  </a:lnTo>
                  <a:lnTo>
                    <a:pt x="223570" y="56438"/>
                  </a:lnTo>
                  <a:lnTo>
                    <a:pt x="232410" y="64300"/>
                  </a:lnTo>
                  <a:lnTo>
                    <a:pt x="236639" y="68275"/>
                  </a:lnTo>
                  <a:lnTo>
                    <a:pt x="241617" y="71742"/>
                  </a:lnTo>
                  <a:lnTo>
                    <a:pt x="247891" y="74180"/>
                  </a:lnTo>
                  <a:lnTo>
                    <a:pt x="255993" y="75107"/>
                  </a:lnTo>
                  <a:lnTo>
                    <a:pt x="264096" y="74180"/>
                  </a:lnTo>
                  <a:lnTo>
                    <a:pt x="270357" y="71742"/>
                  </a:lnTo>
                  <a:lnTo>
                    <a:pt x="275336" y="68275"/>
                  </a:lnTo>
                  <a:lnTo>
                    <a:pt x="279577" y="64300"/>
                  </a:lnTo>
                  <a:lnTo>
                    <a:pt x="288417" y="56438"/>
                  </a:lnTo>
                  <a:lnTo>
                    <a:pt x="305130" y="56438"/>
                  </a:lnTo>
                  <a:lnTo>
                    <a:pt x="318274" y="68275"/>
                  </a:lnTo>
                  <a:lnTo>
                    <a:pt x="323367" y="71742"/>
                  </a:lnTo>
                  <a:lnTo>
                    <a:pt x="329653" y="74180"/>
                  </a:lnTo>
                  <a:lnTo>
                    <a:pt x="337553" y="75107"/>
                  </a:lnTo>
                  <a:lnTo>
                    <a:pt x="345668" y="74180"/>
                  </a:lnTo>
                  <a:lnTo>
                    <a:pt x="351980" y="71742"/>
                  </a:lnTo>
                  <a:lnTo>
                    <a:pt x="357111" y="68275"/>
                  </a:lnTo>
                  <a:lnTo>
                    <a:pt x="370471" y="56438"/>
                  </a:lnTo>
                  <a:lnTo>
                    <a:pt x="386689" y="56438"/>
                  </a:lnTo>
                  <a:lnTo>
                    <a:pt x="400050" y="68275"/>
                  </a:lnTo>
                  <a:lnTo>
                    <a:pt x="405180" y="71742"/>
                  </a:lnTo>
                  <a:lnTo>
                    <a:pt x="411492" y="74180"/>
                  </a:lnTo>
                  <a:lnTo>
                    <a:pt x="419608" y="75107"/>
                  </a:lnTo>
                  <a:lnTo>
                    <a:pt x="427507" y="74180"/>
                  </a:lnTo>
                  <a:lnTo>
                    <a:pt x="433793" y="71742"/>
                  </a:lnTo>
                  <a:lnTo>
                    <a:pt x="438886" y="68275"/>
                  </a:lnTo>
                  <a:lnTo>
                    <a:pt x="443191" y="64300"/>
                  </a:lnTo>
                  <a:lnTo>
                    <a:pt x="452031" y="56438"/>
                  </a:lnTo>
                  <a:lnTo>
                    <a:pt x="468744" y="56438"/>
                  </a:lnTo>
                  <a:lnTo>
                    <a:pt x="481888" y="68275"/>
                  </a:lnTo>
                  <a:lnTo>
                    <a:pt x="486981" y="71742"/>
                  </a:lnTo>
                  <a:lnTo>
                    <a:pt x="493268" y="74180"/>
                  </a:lnTo>
                  <a:lnTo>
                    <a:pt x="501167" y="75107"/>
                  </a:lnTo>
                  <a:lnTo>
                    <a:pt x="501167" y="65278"/>
                  </a:lnTo>
                  <a:close/>
                </a:path>
                <a:path w="2423795" h="1124585">
                  <a:moveTo>
                    <a:pt x="2398674" y="1094308"/>
                  </a:moveTo>
                  <a:lnTo>
                    <a:pt x="2382037" y="1094308"/>
                  </a:lnTo>
                  <a:lnTo>
                    <a:pt x="2371687" y="1068070"/>
                  </a:lnTo>
                  <a:lnTo>
                    <a:pt x="2371687" y="1094308"/>
                  </a:lnTo>
                  <a:lnTo>
                    <a:pt x="2046414" y="1094308"/>
                  </a:lnTo>
                  <a:lnTo>
                    <a:pt x="2061679" y="1055471"/>
                  </a:lnTo>
                  <a:lnTo>
                    <a:pt x="2355977" y="1055471"/>
                  </a:lnTo>
                  <a:lnTo>
                    <a:pt x="2371687" y="1094308"/>
                  </a:lnTo>
                  <a:lnTo>
                    <a:pt x="2371687" y="1068070"/>
                  </a:lnTo>
                  <a:lnTo>
                    <a:pt x="2366721" y="1055471"/>
                  </a:lnTo>
                  <a:lnTo>
                    <a:pt x="2382494" y="1055471"/>
                  </a:lnTo>
                  <a:lnTo>
                    <a:pt x="2382494" y="1045654"/>
                  </a:lnTo>
                  <a:lnTo>
                    <a:pt x="2362847" y="1045654"/>
                  </a:lnTo>
                  <a:lnTo>
                    <a:pt x="2055253" y="1045654"/>
                  </a:lnTo>
                  <a:lnTo>
                    <a:pt x="2035086" y="1045654"/>
                  </a:lnTo>
                  <a:lnTo>
                    <a:pt x="2035086" y="1055471"/>
                  </a:lnTo>
                  <a:lnTo>
                    <a:pt x="2051291" y="1055471"/>
                  </a:lnTo>
                  <a:lnTo>
                    <a:pt x="2035632" y="1094308"/>
                  </a:lnTo>
                  <a:lnTo>
                    <a:pt x="2018906" y="1094308"/>
                  </a:lnTo>
                  <a:lnTo>
                    <a:pt x="2018906" y="1104125"/>
                  </a:lnTo>
                  <a:lnTo>
                    <a:pt x="2031682" y="1104125"/>
                  </a:lnTo>
                  <a:lnTo>
                    <a:pt x="2385911" y="1104125"/>
                  </a:lnTo>
                  <a:lnTo>
                    <a:pt x="2398674" y="1104125"/>
                  </a:lnTo>
                  <a:lnTo>
                    <a:pt x="2398674" y="1094308"/>
                  </a:lnTo>
                  <a:close/>
                </a:path>
                <a:path w="2423795" h="1124585">
                  <a:moveTo>
                    <a:pt x="2423236" y="1114412"/>
                  </a:moveTo>
                  <a:lnTo>
                    <a:pt x="2004174" y="1114412"/>
                  </a:lnTo>
                  <a:lnTo>
                    <a:pt x="2004174" y="1124229"/>
                  </a:lnTo>
                  <a:lnTo>
                    <a:pt x="2423236" y="1124229"/>
                  </a:lnTo>
                  <a:lnTo>
                    <a:pt x="2423236" y="1114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64125" y="4055997"/>
              <a:ext cx="276607" cy="24459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945663" y="3717619"/>
              <a:ext cx="105410" cy="436245"/>
            </a:xfrm>
            <a:custGeom>
              <a:avLst/>
              <a:gdLst/>
              <a:ahLst/>
              <a:cxnLst/>
              <a:rect l="l" t="t" r="r" b="b"/>
              <a:pathLst>
                <a:path w="105410" h="436245">
                  <a:moveTo>
                    <a:pt x="41262" y="112953"/>
                  </a:moveTo>
                  <a:lnTo>
                    <a:pt x="31902" y="112953"/>
                  </a:lnTo>
                  <a:lnTo>
                    <a:pt x="31902" y="428282"/>
                  </a:lnTo>
                  <a:lnTo>
                    <a:pt x="41262" y="428282"/>
                  </a:lnTo>
                  <a:lnTo>
                    <a:pt x="41262" y="112953"/>
                  </a:lnTo>
                  <a:close/>
                </a:path>
                <a:path w="105410" h="436245">
                  <a:moveTo>
                    <a:pt x="57442" y="112953"/>
                  </a:moveTo>
                  <a:lnTo>
                    <a:pt x="47625" y="112953"/>
                  </a:lnTo>
                  <a:lnTo>
                    <a:pt x="47625" y="428282"/>
                  </a:lnTo>
                  <a:lnTo>
                    <a:pt x="57442" y="428282"/>
                  </a:lnTo>
                  <a:lnTo>
                    <a:pt x="57442" y="112953"/>
                  </a:lnTo>
                  <a:close/>
                </a:path>
                <a:path w="105410" h="436245">
                  <a:moveTo>
                    <a:pt x="57442" y="0"/>
                  </a:moveTo>
                  <a:lnTo>
                    <a:pt x="47625" y="0"/>
                  </a:lnTo>
                  <a:lnTo>
                    <a:pt x="47625" y="80543"/>
                  </a:lnTo>
                  <a:lnTo>
                    <a:pt x="57442" y="80543"/>
                  </a:lnTo>
                  <a:lnTo>
                    <a:pt x="57442" y="0"/>
                  </a:lnTo>
                  <a:close/>
                </a:path>
                <a:path w="105410" h="436245">
                  <a:moveTo>
                    <a:pt x="73685" y="112953"/>
                  </a:moveTo>
                  <a:lnTo>
                    <a:pt x="63868" y="112953"/>
                  </a:lnTo>
                  <a:lnTo>
                    <a:pt x="63868" y="428282"/>
                  </a:lnTo>
                  <a:lnTo>
                    <a:pt x="73685" y="428282"/>
                  </a:lnTo>
                  <a:lnTo>
                    <a:pt x="73685" y="112953"/>
                  </a:lnTo>
                  <a:close/>
                </a:path>
                <a:path w="105410" h="436245">
                  <a:moveTo>
                    <a:pt x="105130" y="87871"/>
                  </a:moveTo>
                  <a:lnTo>
                    <a:pt x="93865" y="87871"/>
                  </a:lnTo>
                  <a:lnTo>
                    <a:pt x="11264" y="87769"/>
                  </a:lnTo>
                  <a:lnTo>
                    <a:pt x="0" y="87871"/>
                  </a:lnTo>
                  <a:lnTo>
                    <a:pt x="0" y="97688"/>
                  </a:lnTo>
                  <a:lnTo>
                    <a:pt x="11264" y="97688"/>
                  </a:lnTo>
                  <a:lnTo>
                    <a:pt x="11264" y="97929"/>
                  </a:lnTo>
                  <a:lnTo>
                    <a:pt x="11264" y="435686"/>
                  </a:lnTo>
                  <a:lnTo>
                    <a:pt x="21094" y="435686"/>
                  </a:lnTo>
                  <a:lnTo>
                    <a:pt x="21094" y="97929"/>
                  </a:lnTo>
                  <a:lnTo>
                    <a:pt x="83972" y="97929"/>
                  </a:lnTo>
                  <a:lnTo>
                    <a:pt x="83972" y="435152"/>
                  </a:lnTo>
                  <a:lnTo>
                    <a:pt x="93865" y="435152"/>
                  </a:lnTo>
                  <a:lnTo>
                    <a:pt x="93865" y="97929"/>
                  </a:lnTo>
                  <a:lnTo>
                    <a:pt x="93865" y="97688"/>
                  </a:lnTo>
                  <a:lnTo>
                    <a:pt x="105130" y="97688"/>
                  </a:lnTo>
                  <a:lnTo>
                    <a:pt x="105130" y="878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45149" y="3534872"/>
              <a:ext cx="106634" cy="28043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32646" y="3137484"/>
              <a:ext cx="180340" cy="568960"/>
            </a:xfrm>
            <a:custGeom>
              <a:avLst/>
              <a:gdLst/>
              <a:ahLst/>
              <a:cxnLst/>
              <a:rect l="l" t="t" r="r" b="b"/>
              <a:pathLst>
                <a:path w="180339" h="568960">
                  <a:moveTo>
                    <a:pt x="172986" y="9385"/>
                  </a:moveTo>
                  <a:lnTo>
                    <a:pt x="163614" y="9385"/>
                  </a:lnTo>
                  <a:lnTo>
                    <a:pt x="163614" y="23660"/>
                  </a:lnTo>
                  <a:lnTo>
                    <a:pt x="172986" y="23660"/>
                  </a:lnTo>
                  <a:lnTo>
                    <a:pt x="172986" y="9385"/>
                  </a:lnTo>
                  <a:close/>
                </a:path>
                <a:path w="180339" h="568960">
                  <a:moveTo>
                    <a:pt x="180314" y="558990"/>
                  </a:moveTo>
                  <a:lnTo>
                    <a:pt x="161188" y="558990"/>
                  </a:lnTo>
                  <a:lnTo>
                    <a:pt x="161188" y="558698"/>
                  </a:lnTo>
                  <a:lnTo>
                    <a:pt x="161188" y="496138"/>
                  </a:lnTo>
                  <a:lnTo>
                    <a:pt x="174421" y="496138"/>
                  </a:lnTo>
                  <a:lnTo>
                    <a:pt x="174421" y="486765"/>
                  </a:lnTo>
                  <a:lnTo>
                    <a:pt x="161188" y="486765"/>
                  </a:lnTo>
                  <a:lnTo>
                    <a:pt x="161188" y="117424"/>
                  </a:lnTo>
                  <a:lnTo>
                    <a:pt x="151371" y="117424"/>
                  </a:lnTo>
                  <a:lnTo>
                    <a:pt x="151371" y="486765"/>
                  </a:lnTo>
                  <a:lnTo>
                    <a:pt x="151371" y="496138"/>
                  </a:lnTo>
                  <a:lnTo>
                    <a:pt x="151371" y="558698"/>
                  </a:lnTo>
                  <a:lnTo>
                    <a:pt x="29006" y="558698"/>
                  </a:lnTo>
                  <a:lnTo>
                    <a:pt x="29006" y="496138"/>
                  </a:lnTo>
                  <a:lnTo>
                    <a:pt x="151371" y="496138"/>
                  </a:lnTo>
                  <a:lnTo>
                    <a:pt x="151371" y="486765"/>
                  </a:lnTo>
                  <a:lnTo>
                    <a:pt x="29006" y="486765"/>
                  </a:lnTo>
                  <a:lnTo>
                    <a:pt x="29006" y="116827"/>
                  </a:lnTo>
                  <a:lnTo>
                    <a:pt x="161188" y="116827"/>
                  </a:lnTo>
                  <a:lnTo>
                    <a:pt x="172986" y="116827"/>
                  </a:lnTo>
                  <a:lnTo>
                    <a:pt x="172986" y="83807"/>
                  </a:lnTo>
                  <a:lnTo>
                    <a:pt x="163614" y="83807"/>
                  </a:lnTo>
                  <a:lnTo>
                    <a:pt x="163614" y="93967"/>
                  </a:lnTo>
                  <a:lnTo>
                    <a:pt x="163614" y="107937"/>
                  </a:lnTo>
                  <a:lnTo>
                    <a:pt x="161188" y="107937"/>
                  </a:lnTo>
                  <a:lnTo>
                    <a:pt x="19189" y="107937"/>
                  </a:lnTo>
                  <a:lnTo>
                    <a:pt x="16764" y="107937"/>
                  </a:lnTo>
                  <a:lnTo>
                    <a:pt x="16764" y="93967"/>
                  </a:lnTo>
                  <a:lnTo>
                    <a:pt x="19189" y="93967"/>
                  </a:lnTo>
                  <a:lnTo>
                    <a:pt x="161188" y="93967"/>
                  </a:lnTo>
                  <a:lnTo>
                    <a:pt x="163614" y="93967"/>
                  </a:lnTo>
                  <a:lnTo>
                    <a:pt x="163614" y="83807"/>
                  </a:lnTo>
                  <a:lnTo>
                    <a:pt x="161188" y="83807"/>
                  </a:lnTo>
                  <a:lnTo>
                    <a:pt x="161188" y="33477"/>
                  </a:lnTo>
                  <a:lnTo>
                    <a:pt x="151371" y="33477"/>
                  </a:lnTo>
                  <a:lnTo>
                    <a:pt x="151371" y="83807"/>
                  </a:lnTo>
                  <a:lnTo>
                    <a:pt x="29006" y="83807"/>
                  </a:lnTo>
                  <a:lnTo>
                    <a:pt x="29006" y="33020"/>
                  </a:lnTo>
                  <a:lnTo>
                    <a:pt x="161188" y="33020"/>
                  </a:lnTo>
                  <a:lnTo>
                    <a:pt x="172986" y="33020"/>
                  </a:lnTo>
                  <a:lnTo>
                    <a:pt x="172986" y="24130"/>
                  </a:lnTo>
                  <a:lnTo>
                    <a:pt x="161188" y="24130"/>
                  </a:lnTo>
                  <a:lnTo>
                    <a:pt x="19189" y="24130"/>
                  </a:lnTo>
                  <a:lnTo>
                    <a:pt x="16764" y="24130"/>
                  </a:lnTo>
                  <a:lnTo>
                    <a:pt x="16764" y="8890"/>
                  </a:lnTo>
                  <a:lnTo>
                    <a:pt x="172986" y="8890"/>
                  </a:lnTo>
                  <a:lnTo>
                    <a:pt x="172986" y="0"/>
                  </a:lnTo>
                  <a:lnTo>
                    <a:pt x="6870" y="0"/>
                  </a:lnTo>
                  <a:lnTo>
                    <a:pt x="6870" y="8890"/>
                  </a:lnTo>
                  <a:lnTo>
                    <a:pt x="6870" y="24130"/>
                  </a:lnTo>
                  <a:lnTo>
                    <a:pt x="6870" y="33020"/>
                  </a:lnTo>
                  <a:lnTo>
                    <a:pt x="19189" y="33020"/>
                  </a:lnTo>
                  <a:lnTo>
                    <a:pt x="19189" y="83807"/>
                  </a:lnTo>
                  <a:lnTo>
                    <a:pt x="6870" y="83807"/>
                  </a:lnTo>
                  <a:lnTo>
                    <a:pt x="6870" y="93967"/>
                  </a:lnTo>
                  <a:lnTo>
                    <a:pt x="6870" y="107937"/>
                  </a:lnTo>
                  <a:lnTo>
                    <a:pt x="6870" y="116827"/>
                  </a:lnTo>
                  <a:lnTo>
                    <a:pt x="19189" y="116827"/>
                  </a:lnTo>
                  <a:lnTo>
                    <a:pt x="19189" y="486765"/>
                  </a:lnTo>
                  <a:lnTo>
                    <a:pt x="5892" y="486765"/>
                  </a:lnTo>
                  <a:lnTo>
                    <a:pt x="5892" y="496138"/>
                  </a:lnTo>
                  <a:lnTo>
                    <a:pt x="19189" y="496138"/>
                  </a:lnTo>
                  <a:lnTo>
                    <a:pt x="19189" y="558698"/>
                  </a:lnTo>
                  <a:lnTo>
                    <a:pt x="19189" y="558990"/>
                  </a:lnTo>
                  <a:lnTo>
                    <a:pt x="0" y="558990"/>
                  </a:lnTo>
                  <a:lnTo>
                    <a:pt x="0" y="568350"/>
                  </a:lnTo>
                  <a:lnTo>
                    <a:pt x="19189" y="568350"/>
                  </a:lnTo>
                  <a:lnTo>
                    <a:pt x="19189" y="568858"/>
                  </a:lnTo>
                  <a:lnTo>
                    <a:pt x="161188" y="568858"/>
                  </a:lnTo>
                  <a:lnTo>
                    <a:pt x="161188" y="568350"/>
                  </a:lnTo>
                  <a:lnTo>
                    <a:pt x="180314" y="568350"/>
                  </a:lnTo>
                  <a:lnTo>
                    <a:pt x="180314" y="558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46467" y="3050086"/>
              <a:ext cx="152288" cy="9677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375230" y="3137484"/>
              <a:ext cx="388620" cy="568960"/>
            </a:xfrm>
            <a:custGeom>
              <a:avLst/>
              <a:gdLst/>
              <a:ahLst/>
              <a:cxnLst/>
              <a:rect l="l" t="t" r="r" b="b"/>
              <a:pathLst>
                <a:path w="388619" h="568960">
                  <a:moveTo>
                    <a:pt x="173443" y="9385"/>
                  </a:moveTo>
                  <a:lnTo>
                    <a:pt x="163614" y="9385"/>
                  </a:lnTo>
                  <a:lnTo>
                    <a:pt x="163614" y="23660"/>
                  </a:lnTo>
                  <a:lnTo>
                    <a:pt x="173443" y="23660"/>
                  </a:lnTo>
                  <a:lnTo>
                    <a:pt x="173443" y="9385"/>
                  </a:lnTo>
                  <a:close/>
                </a:path>
                <a:path w="388619" h="568960">
                  <a:moveTo>
                    <a:pt x="180314" y="558990"/>
                  </a:moveTo>
                  <a:lnTo>
                    <a:pt x="161124" y="558990"/>
                  </a:lnTo>
                  <a:lnTo>
                    <a:pt x="161124" y="558698"/>
                  </a:lnTo>
                  <a:lnTo>
                    <a:pt x="161124" y="496138"/>
                  </a:lnTo>
                  <a:lnTo>
                    <a:pt x="174421" y="496138"/>
                  </a:lnTo>
                  <a:lnTo>
                    <a:pt x="174421" y="486765"/>
                  </a:lnTo>
                  <a:lnTo>
                    <a:pt x="161124" y="486765"/>
                  </a:lnTo>
                  <a:lnTo>
                    <a:pt x="161124" y="117424"/>
                  </a:lnTo>
                  <a:lnTo>
                    <a:pt x="151828" y="117424"/>
                  </a:lnTo>
                  <a:lnTo>
                    <a:pt x="151828" y="486765"/>
                  </a:lnTo>
                  <a:lnTo>
                    <a:pt x="151828" y="496138"/>
                  </a:lnTo>
                  <a:lnTo>
                    <a:pt x="151828" y="558698"/>
                  </a:lnTo>
                  <a:lnTo>
                    <a:pt x="28943" y="558698"/>
                  </a:lnTo>
                  <a:lnTo>
                    <a:pt x="28943" y="496138"/>
                  </a:lnTo>
                  <a:lnTo>
                    <a:pt x="151828" y="496138"/>
                  </a:lnTo>
                  <a:lnTo>
                    <a:pt x="151828" y="486765"/>
                  </a:lnTo>
                  <a:lnTo>
                    <a:pt x="28943" y="486765"/>
                  </a:lnTo>
                  <a:lnTo>
                    <a:pt x="28943" y="116827"/>
                  </a:lnTo>
                  <a:lnTo>
                    <a:pt x="161124" y="116827"/>
                  </a:lnTo>
                  <a:lnTo>
                    <a:pt x="173443" y="116827"/>
                  </a:lnTo>
                  <a:lnTo>
                    <a:pt x="173443" y="83807"/>
                  </a:lnTo>
                  <a:lnTo>
                    <a:pt x="163614" y="83807"/>
                  </a:lnTo>
                  <a:lnTo>
                    <a:pt x="163614" y="93967"/>
                  </a:lnTo>
                  <a:lnTo>
                    <a:pt x="163614" y="107937"/>
                  </a:lnTo>
                  <a:lnTo>
                    <a:pt x="161124" y="107937"/>
                  </a:lnTo>
                  <a:lnTo>
                    <a:pt x="19126" y="107937"/>
                  </a:lnTo>
                  <a:lnTo>
                    <a:pt x="17157" y="107937"/>
                  </a:lnTo>
                  <a:lnTo>
                    <a:pt x="17157" y="93967"/>
                  </a:lnTo>
                  <a:lnTo>
                    <a:pt x="19126" y="93967"/>
                  </a:lnTo>
                  <a:lnTo>
                    <a:pt x="161124" y="93967"/>
                  </a:lnTo>
                  <a:lnTo>
                    <a:pt x="163614" y="93967"/>
                  </a:lnTo>
                  <a:lnTo>
                    <a:pt x="163614" y="83807"/>
                  </a:lnTo>
                  <a:lnTo>
                    <a:pt x="161124" y="83807"/>
                  </a:lnTo>
                  <a:lnTo>
                    <a:pt x="161124" y="33477"/>
                  </a:lnTo>
                  <a:lnTo>
                    <a:pt x="151828" y="33477"/>
                  </a:lnTo>
                  <a:lnTo>
                    <a:pt x="151828" y="83807"/>
                  </a:lnTo>
                  <a:lnTo>
                    <a:pt x="28943" y="83807"/>
                  </a:lnTo>
                  <a:lnTo>
                    <a:pt x="28943" y="33020"/>
                  </a:lnTo>
                  <a:lnTo>
                    <a:pt x="161124" y="33020"/>
                  </a:lnTo>
                  <a:lnTo>
                    <a:pt x="173443" y="33020"/>
                  </a:lnTo>
                  <a:lnTo>
                    <a:pt x="173443" y="24130"/>
                  </a:lnTo>
                  <a:lnTo>
                    <a:pt x="161124" y="24130"/>
                  </a:lnTo>
                  <a:lnTo>
                    <a:pt x="19126" y="24130"/>
                  </a:lnTo>
                  <a:lnTo>
                    <a:pt x="17157" y="24130"/>
                  </a:lnTo>
                  <a:lnTo>
                    <a:pt x="17157" y="8890"/>
                  </a:lnTo>
                  <a:lnTo>
                    <a:pt x="173443" y="8890"/>
                  </a:lnTo>
                  <a:lnTo>
                    <a:pt x="173443" y="0"/>
                  </a:lnTo>
                  <a:lnTo>
                    <a:pt x="7327" y="0"/>
                  </a:lnTo>
                  <a:lnTo>
                    <a:pt x="7327" y="8890"/>
                  </a:lnTo>
                  <a:lnTo>
                    <a:pt x="7327" y="24130"/>
                  </a:lnTo>
                  <a:lnTo>
                    <a:pt x="7327" y="33020"/>
                  </a:lnTo>
                  <a:lnTo>
                    <a:pt x="19126" y="33020"/>
                  </a:lnTo>
                  <a:lnTo>
                    <a:pt x="19126" y="83807"/>
                  </a:lnTo>
                  <a:lnTo>
                    <a:pt x="7327" y="83807"/>
                  </a:lnTo>
                  <a:lnTo>
                    <a:pt x="7327" y="93967"/>
                  </a:lnTo>
                  <a:lnTo>
                    <a:pt x="7327" y="107937"/>
                  </a:lnTo>
                  <a:lnTo>
                    <a:pt x="7327" y="116827"/>
                  </a:lnTo>
                  <a:lnTo>
                    <a:pt x="19126" y="116827"/>
                  </a:lnTo>
                  <a:lnTo>
                    <a:pt x="19126" y="486765"/>
                  </a:lnTo>
                  <a:lnTo>
                    <a:pt x="5892" y="486765"/>
                  </a:lnTo>
                  <a:lnTo>
                    <a:pt x="5892" y="496138"/>
                  </a:lnTo>
                  <a:lnTo>
                    <a:pt x="19126" y="496138"/>
                  </a:lnTo>
                  <a:lnTo>
                    <a:pt x="19126" y="558698"/>
                  </a:lnTo>
                  <a:lnTo>
                    <a:pt x="19126" y="558990"/>
                  </a:lnTo>
                  <a:lnTo>
                    <a:pt x="0" y="558990"/>
                  </a:lnTo>
                  <a:lnTo>
                    <a:pt x="0" y="568350"/>
                  </a:lnTo>
                  <a:lnTo>
                    <a:pt x="19126" y="568350"/>
                  </a:lnTo>
                  <a:lnTo>
                    <a:pt x="19126" y="568858"/>
                  </a:lnTo>
                  <a:lnTo>
                    <a:pt x="161124" y="568858"/>
                  </a:lnTo>
                  <a:lnTo>
                    <a:pt x="161124" y="568350"/>
                  </a:lnTo>
                  <a:lnTo>
                    <a:pt x="180314" y="568350"/>
                  </a:lnTo>
                  <a:lnTo>
                    <a:pt x="180314" y="558990"/>
                  </a:lnTo>
                  <a:close/>
                </a:path>
                <a:path w="388619" h="568960">
                  <a:moveTo>
                    <a:pt x="316420" y="46710"/>
                  </a:moveTo>
                  <a:lnTo>
                    <a:pt x="306603" y="46710"/>
                  </a:lnTo>
                  <a:lnTo>
                    <a:pt x="306603" y="70802"/>
                  </a:lnTo>
                  <a:lnTo>
                    <a:pt x="316420" y="70802"/>
                  </a:lnTo>
                  <a:lnTo>
                    <a:pt x="316420" y="46710"/>
                  </a:lnTo>
                  <a:close/>
                </a:path>
                <a:path w="388619" h="568960">
                  <a:moveTo>
                    <a:pt x="340461" y="138404"/>
                  </a:moveTo>
                  <a:lnTo>
                    <a:pt x="306603" y="138404"/>
                  </a:lnTo>
                  <a:lnTo>
                    <a:pt x="306603" y="147294"/>
                  </a:lnTo>
                  <a:lnTo>
                    <a:pt x="306603" y="462203"/>
                  </a:lnTo>
                  <a:lnTo>
                    <a:pt x="306603" y="472363"/>
                  </a:lnTo>
                  <a:lnTo>
                    <a:pt x="340461" y="472363"/>
                  </a:lnTo>
                  <a:lnTo>
                    <a:pt x="340461" y="462737"/>
                  </a:lnTo>
                  <a:lnTo>
                    <a:pt x="340461" y="462203"/>
                  </a:lnTo>
                  <a:lnTo>
                    <a:pt x="340461" y="147408"/>
                  </a:lnTo>
                  <a:lnTo>
                    <a:pt x="330644" y="147408"/>
                  </a:lnTo>
                  <a:lnTo>
                    <a:pt x="330644" y="462203"/>
                  </a:lnTo>
                  <a:lnTo>
                    <a:pt x="316420" y="462203"/>
                  </a:lnTo>
                  <a:lnTo>
                    <a:pt x="316420" y="147294"/>
                  </a:lnTo>
                  <a:lnTo>
                    <a:pt x="340461" y="147294"/>
                  </a:lnTo>
                  <a:lnTo>
                    <a:pt x="340461" y="138404"/>
                  </a:lnTo>
                  <a:close/>
                </a:path>
                <a:path w="388619" h="568960">
                  <a:moveTo>
                    <a:pt x="340461" y="46710"/>
                  </a:moveTo>
                  <a:lnTo>
                    <a:pt x="330644" y="46710"/>
                  </a:lnTo>
                  <a:lnTo>
                    <a:pt x="330644" y="70802"/>
                  </a:lnTo>
                  <a:lnTo>
                    <a:pt x="340461" y="70802"/>
                  </a:lnTo>
                  <a:lnTo>
                    <a:pt x="340461" y="46710"/>
                  </a:lnTo>
                  <a:close/>
                </a:path>
                <a:path w="388619" h="568960">
                  <a:moveTo>
                    <a:pt x="364566" y="46710"/>
                  </a:moveTo>
                  <a:lnTo>
                    <a:pt x="354749" y="46710"/>
                  </a:lnTo>
                  <a:lnTo>
                    <a:pt x="354749" y="70802"/>
                  </a:lnTo>
                  <a:lnTo>
                    <a:pt x="364566" y="70802"/>
                  </a:lnTo>
                  <a:lnTo>
                    <a:pt x="364566" y="46710"/>
                  </a:lnTo>
                  <a:close/>
                </a:path>
                <a:path w="388619" h="568960">
                  <a:moveTo>
                    <a:pt x="370459" y="510870"/>
                  </a:moveTo>
                  <a:lnTo>
                    <a:pt x="360641" y="510870"/>
                  </a:lnTo>
                  <a:lnTo>
                    <a:pt x="360641" y="520166"/>
                  </a:lnTo>
                  <a:lnTo>
                    <a:pt x="360641" y="558990"/>
                  </a:lnTo>
                  <a:lnTo>
                    <a:pt x="334568" y="558990"/>
                  </a:lnTo>
                  <a:lnTo>
                    <a:pt x="334568" y="520166"/>
                  </a:lnTo>
                  <a:lnTo>
                    <a:pt x="360641" y="520166"/>
                  </a:lnTo>
                  <a:lnTo>
                    <a:pt x="360641" y="510870"/>
                  </a:lnTo>
                  <a:lnTo>
                    <a:pt x="324739" y="510870"/>
                  </a:lnTo>
                  <a:lnTo>
                    <a:pt x="324739" y="568350"/>
                  </a:lnTo>
                  <a:lnTo>
                    <a:pt x="370459" y="568350"/>
                  </a:lnTo>
                  <a:lnTo>
                    <a:pt x="370459" y="558990"/>
                  </a:lnTo>
                  <a:lnTo>
                    <a:pt x="370459" y="520166"/>
                  </a:lnTo>
                  <a:lnTo>
                    <a:pt x="370459" y="510870"/>
                  </a:lnTo>
                  <a:close/>
                </a:path>
                <a:path w="388619" h="568960">
                  <a:moveTo>
                    <a:pt x="388607" y="138404"/>
                  </a:moveTo>
                  <a:lnTo>
                    <a:pt x="354749" y="138404"/>
                  </a:lnTo>
                  <a:lnTo>
                    <a:pt x="354749" y="147294"/>
                  </a:lnTo>
                  <a:lnTo>
                    <a:pt x="354749" y="462203"/>
                  </a:lnTo>
                  <a:lnTo>
                    <a:pt x="354749" y="472363"/>
                  </a:lnTo>
                  <a:lnTo>
                    <a:pt x="388607" y="472363"/>
                  </a:lnTo>
                  <a:lnTo>
                    <a:pt x="388607" y="462737"/>
                  </a:lnTo>
                  <a:lnTo>
                    <a:pt x="388607" y="462203"/>
                  </a:lnTo>
                  <a:lnTo>
                    <a:pt x="388607" y="147408"/>
                  </a:lnTo>
                  <a:lnTo>
                    <a:pt x="378777" y="147408"/>
                  </a:lnTo>
                  <a:lnTo>
                    <a:pt x="378777" y="462203"/>
                  </a:lnTo>
                  <a:lnTo>
                    <a:pt x="364566" y="462203"/>
                  </a:lnTo>
                  <a:lnTo>
                    <a:pt x="364566" y="147294"/>
                  </a:lnTo>
                  <a:lnTo>
                    <a:pt x="388607" y="147294"/>
                  </a:lnTo>
                  <a:lnTo>
                    <a:pt x="388607" y="138404"/>
                  </a:lnTo>
                  <a:close/>
                </a:path>
                <a:path w="388619" h="568960">
                  <a:moveTo>
                    <a:pt x="388607" y="46710"/>
                  </a:moveTo>
                  <a:lnTo>
                    <a:pt x="378777" y="46710"/>
                  </a:lnTo>
                  <a:lnTo>
                    <a:pt x="378777" y="70802"/>
                  </a:lnTo>
                  <a:lnTo>
                    <a:pt x="388607" y="70802"/>
                  </a:lnTo>
                  <a:lnTo>
                    <a:pt x="388607" y="46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89444" y="3050086"/>
              <a:ext cx="152353" cy="9677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512455" y="3184181"/>
              <a:ext cx="1318895" cy="882015"/>
            </a:xfrm>
            <a:custGeom>
              <a:avLst/>
              <a:gdLst/>
              <a:ahLst/>
              <a:cxnLst/>
              <a:rect l="l" t="t" r="r" b="b"/>
              <a:pathLst>
                <a:path w="1318895" h="882014">
                  <a:moveTo>
                    <a:pt x="95758" y="784415"/>
                  </a:moveTo>
                  <a:lnTo>
                    <a:pt x="87439" y="784415"/>
                  </a:lnTo>
                  <a:lnTo>
                    <a:pt x="87439" y="777392"/>
                  </a:lnTo>
                  <a:lnTo>
                    <a:pt x="87439" y="777011"/>
                  </a:lnTo>
                  <a:lnTo>
                    <a:pt x="87439" y="767232"/>
                  </a:lnTo>
                  <a:lnTo>
                    <a:pt x="77622" y="767232"/>
                  </a:lnTo>
                  <a:lnTo>
                    <a:pt x="77622" y="777392"/>
                  </a:lnTo>
                  <a:lnTo>
                    <a:pt x="77622" y="784415"/>
                  </a:lnTo>
                  <a:lnTo>
                    <a:pt x="77622" y="871347"/>
                  </a:lnTo>
                  <a:lnTo>
                    <a:pt x="17691" y="871347"/>
                  </a:lnTo>
                  <a:lnTo>
                    <a:pt x="17691" y="855129"/>
                  </a:lnTo>
                  <a:lnTo>
                    <a:pt x="77622" y="855129"/>
                  </a:lnTo>
                  <a:lnTo>
                    <a:pt x="77622" y="845832"/>
                  </a:lnTo>
                  <a:lnTo>
                    <a:pt x="17691" y="845832"/>
                  </a:lnTo>
                  <a:lnTo>
                    <a:pt x="17691" y="811911"/>
                  </a:lnTo>
                  <a:lnTo>
                    <a:pt x="77622" y="811911"/>
                  </a:lnTo>
                  <a:lnTo>
                    <a:pt x="77622" y="802093"/>
                  </a:lnTo>
                  <a:lnTo>
                    <a:pt x="17691" y="802093"/>
                  </a:lnTo>
                  <a:lnTo>
                    <a:pt x="17691" y="794232"/>
                  </a:lnTo>
                  <a:lnTo>
                    <a:pt x="77622" y="794232"/>
                  </a:lnTo>
                  <a:lnTo>
                    <a:pt x="77622" y="784415"/>
                  </a:lnTo>
                  <a:lnTo>
                    <a:pt x="17691" y="784415"/>
                  </a:lnTo>
                  <a:lnTo>
                    <a:pt x="17691" y="777392"/>
                  </a:lnTo>
                  <a:lnTo>
                    <a:pt x="77622" y="777392"/>
                  </a:lnTo>
                  <a:lnTo>
                    <a:pt x="77622" y="767232"/>
                  </a:lnTo>
                  <a:lnTo>
                    <a:pt x="74371" y="767232"/>
                  </a:lnTo>
                  <a:lnTo>
                    <a:pt x="65608" y="480339"/>
                  </a:lnTo>
                  <a:lnTo>
                    <a:pt x="74142" y="480339"/>
                  </a:lnTo>
                  <a:lnTo>
                    <a:pt x="74142" y="470522"/>
                  </a:lnTo>
                  <a:lnTo>
                    <a:pt x="74142" y="454342"/>
                  </a:lnTo>
                  <a:lnTo>
                    <a:pt x="74142" y="444525"/>
                  </a:lnTo>
                  <a:lnTo>
                    <a:pt x="65824" y="444525"/>
                  </a:lnTo>
                  <a:lnTo>
                    <a:pt x="65824" y="419442"/>
                  </a:lnTo>
                  <a:lnTo>
                    <a:pt x="74142" y="419442"/>
                  </a:lnTo>
                  <a:lnTo>
                    <a:pt x="74142" y="409625"/>
                  </a:lnTo>
                  <a:lnTo>
                    <a:pt x="65824" y="409625"/>
                  </a:lnTo>
                  <a:lnTo>
                    <a:pt x="65824" y="393458"/>
                  </a:lnTo>
                  <a:lnTo>
                    <a:pt x="65824" y="383628"/>
                  </a:lnTo>
                  <a:lnTo>
                    <a:pt x="64846" y="383628"/>
                  </a:lnTo>
                  <a:lnTo>
                    <a:pt x="64846" y="454342"/>
                  </a:lnTo>
                  <a:lnTo>
                    <a:pt x="64846" y="470522"/>
                  </a:lnTo>
                  <a:lnTo>
                    <a:pt x="64325" y="470522"/>
                  </a:lnTo>
                  <a:lnTo>
                    <a:pt x="64325" y="767194"/>
                  </a:lnTo>
                  <a:lnTo>
                    <a:pt x="30911" y="767194"/>
                  </a:lnTo>
                  <a:lnTo>
                    <a:pt x="31127" y="759333"/>
                  </a:lnTo>
                  <a:lnTo>
                    <a:pt x="64084" y="759333"/>
                  </a:lnTo>
                  <a:lnTo>
                    <a:pt x="64325" y="767194"/>
                  </a:lnTo>
                  <a:lnTo>
                    <a:pt x="64325" y="470522"/>
                  </a:lnTo>
                  <a:lnTo>
                    <a:pt x="63792" y="470522"/>
                  </a:lnTo>
                  <a:lnTo>
                    <a:pt x="63792" y="749515"/>
                  </a:lnTo>
                  <a:lnTo>
                    <a:pt x="31419" y="749515"/>
                  </a:lnTo>
                  <a:lnTo>
                    <a:pt x="31889" y="733336"/>
                  </a:lnTo>
                  <a:lnTo>
                    <a:pt x="63322" y="733336"/>
                  </a:lnTo>
                  <a:lnTo>
                    <a:pt x="63792" y="749515"/>
                  </a:lnTo>
                  <a:lnTo>
                    <a:pt x="63792" y="470522"/>
                  </a:lnTo>
                  <a:lnTo>
                    <a:pt x="63030" y="470522"/>
                  </a:lnTo>
                  <a:lnTo>
                    <a:pt x="63030" y="723519"/>
                  </a:lnTo>
                  <a:lnTo>
                    <a:pt x="32169" y="723519"/>
                  </a:lnTo>
                  <a:lnTo>
                    <a:pt x="32651" y="707275"/>
                  </a:lnTo>
                  <a:lnTo>
                    <a:pt x="62560" y="707275"/>
                  </a:lnTo>
                  <a:lnTo>
                    <a:pt x="63030" y="723519"/>
                  </a:lnTo>
                  <a:lnTo>
                    <a:pt x="63030" y="470522"/>
                  </a:lnTo>
                  <a:lnTo>
                    <a:pt x="62268" y="470522"/>
                  </a:lnTo>
                  <a:lnTo>
                    <a:pt x="62268" y="697458"/>
                  </a:lnTo>
                  <a:lnTo>
                    <a:pt x="32931" y="697458"/>
                  </a:lnTo>
                  <a:lnTo>
                    <a:pt x="33426" y="680758"/>
                  </a:lnTo>
                  <a:lnTo>
                    <a:pt x="61785" y="680758"/>
                  </a:lnTo>
                  <a:lnTo>
                    <a:pt x="62268" y="697458"/>
                  </a:lnTo>
                  <a:lnTo>
                    <a:pt x="62268" y="470522"/>
                  </a:lnTo>
                  <a:lnTo>
                    <a:pt x="61506" y="470522"/>
                  </a:lnTo>
                  <a:lnTo>
                    <a:pt x="61506" y="671461"/>
                  </a:lnTo>
                  <a:lnTo>
                    <a:pt x="33693" y="671461"/>
                  </a:lnTo>
                  <a:lnTo>
                    <a:pt x="34188" y="654697"/>
                  </a:lnTo>
                  <a:lnTo>
                    <a:pt x="61023" y="654697"/>
                  </a:lnTo>
                  <a:lnTo>
                    <a:pt x="61506" y="671461"/>
                  </a:lnTo>
                  <a:lnTo>
                    <a:pt x="61506" y="470522"/>
                  </a:lnTo>
                  <a:lnTo>
                    <a:pt x="60744" y="470522"/>
                  </a:lnTo>
                  <a:lnTo>
                    <a:pt x="60744" y="644880"/>
                  </a:lnTo>
                  <a:lnTo>
                    <a:pt x="34467" y="644880"/>
                  </a:lnTo>
                  <a:lnTo>
                    <a:pt x="34950" y="628713"/>
                  </a:lnTo>
                  <a:lnTo>
                    <a:pt x="60274" y="628713"/>
                  </a:lnTo>
                  <a:lnTo>
                    <a:pt x="60744" y="644880"/>
                  </a:lnTo>
                  <a:lnTo>
                    <a:pt x="60744" y="470522"/>
                  </a:lnTo>
                  <a:lnTo>
                    <a:pt x="59994" y="470522"/>
                  </a:lnTo>
                  <a:lnTo>
                    <a:pt x="59994" y="618883"/>
                  </a:lnTo>
                  <a:lnTo>
                    <a:pt x="35229" y="618883"/>
                  </a:lnTo>
                  <a:lnTo>
                    <a:pt x="35712" y="602653"/>
                  </a:lnTo>
                  <a:lnTo>
                    <a:pt x="59524" y="602653"/>
                  </a:lnTo>
                  <a:lnTo>
                    <a:pt x="59994" y="618883"/>
                  </a:lnTo>
                  <a:lnTo>
                    <a:pt x="59994" y="470522"/>
                  </a:lnTo>
                  <a:lnTo>
                    <a:pt x="59245" y="470522"/>
                  </a:lnTo>
                  <a:lnTo>
                    <a:pt x="59245" y="592823"/>
                  </a:lnTo>
                  <a:lnTo>
                    <a:pt x="35991" y="592823"/>
                  </a:lnTo>
                  <a:lnTo>
                    <a:pt x="36487" y="576135"/>
                  </a:lnTo>
                  <a:lnTo>
                    <a:pt x="58762" y="576135"/>
                  </a:lnTo>
                  <a:lnTo>
                    <a:pt x="59245" y="592823"/>
                  </a:lnTo>
                  <a:lnTo>
                    <a:pt x="59245" y="470522"/>
                  </a:lnTo>
                  <a:lnTo>
                    <a:pt x="58496" y="470522"/>
                  </a:lnTo>
                  <a:lnTo>
                    <a:pt x="58496" y="566839"/>
                  </a:lnTo>
                  <a:lnTo>
                    <a:pt x="36753" y="566839"/>
                  </a:lnTo>
                  <a:lnTo>
                    <a:pt x="37249" y="550138"/>
                  </a:lnTo>
                  <a:lnTo>
                    <a:pt x="58013" y="550138"/>
                  </a:lnTo>
                  <a:lnTo>
                    <a:pt x="58496" y="566839"/>
                  </a:lnTo>
                  <a:lnTo>
                    <a:pt x="58496" y="470522"/>
                  </a:lnTo>
                  <a:lnTo>
                    <a:pt x="57734" y="470522"/>
                  </a:lnTo>
                  <a:lnTo>
                    <a:pt x="57734" y="540321"/>
                  </a:lnTo>
                  <a:lnTo>
                    <a:pt x="37528" y="540321"/>
                  </a:lnTo>
                  <a:lnTo>
                    <a:pt x="38011" y="524078"/>
                  </a:lnTo>
                  <a:lnTo>
                    <a:pt x="57264" y="524078"/>
                  </a:lnTo>
                  <a:lnTo>
                    <a:pt x="57734" y="540321"/>
                  </a:lnTo>
                  <a:lnTo>
                    <a:pt x="57734" y="470522"/>
                  </a:lnTo>
                  <a:lnTo>
                    <a:pt x="56972" y="470522"/>
                  </a:lnTo>
                  <a:lnTo>
                    <a:pt x="56972" y="514261"/>
                  </a:lnTo>
                  <a:lnTo>
                    <a:pt x="38290" y="514261"/>
                  </a:lnTo>
                  <a:lnTo>
                    <a:pt x="38773" y="498081"/>
                  </a:lnTo>
                  <a:lnTo>
                    <a:pt x="56515" y="498081"/>
                  </a:lnTo>
                  <a:lnTo>
                    <a:pt x="56972" y="514261"/>
                  </a:lnTo>
                  <a:lnTo>
                    <a:pt x="56972" y="470522"/>
                  </a:lnTo>
                  <a:lnTo>
                    <a:pt x="56222" y="470522"/>
                  </a:lnTo>
                  <a:lnTo>
                    <a:pt x="56222" y="488200"/>
                  </a:lnTo>
                  <a:lnTo>
                    <a:pt x="39052" y="488200"/>
                  </a:lnTo>
                  <a:lnTo>
                    <a:pt x="39293" y="480339"/>
                  </a:lnTo>
                  <a:lnTo>
                    <a:pt x="56007" y="480339"/>
                  </a:lnTo>
                  <a:lnTo>
                    <a:pt x="56222" y="488200"/>
                  </a:lnTo>
                  <a:lnTo>
                    <a:pt x="56222" y="470522"/>
                  </a:lnTo>
                  <a:lnTo>
                    <a:pt x="30911" y="470522"/>
                  </a:lnTo>
                  <a:lnTo>
                    <a:pt x="30911" y="454342"/>
                  </a:lnTo>
                  <a:lnTo>
                    <a:pt x="64846" y="454342"/>
                  </a:lnTo>
                  <a:lnTo>
                    <a:pt x="64846" y="383628"/>
                  </a:lnTo>
                  <a:lnTo>
                    <a:pt x="56007" y="383628"/>
                  </a:lnTo>
                  <a:lnTo>
                    <a:pt x="56007" y="393458"/>
                  </a:lnTo>
                  <a:lnTo>
                    <a:pt x="56007" y="409625"/>
                  </a:lnTo>
                  <a:lnTo>
                    <a:pt x="56007" y="419442"/>
                  </a:lnTo>
                  <a:lnTo>
                    <a:pt x="56007" y="444525"/>
                  </a:lnTo>
                  <a:lnTo>
                    <a:pt x="39293" y="444525"/>
                  </a:lnTo>
                  <a:lnTo>
                    <a:pt x="39293" y="419442"/>
                  </a:lnTo>
                  <a:lnTo>
                    <a:pt x="56007" y="419442"/>
                  </a:lnTo>
                  <a:lnTo>
                    <a:pt x="56007" y="409625"/>
                  </a:lnTo>
                  <a:lnTo>
                    <a:pt x="39293" y="409625"/>
                  </a:lnTo>
                  <a:lnTo>
                    <a:pt x="39293" y="393458"/>
                  </a:lnTo>
                  <a:lnTo>
                    <a:pt x="56007" y="393458"/>
                  </a:lnTo>
                  <a:lnTo>
                    <a:pt x="56007" y="383628"/>
                  </a:lnTo>
                  <a:lnTo>
                    <a:pt x="29933" y="383628"/>
                  </a:lnTo>
                  <a:lnTo>
                    <a:pt x="29933" y="409625"/>
                  </a:lnTo>
                  <a:lnTo>
                    <a:pt x="21094" y="409625"/>
                  </a:lnTo>
                  <a:lnTo>
                    <a:pt x="21094" y="419442"/>
                  </a:lnTo>
                  <a:lnTo>
                    <a:pt x="29933" y="419442"/>
                  </a:lnTo>
                  <a:lnTo>
                    <a:pt x="29933" y="444525"/>
                  </a:lnTo>
                  <a:lnTo>
                    <a:pt x="21094" y="444525"/>
                  </a:lnTo>
                  <a:lnTo>
                    <a:pt x="21094" y="480339"/>
                  </a:lnTo>
                  <a:lnTo>
                    <a:pt x="29641" y="480339"/>
                  </a:lnTo>
                  <a:lnTo>
                    <a:pt x="21374" y="767232"/>
                  </a:lnTo>
                  <a:lnTo>
                    <a:pt x="7861" y="767232"/>
                  </a:lnTo>
                  <a:lnTo>
                    <a:pt x="7861" y="777392"/>
                  </a:lnTo>
                  <a:lnTo>
                    <a:pt x="7861" y="784415"/>
                  </a:lnTo>
                  <a:lnTo>
                    <a:pt x="0" y="784415"/>
                  </a:lnTo>
                  <a:lnTo>
                    <a:pt x="0" y="794232"/>
                  </a:lnTo>
                  <a:lnTo>
                    <a:pt x="7861" y="794232"/>
                  </a:lnTo>
                  <a:lnTo>
                    <a:pt x="7861" y="802093"/>
                  </a:lnTo>
                  <a:lnTo>
                    <a:pt x="0" y="802093"/>
                  </a:lnTo>
                  <a:lnTo>
                    <a:pt x="0" y="811911"/>
                  </a:lnTo>
                  <a:lnTo>
                    <a:pt x="7861" y="811911"/>
                  </a:lnTo>
                  <a:lnTo>
                    <a:pt x="7861" y="845832"/>
                  </a:lnTo>
                  <a:lnTo>
                    <a:pt x="0" y="845832"/>
                  </a:lnTo>
                  <a:lnTo>
                    <a:pt x="0" y="855129"/>
                  </a:lnTo>
                  <a:lnTo>
                    <a:pt x="7861" y="855129"/>
                  </a:lnTo>
                  <a:lnTo>
                    <a:pt x="7861" y="871347"/>
                  </a:lnTo>
                  <a:lnTo>
                    <a:pt x="7861" y="881507"/>
                  </a:lnTo>
                  <a:lnTo>
                    <a:pt x="87439" y="881507"/>
                  </a:lnTo>
                  <a:lnTo>
                    <a:pt x="87439" y="871816"/>
                  </a:lnTo>
                  <a:lnTo>
                    <a:pt x="87439" y="871347"/>
                  </a:lnTo>
                  <a:lnTo>
                    <a:pt x="87439" y="855129"/>
                  </a:lnTo>
                  <a:lnTo>
                    <a:pt x="95758" y="855129"/>
                  </a:lnTo>
                  <a:lnTo>
                    <a:pt x="95758" y="845832"/>
                  </a:lnTo>
                  <a:lnTo>
                    <a:pt x="87439" y="845832"/>
                  </a:lnTo>
                  <a:lnTo>
                    <a:pt x="87439" y="811911"/>
                  </a:lnTo>
                  <a:lnTo>
                    <a:pt x="95758" y="811911"/>
                  </a:lnTo>
                  <a:lnTo>
                    <a:pt x="95758" y="802093"/>
                  </a:lnTo>
                  <a:lnTo>
                    <a:pt x="87439" y="802093"/>
                  </a:lnTo>
                  <a:lnTo>
                    <a:pt x="87439" y="794232"/>
                  </a:lnTo>
                  <a:lnTo>
                    <a:pt x="95758" y="794232"/>
                  </a:lnTo>
                  <a:lnTo>
                    <a:pt x="95758" y="784415"/>
                  </a:lnTo>
                  <a:close/>
                </a:path>
                <a:path w="1318895" h="882014">
                  <a:moveTo>
                    <a:pt x="235343" y="784415"/>
                  </a:moveTo>
                  <a:lnTo>
                    <a:pt x="226961" y="784415"/>
                  </a:lnTo>
                  <a:lnTo>
                    <a:pt x="226961" y="777392"/>
                  </a:lnTo>
                  <a:lnTo>
                    <a:pt x="226961" y="777011"/>
                  </a:lnTo>
                  <a:lnTo>
                    <a:pt x="226961" y="767232"/>
                  </a:lnTo>
                  <a:lnTo>
                    <a:pt x="217131" y="767232"/>
                  </a:lnTo>
                  <a:lnTo>
                    <a:pt x="217131" y="777392"/>
                  </a:lnTo>
                  <a:lnTo>
                    <a:pt x="217131" y="784415"/>
                  </a:lnTo>
                  <a:lnTo>
                    <a:pt x="217131" y="871347"/>
                  </a:lnTo>
                  <a:lnTo>
                    <a:pt x="157200" y="871347"/>
                  </a:lnTo>
                  <a:lnTo>
                    <a:pt x="157200" y="855129"/>
                  </a:lnTo>
                  <a:lnTo>
                    <a:pt x="217131" y="855129"/>
                  </a:lnTo>
                  <a:lnTo>
                    <a:pt x="217131" y="845832"/>
                  </a:lnTo>
                  <a:lnTo>
                    <a:pt x="157200" y="845832"/>
                  </a:lnTo>
                  <a:lnTo>
                    <a:pt x="157200" y="811911"/>
                  </a:lnTo>
                  <a:lnTo>
                    <a:pt x="217131" y="811911"/>
                  </a:lnTo>
                  <a:lnTo>
                    <a:pt x="217131" y="802093"/>
                  </a:lnTo>
                  <a:lnTo>
                    <a:pt x="157200" y="802093"/>
                  </a:lnTo>
                  <a:lnTo>
                    <a:pt x="157200" y="794232"/>
                  </a:lnTo>
                  <a:lnTo>
                    <a:pt x="217131" y="794232"/>
                  </a:lnTo>
                  <a:lnTo>
                    <a:pt x="217131" y="784415"/>
                  </a:lnTo>
                  <a:lnTo>
                    <a:pt x="157200" y="784415"/>
                  </a:lnTo>
                  <a:lnTo>
                    <a:pt x="157200" y="777392"/>
                  </a:lnTo>
                  <a:lnTo>
                    <a:pt x="217131" y="777392"/>
                  </a:lnTo>
                  <a:lnTo>
                    <a:pt x="217131" y="767232"/>
                  </a:lnTo>
                  <a:lnTo>
                    <a:pt x="213893" y="767232"/>
                  </a:lnTo>
                  <a:lnTo>
                    <a:pt x="205181" y="480339"/>
                  </a:lnTo>
                  <a:lnTo>
                    <a:pt x="213728" y="480339"/>
                  </a:lnTo>
                  <a:lnTo>
                    <a:pt x="213728" y="470522"/>
                  </a:lnTo>
                  <a:lnTo>
                    <a:pt x="213728" y="454342"/>
                  </a:lnTo>
                  <a:lnTo>
                    <a:pt x="213728" y="444525"/>
                  </a:lnTo>
                  <a:lnTo>
                    <a:pt x="205346" y="444525"/>
                  </a:lnTo>
                  <a:lnTo>
                    <a:pt x="205346" y="419442"/>
                  </a:lnTo>
                  <a:lnTo>
                    <a:pt x="213728" y="419442"/>
                  </a:lnTo>
                  <a:lnTo>
                    <a:pt x="213728" y="409625"/>
                  </a:lnTo>
                  <a:lnTo>
                    <a:pt x="205346" y="409625"/>
                  </a:lnTo>
                  <a:lnTo>
                    <a:pt x="205346" y="393458"/>
                  </a:lnTo>
                  <a:lnTo>
                    <a:pt x="205346" y="383628"/>
                  </a:lnTo>
                  <a:lnTo>
                    <a:pt x="204355" y="383628"/>
                  </a:lnTo>
                  <a:lnTo>
                    <a:pt x="204355" y="454342"/>
                  </a:lnTo>
                  <a:lnTo>
                    <a:pt x="204355" y="470522"/>
                  </a:lnTo>
                  <a:lnTo>
                    <a:pt x="203898" y="470522"/>
                  </a:lnTo>
                  <a:lnTo>
                    <a:pt x="203898" y="767194"/>
                  </a:lnTo>
                  <a:lnTo>
                    <a:pt x="170497" y="767194"/>
                  </a:lnTo>
                  <a:lnTo>
                    <a:pt x="170713" y="759333"/>
                  </a:lnTo>
                  <a:lnTo>
                    <a:pt x="203657" y="759333"/>
                  </a:lnTo>
                  <a:lnTo>
                    <a:pt x="203898" y="767194"/>
                  </a:lnTo>
                  <a:lnTo>
                    <a:pt x="203898" y="470522"/>
                  </a:lnTo>
                  <a:lnTo>
                    <a:pt x="203365" y="470522"/>
                  </a:lnTo>
                  <a:lnTo>
                    <a:pt x="203365" y="749515"/>
                  </a:lnTo>
                  <a:lnTo>
                    <a:pt x="170992" y="749515"/>
                  </a:lnTo>
                  <a:lnTo>
                    <a:pt x="171462" y="733336"/>
                  </a:lnTo>
                  <a:lnTo>
                    <a:pt x="202895" y="733336"/>
                  </a:lnTo>
                  <a:lnTo>
                    <a:pt x="203365" y="749515"/>
                  </a:lnTo>
                  <a:lnTo>
                    <a:pt x="203365" y="470522"/>
                  </a:lnTo>
                  <a:lnTo>
                    <a:pt x="202603" y="470522"/>
                  </a:lnTo>
                  <a:lnTo>
                    <a:pt x="202603" y="723519"/>
                  </a:lnTo>
                  <a:lnTo>
                    <a:pt x="171742" y="723519"/>
                  </a:lnTo>
                  <a:lnTo>
                    <a:pt x="172212" y="707275"/>
                  </a:lnTo>
                  <a:lnTo>
                    <a:pt x="202133" y="707275"/>
                  </a:lnTo>
                  <a:lnTo>
                    <a:pt x="202603" y="723519"/>
                  </a:lnTo>
                  <a:lnTo>
                    <a:pt x="202603" y="470522"/>
                  </a:lnTo>
                  <a:lnTo>
                    <a:pt x="201841" y="470522"/>
                  </a:lnTo>
                  <a:lnTo>
                    <a:pt x="201841" y="697458"/>
                  </a:lnTo>
                  <a:lnTo>
                    <a:pt x="172491" y="697458"/>
                  </a:lnTo>
                  <a:lnTo>
                    <a:pt x="172974" y="680758"/>
                  </a:lnTo>
                  <a:lnTo>
                    <a:pt x="201358" y="680758"/>
                  </a:lnTo>
                  <a:lnTo>
                    <a:pt x="201841" y="697458"/>
                  </a:lnTo>
                  <a:lnTo>
                    <a:pt x="201841" y="470522"/>
                  </a:lnTo>
                  <a:lnTo>
                    <a:pt x="201079" y="470522"/>
                  </a:lnTo>
                  <a:lnTo>
                    <a:pt x="201079" y="671461"/>
                  </a:lnTo>
                  <a:lnTo>
                    <a:pt x="173240" y="671461"/>
                  </a:lnTo>
                  <a:lnTo>
                    <a:pt x="173723" y="654697"/>
                  </a:lnTo>
                  <a:lnTo>
                    <a:pt x="200596" y="654697"/>
                  </a:lnTo>
                  <a:lnTo>
                    <a:pt x="201079" y="671461"/>
                  </a:lnTo>
                  <a:lnTo>
                    <a:pt x="201079" y="470522"/>
                  </a:lnTo>
                  <a:lnTo>
                    <a:pt x="200304" y="470522"/>
                  </a:lnTo>
                  <a:lnTo>
                    <a:pt x="200304" y="644880"/>
                  </a:lnTo>
                  <a:lnTo>
                    <a:pt x="174002" y="644880"/>
                  </a:lnTo>
                  <a:lnTo>
                    <a:pt x="174472" y="628713"/>
                  </a:lnTo>
                  <a:lnTo>
                    <a:pt x="199834" y="628713"/>
                  </a:lnTo>
                  <a:lnTo>
                    <a:pt x="200304" y="644880"/>
                  </a:lnTo>
                  <a:lnTo>
                    <a:pt x="200304" y="470522"/>
                  </a:lnTo>
                  <a:lnTo>
                    <a:pt x="199542" y="470522"/>
                  </a:lnTo>
                  <a:lnTo>
                    <a:pt x="199542" y="618883"/>
                  </a:lnTo>
                  <a:lnTo>
                    <a:pt x="174764" y="618883"/>
                  </a:lnTo>
                  <a:lnTo>
                    <a:pt x="175234" y="602653"/>
                  </a:lnTo>
                  <a:lnTo>
                    <a:pt x="199072" y="602653"/>
                  </a:lnTo>
                  <a:lnTo>
                    <a:pt x="199542" y="618883"/>
                  </a:lnTo>
                  <a:lnTo>
                    <a:pt x="199542" y="470522"/>
                  </a:lnTo>
                  <a:lnTo>
                    <a:pt x="198780" y="470522"/>
                  </a:lnTo>
                  <a:lnTo>
                    <a:pt x="198780" y="592823"/>
                  </a:lnTo>
                  <a:lnTo>
                    <a:pt x="175526" y="592823"/>
                  </a:lnTo>
                  <a:lnTo>
                    <a:pt x="176009" y="576135"/>
                  </a:lnTo>
                  <a:lnTo>
                    <a:pt x="198297" y="576135"/>
                  </a:lnTo>
                  <a:lnTo>
                    <a:pt x="198780" y="592823"/>
                  </a:lnTo>
                  <a:lnTo>
                    <a:pt x="198780" y="470522"/>
                  </a:lnTo>
                  <a:lnTo>
                    <a:pt x="198018" y="470522"/>
                  </a:lnTo>
                  <a:lnTo>
                    <a:pt x="198018" y="566839"/>
                  </a:lnTo>
                  <a:lnTo>
                    <a:pt x="176276" y="566839"/>
                  </a:lnTo>
                  <a:lnTo>
                    <a:pt x="176771" y="550138"/>
                  </a:lnTo>
                  <a:lnTo>
                    <a:pt x="197535" y="550138"/>
                  </a:lnTo>
                  <a:lnTo>
                    <a:pt x="198018" y="566839"/>
                  </a:lnTo>
                  <a:lnTo>
                    <a:pt x="198018" y="470522"/>
                  </a:lnTo>
                  <a:lnTo>
                    <a:pt x="197243" y="470522"/>
                  </a:lnTo>
                  <a:lnTo>
                    <a:pt x="197243" y="540321"/>
                  </a:lnTo>
                  <a:lnTo>
                    <a:pt x="177050" y="540321"/>
                  </a:lnTo>
                  <a:lnTo>
                    <a:pt x="177533" y="524078"/>
                  </a:lnTo>
                  <a:lnTo>
                    <a:pt x="196773" y="524078"/>
                  </a:lnTo>
                  <a:lnTo>
                    <a:pt x="197243" y="540321"/>
                  </a:lnTo>
                  <a:lnTo>
                    <a:pt x="197243" y="470522"/>
                  </a:lnTo>
                  <a:lnTo>
                    <a:pt x="196494" y="470522"/>
                  </a:lnTo>
                  <a:lnTo>
                    <a:pt x="196494" y="514261"/>
                  </a:lnTo>
                  <a:lnTo>
                    <a:pt x="177825" y="514261"/>
                  </a:lnTo>
                  <a:lnTo>
                    <a:pt x="178295" y="498081"/>
                  </a:lnTo>
                  <a:lnTo>
                    <a:pt x="196024" y="498081"/>
                  </a:lnTo>
                  <a:lnTo>
                    <a:pt x="196494" y="514261"/>
                  </a:lnTo>
                  <a:lnTo>
                    <a:pt x="196494" y="470522"/>
                  </a:lnTo>
                  <a:lnTo>
                    <a:pt x="195745" y="470522"/>
                  </a:lnTo>
                  <a:lnTo>
                    <a:pt x="195745" y="488200"/>
                  </a:lnTo>
                  <a:lnTo>
                    <a:pt x="178587" y="488200"/>
                  </a:lnTo>
                  <a:lnTo>
                    <a:pt x="178816" y="480339"/>
                  </a:lnTo>
                  <a:lnTo>
                    <a:pt x="195516" y="480339"/>
                  </a:lnTo>
                  <a:lnTo>
                    <a:pt x="195745" y="488200"/>
                  </a:lnTo>
                  <a:lnTo>
                    <a:pt x="195745" y="470522"/>
                  </a:lnTo>
                  <a:lnTo>
                    <a:pt x="170497" y="470522"/>
                  </a:lnTo>
                  <a:lnTo>
                    <a:pt x="170497" y="454342"/>
                  </a:lnTo>
                  <a:lnTo>
                    <a:pt x="204355" y="454342"/>
                  </a:lnTo>
                  <a:lnTo>
                    <a:pt x="204355" y="383628"/>
                  </a:lnTo>
                  <a:lnTo>
                    <a:pt x="195516" y="383628"/>
                  </a:lnTo>
                  <a:lnTo>
                    <a:pt x="195516" y="393458"/>
                  </a:lnTo>
                  <a:lnTo>
                    <a:pt x="195516" y="409625"/>
                  </a:lnTo>
                  <a:lnTo>
                    <a:pt x="195516" y="419442"/>
                  </a:lnTo>
                  <a:lnTo>
                    <a:pt x="195516" y="444525"/>
                  </a:lnTo>
                  <a:lnTo>
                    <a:pt x="178816" y="444525"/>
                  </a:lnTo>
                  <a:lnTo>
                    <a:pt x="178816" y="419442"/>
                  </a:lnTo>
                  <a:lnTo>
                    <a:pt x="195516" y="419442"/>
                  </a:lnTo>
                  <a:lnTo>
                    <a:pt x="195516" y="409625"/>
                  </a:lnTo>
                  <a:lnTo>
                    <a:pt x="178816" y="409625"/>
                  </a:lnTo>
                  <a:lnTo>
                    <a:pt x="178816" y="393458"/>
                  </a:lnTo>
                  <a:lnTo>
                    <a:pt x="195516" y="393458"/>
                  </a:lnTo>
                  <a:lnTo>
                    <a:pt x="195516" y="383628"/>
                  </a:lnTo>
                  <a:lnTo>
                    <a:pt x="169519" y="383628"/>
                  </a:lnTo>
                  <a:lnTo>
                    <a:pt x="169519" y="409625"/>
                  </a:lnTo>
                  <a:lnTo>
                    <a:pt x="160604" y="409625"/>
                  </a:lnTo>
                  <a:lnTo>
                    <a:pt x="160604" y="419442"/>
                  </a:lnTo>
                  <a:lnTo>
                    <a:pt x="169519" y="419442"/>
                  </a:lnTo>
                  <a:lnTo>
                    <a:pt x="169519" y="444525"/>
                  </a:lnTo>
                  <a:lnTo>
                    <a:pt x="160604" y="444525"/>
                  </a:lnTo>
                  <a:lnTo>
                    <a:pt x="160604" y="480339"/>
                  </a:lnTo>
                  <a:lnTo>
                    <a:pt x="169227" y="480339"/>
                  </a:lnTo>
                  <a:lnTo>
                    <a:pt x="160883" y="767232"/>
                  </a:lnTo>
                  <a:lnTo>
                    <a:pt x="147370" y="767232"/>
                  </a:lnTo>
                  <a:lnTo>
                    <a:pt x="147370" y="777392"/>
                  </a:lnTo>
                  <a:lnTo>
                    <a:pt x="147370" y="784415"/>
                  </a:lnTo>
                  <a:lnTo>
                    <a:pt x="139509" y="784415"/>
                  </a:lnTo>
                  <a:lnTo>
                    <a:pt x="139509" y="794232"/>
                  </a:lnTo>
                  <a:lnTo>
                    <a:pt x="147370" y="794232"/>
                  </a:lnTo>
                  <a:lnTo>
                    <a:pt x="147370" y="802093"/>
                  </a:lnTo>
                  <a:lnTo>
                    <a:pt x="139509" y="802093"/>
                  </a:lnTo>
                  <a:lnTo>
                    <a:pt x="139509" y="811911"/>
                  </a:lnTo>
                  <a:lnTo>
                    <a:pt x="147370" y="811911"/>
                  </a:lnTo>
                  <a:lnTo>
                    <a:pt x="147370" y="845832"/>
                  </a:lnTo>
                  <a:lnTo>
                    <a:pt x="139509" y="845832"/>
                  </a:lnTo>
                  <a:lnTo>
                    <a:pt x="139509" y="855129"/>
                  </a:lnTo>
                  <a:lnTo>
                    <a:pt x="147370" y="855129"/>
                  </a:lnTo>
                  <a:lnTo>
                    <a:pt x="147370" y="871347"/>
                  </a:lnTo>
                  <a:lnTo>
                    <a:pt x="147370" y="881507"/>
                  </a:lnTo>
                  <a:lnTo>
                    <a:pt x="226961" y="881507"/>
                  </a:lnTo>
                  <a:lnTo>
                    <a:pt x="226961" y="871816"/>
                  </a:lnTo>
                  <a:lnTo>
                    <a:pt x="226961" y="871347"/>
                  </a:lnTo>
                  <a:lnTo>
                    <a:pt x="226961" y="855129"/>
                  </a:lnTo>
                  <a:lnTo>
                    <a:pt x="235343" y="855129"/>
                  </a:lnTo>
                  <a:lnTo>
                    <a:pt x="235343" y="845832"/>
                  </a:lnTo>
                  <a:lnTo>
                    <a:pt x="226961" y="845832"/>
                  </a:lnTo>
                  <a:lnTo>
                    <a:pt x="226961" y="811911"/>
                  </a:lnTo>
                  <a:lnTo>
                    <a:pt x="235343" y="811911"/>
                  </a:lnTo>
                  <a:lnTo>
                    <a:pt x="235343" y="802093"/>
                  </a:lnTo>
                  <a:lnTo>
                    <a:pt x="226961" y="802093"/>
                  </a:lnTo>
                  <a:lnTo>
                    <a:pt x="226961" y="794232"/>
                  </a:lnTo>
                  <a:lnTo>
                    <a:pt x="235343" y="794232"/>
                  </a:lnTo>
                  <a:lnTo>
                    <a:pt x="235343" y="784415"/>
                  </a:lnTo>
                  <a:close/>
                </a:path>
                <a:path w="1318895" h="882014">
                  <a:moveTo>
                    <a:pt x="374853" y="784415"/>
                  </a:moveTo>
                  <a:lnTo>
                    <a:pt x="366534" y="784415"/>
                  </a:lnTo>
                  <a:lnTo>
                    <a:pt x="366534" y="777392"/>
                  </a:lnTo>
                  <a:lnTo>
                    <a:pt x="366534" y="777011"/>
                  </a:lnTo>
                  <a:lnTo>
                    <a:pt x="366534" y="767232"/>
                  </a:lnTo>
                  <a:lnTo>
                    <a:pt x="356717" y="767232"/>
                  </a:lnTo>
                  <a:lnTo>
                    <a:pt x="356717" y="777392"/>
                  </a:lnTo>
                  <a:lnTo>
                    <a:pt x="356717" y="784415"/>
                  </a:lnTo>
                  <a:lnTo>
                    <a:pt x="356717" y="871347"/>
                  </a:lnTo>
                  <a:lnTo>
                    <a:pt x="296710" y="871347"/>
                  </a:lnTo>
                  <a:lnTo>
                    <a:pt x="296710" y="855129"/>
                  </a:lnTo>
                  <a:lnTo>
                    <a:pt x="356717" y="855129"/>
                  </a:lnTo>
                  <a:lnTo>
                    <a:pt x="356717" y="845832"/>
                  </a:lnTo>
                  <a:lnTo>
                    <a:pt x="296710" y="845832"/>
                  </a:lnTo>
                  <a:lnTo>
                    <a:pt x="296710" y="811911"/>
                  </a:lnTo>
                  <a:lnTo>
                    <a:pt x="356717" y="811911"/>
                  </a:lnTo>
                  <a:lnTo>
                    <a:pt x="356717" y="802093"/>
                  </a:lnTo>
                  <a:lnTo>
                    <a:pt x="296710" y="802093"/>
                  </a:lnTo>
                  <a:lnTo>
                    <a:pt x="296710" y="794232"/>
                  </a:lnTo>
                  <a:lnTo>
                    <a:pt x="356717" y="794232"/>
                  </a:lnTo>
                  <a:lnTo>
                    <a:pt x="356717" y="784415"/>
                  </a:lnTo>
                  <a:lnTo>
                    <a:pt x="296710" y="784415"/>
                  </a:lnTo>
                  <a:lnTo>
                    <a:pt x="296710" y="777392"/>
                  </a:lnTo>
                  <a:lnTo>
                    <a:pt x="356717" y="777392"/>
                  </a:lnTo>
                  <a:lnTo>
                    <a:pt x="356717" y="767232"/>
                  </a:lnTo>
                  <a:lnTo>
                    <a:pt x="353402" y="767232"/>
                  </a:lnTo>
                  <a:lnTo>
                    <a:pt x="344703" y="480339"/>
                  </a:lnTo>
                  <a:lnTo>
                    <a:pt x="353695" y="480339"/>
                  </a:lnTo>
                  <a:lnTo>
                    <a:pt x="353695" y="470522"/>
                  </a:lnTo>
                  <a:lnTo>
                    <a:pt x="353695" y="454342"/>
                  </a:lnTo>
                  <a:lnTo>
                    <a:pt x="353695" y="444525"/>
                  </a:lnTo>
                  <a:lnTo>
                    <a:pt x="344855" y="444525"/>
                  </a:lnTo>
                  <a:lnTo>
                    <a:pt x="344855" y="419442"/>
                  </a:lnTo>
                  <a:lnTo>
                    <a:pt x="353695" y="419442"/>
                  </a:lnTo>
                  <a:lnTo>
                    <a:pt x="353695" y="409625"/>
                  </a:lnTo>
                  <a:lnTo>
                    <a:pt x="344855" y="409625"/>
                  </a:lnTo>
                  <a:lnTo>
                    <a:pt x="344855" y="393458"/>
                  </a:lnTo>
                  <a:lnTo>
                    <a:pt x="344855" y="383628"/>
                  </a:lnTo>
                  <a:lnTo>
                    <a:pt x="343877" y="383628"/>
                  </a:lnTo>
                  <a:lnTo>
                    <a:pt x="343877" y="454342"/>
                  </a:lnTo>
                  <a:lnTo>
                    <a:pt x="343877" y="470522"/>
                  </a:lnTo>
                  <a:lnTo>
                    <a:pt x="343420" y="470522"/>
                  </a:lnTo>
                  <a:lnTo>
                    <a:pt x="343420" y="767194"/>
                  </a:lnTo>
                  <a:lnTo>
                    <a:pt x="310007" y="767194"/>
                  </a:lnTo>
                  <a:lnTo>
                    <a:pt x="317042" y="524078"/>
                  </a:lnTo>
                  <a:lnTo>
                    <a:pt x="336296" y="524078"/>
                  </a:lnTo>
                  <a:lnTo>
                    <a:pt x="343420" y="767194"/>
                  </a:lnTo>
                  <a:lnTo>
                    <a:pt x="343420" y="470522"/>
                  </a:lnTo>
                  <a:lnTo>
                    <a:pt x="336016" y="470522"/>
                  </a:lnTo>
                  <a:lnTo>
                    <a:pt x="336016" y="514261"/>
                  </a:lnTo>
                  <a:lnTo>
                    <a:pt x="317334" y="514261"/>
                  </a:lnTo>
                  <a:lnTo>
                    <a:pt x="317804" y="498081"/>
                  </a:lnTo>
                  <a:lnTo>
                    <a:pt x="335546" y="498081"/>
                  </a:lnTo>
                  <a:lnTo>
                    <a:pt x="336016" y="514261"/>
                  </a:lnTo>
                  <a:lnTo>
                    <a:pt x="336016" y="470522"/>
                  </a:lnTo>
                  <a:lnTo>
                    <a:pt x="335267" y="470522"/>
                  </a:lnTo>
                  <a:lnTo>
                    <a:pt x="335267" y="488200"/>
                  </a:lnTo>
                  <a:lnTo>
                    <a:pt x="318096" y="488200"/>
                  </a:lnTo>
                  <a:lnTo>
                    <a:pt x="318325" y="480339"/>
                  </a:lnTo>
                  <a:lnTo>
                    <a:pt x="335038" y="480339"/>
                  </a:lnTo>
                  <a:lnTo>
                    <a:pt x="335267" y="488200"/>
                  </a:lnTo>
                  <a:lnTo>
                    <a:pt x="335267" y="470522"/>
                  </a:lnTo>
                  <a:lnTo>
                    <a:pt x="310007" y="470522"/>
                  </a:lnTo>
                  <a:lnTo>
                    <a:pt x="310007" y="454342"/>
                  </a:lnTo>
                  <a:lnTo>
                    <a:pt x="343877" y="454342"/>
                  </a:lnTo>
                  <a:lnTo>
                    <a:pt x="343877" y="383628"/>
                  </a:lnTo>
                  <a:lnTo>
                    <a:pt x="335038" y="383628"/>
                  </a:lnTo>
                  <a:lnTo>
                    <a:pt x="335038" y="393458"/>
                  </a:lnTo>
                  <a:lnTo>
                    <a:pt x="335038" y="409625"/>
                  </a:lnTo>
                  <a:lnTo>
                    <a:pt x="335038" y="419442"/>
                  </a:lnTo>
                  <a:lnTo>
                    <a:pt x="335038" y="444525"/>
                  </a:lnTo>
                  <a:lnTo>
                    <a:pt x="318325" y="444525"/>
                  </a:lnTo>
                  <a:lnTo>
                    <a:pt x="318325" y="419442"/>
                  </a:lnTo>
                  <a:lnTo>
                    <a:pt x="335038" y="419442"/>
                  </a:lnTo>
                  <a:lnTo>
                    <a:pt x="335038" y="409625"/>
                  </a:lnTo>
                  <a:lnTo>
                    <a:pt x="318325" y="409625"/>
                  </a:lnTo>
                  <a:lnTo>
                    <a:pt x="318325" y="393458"/>
                  </a:lnTo>
                  <a:lnTo>
                    <a:pt x="335038" y="393458"/>
                  </a:lnTo>
                  <a:lnTo>
                    <a:pt x="335038" y="383628"/>
                  </a:lnTo>
                  <a:lnTo>
                    <a:pt x="309029" y="383628"/>
                  </a:lnTo>
                  <a:lnTo>
                    <a:pt x="309029" y="409625"/>
                  </a:lnTo>
                  <a:lnTo>
                    <a:pt x="300189" y="409625"/>
                  </a:lnTo>
                  <a:lnTo>
                    <a:pt x="300189" y="419442"/>
                  </a:lnTo>
                  <a:lnTo>
                    <a:pt x="309029" y="419442"/>
                  </a:lnTo>
                  <a:lnTo>
                    <a:pt x="309029" y="444525"/>
                  </a:lnTo>
                  <a:lnTo>
                    <a:pt x="300189" y="444525"/>
                  </a:lnTo>
                  <a:lnTo>
                    <a:pt x="300189" y="480339"/>
                  </a:lnTo>
                  <a:lnTo>
                    <a:pt x="308737" y="480339"/>
                  </a:lnTo>
                  <a:lnTo>
                    <a:pt x="300469" y="767232"/>
                  </a:lnTo>
                  <a:lnTo>
                    <a:pt x="286893" y="767232"/>
                  </a:lnTo>
                  <a:lnTo>
                    <a:pt x="286893" y="777392"/>
                  </a:lnTo>
                  <a:lnTo>
                    <a:pt x="286893" y="784415"/>
                  </a:lnTo>
                  <a:lnTo>
                    <a:pt x="279031" y="784415"/>
                  </a:lnTo>
                  <a:lnTo>
                    <a:pt x="279031" y="794232"/>
                  </a:lnTo>
                  <a:lnTo>
                    <a:pt x="286893" y="794232"/>
                  </a:lnTo>
                  <a:lnTo>
                    <a:pt x="286893" y="802093"/>
                  </a:lnTo>
                  <a:lnTo>
                    <a:pt x="279031" y="802093"/>
                  </a:lnTo>
                  <a:lnTo>
                    <a:pt x="279031" y="811911"/>
                  </a:lnTo>
                  <a:lnTo>
                    <a:pt x="286893" y="811911"/>
                  </a:lnTo>
                  <a:lnTo>
                    <a:pt x="286893" y="845832"/>
                  </a:lnTo>
                  <a:lnTo>
                    <a:pt x="279031" y="845832"/>
                  </a:lnTo>
                  <a:lnTo>
                    <a:pt x="279031" y="855129"/>
                  </a:lnTo>
                  <a:lnTo>
                    <a:pt x="286893" y="855129"/>
                  </a:lnTo>
                  <a:lnTo>
                    <a:pt x="286893" y="871347"/>
                  </a:lnTo>
                  <a:lnTo>
                    <a:pt x="286893" y="881507"/>
                  </a:lnTo>
                  <a:lnTo>
                    <a:pt x="366534" y="881507"/>
                  </a:lnTo>
                  <a:lnTo>
                    <a:pt x="366534" y="871816"/>
                  </a:lnTo>
                  <a:lnTo>
                    <a:pt x="366534" y="871347"/>
                  </a:lnTo>
                  <a:lnTo>
                    <a:pt x="366534" y="855129"/>
                  </a:lnTo>
                  <a:lnTo>
                    <a:pt x="374853" y="855129"/>
                  </a:lnTo>
                  <a:lnTo>
                    <a:pt x="374853" y="845832"/>
                  </a:lnTo>
                  <a:lnTo>
                    <a:pt x="366534" y="845832"/>
                  </a:lnTo>
                  <a:lnTo>
                    <a:pt x="366534" y="811911"/>
                  </a:lnTo>
                  <a:lnTo>
                    <a:pt x="374853" y="811911"/>
                  </a:lnTo>
                  <a:lnTo>
                    <a:pt x="374853" y="802093"/>
                  </a:lnTo>
                  <a:lnTo>
                    <a:pt x="366534" y="802093"/>
                  </a:lnTo>
                  <a:lnTo>
                    <a:pt x="366534" y="794232"/>
                  </a:lnTo>
                  <a:lnTo>
                    <a:pt x="374853" y="794232"/>
                  </a:lnTo>
                  <a:lnTo>
                    <a:pt x="374853" y="784415"/>
                  </a:lnTo>
                  <a:close/>
                </a:path>
                <a:path w="1318895" h="882014">
                  <a:moveTo>
                    <a:pt x="921715" y="0"/>
                  </a:moveTo>
                  <a:lnTo>
                    <a:pt x="911898" y="0"/>
                  </a:lnTo>
                  <a:lnTo>
                    <a:pt x="911898" y="24104"/>
                  </a:lnTo>
                  <a:lnTo>
                    <a:pt x="921715" y="24104"/>
                  </a:lnTo>
                  <a:lnTo>
                    <a:pt x="921715" y="0"/>
                  </a:lnTo>
                  <a:close/>
                </a:path>
                <a:path w="1318895" h="882014">
                  <a:moveTo>
                    <a:pt x="945819" y="91706"/>
                  </a:moveTo>
                  <a:lnTo>
                    <a:pt x="911898" y="91706"/>
                  </a:lnTo>
                  <a:lnTo>
                    <a:pt x="911898" y="100596"/>
                  </a:lnTo>
                  <a:lnTo>
                    <a:pt x="911898" y="415505"/>
                  </a:lnTo>
                  <a:lnTo>
                    <a:pt x="911898" y="425665"/>
                  </a:lnTo>
                  <a:lnTo>
                    <a:pt x="945819" y="425665"/>
                  </a:lnTo>
                  <a:lnTo>
                    <a:pt x="945819" y="416039"/>
                  </a:lnTo>
                  <a:lnTo>
                    <a:pt x="945819" y="415505"/>
                  </a:lnTo>
                  <a:lnTo>
                    <a:pt x="945819" y="100711"/>
                  </a:lnTo>
                  <a:lnTo>
                    <a:pt x="935939" y="100711"/>
                  </a:lnTo>
                  <a:lnTo>
                    <a:pt x="935939" y="415505"/>
                  </a:lnTo>
                  <a:lnTo>
                    <a:pt x="921715" y="415505"/>
                  </a:lnTo>
                  <a:lnTo>
                    <a:pt x="921715" y="100596"/>
                  </a:lnTo>
                  <a:lnTo>
                    <a:pt x="945819" y="100596"/>
                  </a:lnTo>
                  <a:lnTo>
                    <a:pt x="945819" y="91706"/>
                  </a:lnTo>
                  <a:close/>
                </a:path>
                <a:path w="1318895" h="882014">
                  <a:moveTo>
                    <a:pt x="945819" y="0"/>
                  </a:moveTo>
                  <a:lnTo>
                    <a:pt x="935939" y="0"/>
                  </a:lnTo>
                  <a:lnTo>
                    <a:pt x="935939" y="24104"/>
                  </a:lnTo>
                  <a:lnTo>
                    <a:pt x="945819" y="24104"/>
                  </a:lnTo>
                  <a:lnTo>
                    <a:pt x="945819" y="0"/>
                  </a:lnTo>
                  <a:close/>
                </a:path>
                <a:path w="1318895" h="882014">
                  <a:moveTo>
                    <a:pt x="969860" y="0"/>
                  </a:moveTo>
                  <a:lnTo>
                    <a:pt x="960031" y="0"/>
                  </a:lnTo>
                  <a:lnTo>
                    <a:pt x="960031" y="24104"/>
                  </a:lnTo>
                  <a:lnTo>
                    <a:pt x="969860" y="24104"/>
                  </a:lnTo>
                  <a:lnTo>
                    <a:pt x="969860" y="0"/>
                  </a:lnTo>
                  <a:close/>
                </a:path>
                <a:path w="1318895" h="882014">
                  <a:moveTo>
                    <a:pt x="975753" y="464172"/>
                  </a:moveTo>
                  <a:lnTo>
                    <a:pt x="966457" y="464172"/>
                  </a:lnTo>
                  <a:lnTo>
                    <a:pt x="966457" y="473468"/>
                  </a:lnTo>
                  <a:lnTo>
                    <a:pt x="966457" y="512292"/>
                  </a:lnTo>
                  <a:lnTo>
                    <a:pt x="939927" y="512292"/>
                  </a:lnTo>
                  <a:lnTo>
                    <a:pt x="939927" y="473468"/>
                  </a:lnTo>
                  <a:lnTo>
                    <a:pt x="966457" y="473468"/>
                  </a:lnTo>
                  <a:lnTo>
                    <a:pt x="966457" y="464172"/>
                  </a:lnTo>
                  <a:lnTo>
                    <a:pt x="930033" y="464172"/>
                  </a:lnTo>
                  <a:lnTo>
                    <a:pt x="930033" y="521652"/>
                  </a:lnTo>
                  <a:lnTo>
                    <a:pt x="975753" y="521652"/>
                  </a:lnTo>
                  <a:lnTo>
                    <a:pt x="975753" y="512292"/>
                  </a:lnTo>
                  <a:lnTo>
                    <a:pt x="975753" y="473468"/>
                  </a:lnTo>
                  <a:lnTo>
                    <a:pt x="975753" y="464172"/>
                  </a:lnTo>
                  <a:close/>
                </a:path>
                <a:path w="1318895" h="882014">
                  <a:moveTo>
                    <a:pt x="993965" y="91706"/>
                  </a:moveTo>
                  <a:lnTo>
                    <a:pt x="960031" y="91706"/>
                  </a:lnTo>
                  <a:lnTo>
                    <a:pt x="960031" y="100596"/>
                  </a:lnTo>
                  <a:lnTo>
                    <a:pt x="960031" y="415505"/>
                  </a:lnTo>
                  <a:lnTo>
                    <a:pt x="960031" y="425665"/>
                  </a:lnTo>
                  <a:lnTo>
                    <a:pt x="993965" y="425665"/>
                  </a:lnTo>
                  <a:lnTo>
                    <a:pt x="993965" y="416039"/>
                  </a:lnTo>
                  <a:lnTo>
                    <a:pt x="993965" y="415505"/>
                  </a:lnTo>
                  <a:lnTo>
                    <a:pt x="993965" y="100711"/>
                  </a:lnTo>
                  <a:lnTo>
                    <a:pt x="984135" y="100711"/>
                  </a:lnTo>
                  <a:lnTo>
                    <a:pt x="984135" y="415505"/>
                  </a:lnTo>
                  <a:lnTo>
                    <a:pt x="969860" y="415505"/>
                  </a:lnTo>
                  <a:lnTo>
                    <a:pt x="969860" y="100596"/>
                  </a:lnTo>
                  <a:lnTo>
                    <a:pt x="993965" y="100596"/>
                  </a:lnTo>
                  <a:lnTo>
                    <a:pt x="993965" y="91706"/>
                  </a:lnTo>
                  <a:close/>
                </a:path>
                <a:path w="1318895" h="882014">
                  <a:moveTo>
                    <a:pt x="993965" y="0"/>
                  </a:moveTo>
                  <a:lnTo>
                    <a:pt x="984135" y="0"/>
                  </a:lnTo>
                  <a:lnTo>
                    <a:pt x="984135" y="24104"/>
                  </a:lnTo>
                  <a:lnTo>
                    <a:pt x="993965" y="24104"/>
                  </a:lnTo>
                  <a:lnTo>
                    <a:pt x="993965" y="0"/>
                  </a:lnTo>
                  <a:close/>
                </a:path>
                <a:path w="1318895" h="882014">
                  <a:moveTo>
                    <a:pt x="1318717" y="529971"/>
                  </a:moveTo>
                  <a:lnTo>
                    <a:pt x="825436" y="529971"/>
                  </a:lnTo>
                  <a:lnTo>
                    <a:pt x="825436" y="539788"/>
                  </a:lnTo>
                  <a:lnTo>
                    <a:pt x="1318717" y="539788"/>
                  </a:lnTo>
                  <a:lnTo>
                    <a:pt x="1318717" y="529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59865" y="3698443"/>
              <a:ext cx="493395" cy="402590"/>
            </a:xfrm>
            <a:custGeom>
              <a:avLst/>
              <a:gdLst/>
              <a:ahLst/>
              <a:cxnLst/>
              <a:rect l="l" t="t" r="r" b="b"/>
              <a:pathLst>
                <a:path w="493394" h="402589">
                  <a:moveTo>
                    <a:pt x="34899" y="357555"/>
                  </a:moveTo>
                  <a:lnTo>
                    <a:pt x="0" y="357555"/>
                  </a:lnTo>
                  <a:lnTo>
                    <a:pt x="0" y="367385"/>
                  </a:lnTo>
                  <a:lnTo>
                    <a:pt x="34899" y="367385"/>
                  </a:lnTo>
                  <a:lnTo>
                    <a:pt x="34899" y="357555"/>
                  </a:lnTo>
                  <a:close/>
                </a:path>
                <a:path w="493394" h="402589">
                  <a:moveTo>
                    <a:pt x="65366" y="392455"/>
                  </a:moveTo>
                  <a:lnTo>
                    <a:pt x="30454" y="392455"/>
                  </a:lnTo>
                  <a:lnTo>
                    <a:pt x="30454" y="402285"/>
                  </a:lnTo>
                  <a:lnTo>
                    <a:pt x="65366" y="402285"/>
                  </a:lnTo>
                  <a:lnTo>
                    <a:pt x="65366" y="392455"/>
                  </a:lnTo>
                  <a:close/>
                </a:path>
                <a:path w="493394" h="402589">
                  <a:moveTo>
                    <a:pt x="397446" y="235254"/>
                  </a:moveTo>
                  <a:lnTo>
                    <a:pt x="361619" y="235254"/>
                  </a:lnTo>
                  <a:lnTo>
                    <a:pt x="361619" y="245071"/>
                  </a:lnTo>
                  <a:lnTo>
                    <a:pt x="397446" y="245071"/>
                  </a:lnTo>
                  <a:lnTo>
                    <a:pt x="397446" y="235254"/>
                  </a:lnTo>
                  <a:close/>
                </a:path>
                <a:path w="493394" h="402589">
                  <a:moveTo>
                    <a:pt x="397446" y="209257"/>
                  </a:moveTo>
                  <a:lnTo>
                    <a:pt x="361619" y="209257"/>
                  </a:lnTo>
                  <a:lnTo>
                    <a:pt x="361619" y="219075"/>
                  </a:lnTo>
                  <a:lnTo>
                    <a:pt x="397446" y="219075"/>
                  </a:lnTo>
                  <a:lnTo>
                    <a:pt x="397446" y="209257"/>
                  </a:lnTo>
                  <a:close/>
                </a:path>
                <a:path w="493394" h="402589">
                  <a:moveTo>
                    <a:pt x="397446" y="183197"/>
                  </a:moveTo>
                  <a:lnTo>
                    <a:pt x="361619" y="183197"/>
                  </a:lnTo>
                  <a:lnTo>
                    <a:pt x="361619" y="193014"/>
                  </a:lnTo>
                  <a:lnTo>
                    <a:pt x="397446" y="193014"/>
                  </a:lnTo>
                  <a:lnTo>
                    <a:pt x="397446" y="183197"/>
                  </a:lnTo>
                  <a:close/>
                </a:path>
                <a:path w="493394" h="402589">
                  <a:moveTo>
                    <a:pt x="397446" y="157200"/>
                  </a:moveTo>
                  <a:lnTo>
                    <a:pt x="361619" y="157200"/>
                  </a:lnTo>
                  <a:lnTo>
                    <a:pt x="361619" y="166497"/>
                  </a:lnTo>
                  <a:lnTo>
                    <a:pt x="397446" y="166497"/>
                  </a:lnTo>
                  <a:lnTo>
                    <a:pt x="397446" y="157200"/>
                  </a:lnTo>
                  <a:close/>
                </a:path>
                <a:path w="493394" h="402589">
                  <a:moveTo>
                    <a:pt x="397446" y="130619"/>
                  </a:moveTo>
                  <a:lnTo>
                    <a:pt x="361619" y="130619"/>
                  </a:lnTo>
                  <a:lnTo>
                    <a:pt x="361619" y="140436"/>
                  </a:lnTo>
                  <a:lnTo>
                    <a:pt x="397446" y="140436"/>
                  </a:lnTo>
                  <a:lnTo>
                    <a:pt x="397446" y="130619"/>
                  </a:lnTo>
                  <a:close/>
                </a:path>
                <a:path w="493394" h="402589">
                  <a:moveTo>
                    <a:pt x="397446" y="104622"/>
                  </a:moveTo>
                  <a:lnTo>
                    <a:pt x="361619" y="104622"/>
                  </a:lnTo>
                  <a:lnTo>
                    <a:pt x="361619" y="114452"/>
                  </a:lnTo>
                  <a:lnTo>
                    <a:pt x="397446" y="114452"/>
                  </a:lnTo>
                  <a:lnTo>
                    <a:pt x="397446" y="104622"/>
                  </a:lnTo>
                  <a:close/>
                </a:path>
                <a:path w="493394" h="402589">
                  <a:moveTo>
                    <a:pt x="397446" y="78562"/>
                  </a:moveTo>
                  <a:lnTo>
                    <a:pt x="361619" y="78562"/>
                  </a:lnTo>
                  <a:lnTo>
                    <a:pt x="361619" y="88392"/>
                  </a:lnTo>
                  <a:lnTo>
                    <a:pt x="397446" y="88392"/>
                  </a:lnTo>
                  <a:lnTo>
                    <a:pt x="397446" y="78562"/>
                  </a:lnTo>
                  <a:close/>
                </a:path>
                <a:path w="493394" h="402589">
                  <a:moveTo>
                    <a:pt x="397446" y="52578"/>
                  </a:moveTo>
                  <a:lnTo>
                    <a:pt x="361619" y="52578"/>
                  </a:lnTo>
                  <a:lnTo>
                    <a:pt x="361619" y="61874"/>
                  </a:lnTo>
                  <a:lnTo>
                    <a:pt x="397446" y="61874"/>
                  </a:lnTo>
                  <a:lnTo>
                    <a:pt x="397446" y="52578"/>
                  </a:lnTo>
                  <a:close/>
                </a:path>
                <a:path w="493394" h="402589">
                  <a:moveTo>
                    <a:pt x="397446" y="26060"/>
                  </a:moveTo>
                  <a:lnTo>
                    <a:pt x="361619" y="26060"/>
                  </a:lnTo>
                  <a:lnTo>
                    <a:pt x="361619" y="35877"/>
                  </a:lnTo>
                  <a:lnTo>
                    <a:pt x="397446" y="35877"/>
                  </a:lnTo>
                  <a:lnTo>
                    <a:pt x="397446" y="26060"/>
                  </a:lnTo>
                  <a:close/>
                </a:path>
                <a:path w="493394" h="402589">
                  <a:moveTo>
                    <a:pt x="397446" y="0"/>
                  </a:moveTo>
                  <a:lnTo>
                    <a:pt x="361619" y="0"/>
                  </a:lnTo>
                  <a:lnTo>
                    <a:pt x="361619" y="9817"/>
                  </a:lnTo>
                  <a:lnTo>
                    <a:pt x="397446" y="9817"/>
                  </a:lnTo>
                  <a:lnTo>
                    <a:pt x="397446" y="0"/>
                  </a:lnTo>
                  <a:close/>
                </a:path>
                <a:path w="493394" h="402589">
                  <a:moveTo>
                    <a:pt x="436295" y="357555"/>
                  </a:moveTo>
                  <a:lnTo>
                    <a:pt x="48133" y="357555"/>
                  </a:lnTo>
                  <a:lnTo>
                    <a:pt x="48133" y="367385"/>
                  </a:lnTo>
                  <a:lnTo>
                    <a:pt x="436295" y="367385"/>
                  </a:lnTo>
                  <a:lnTo>
                    <a:pt x="436295" y="357555"/>
                  </a:lnTo>
                  <a:close/>
                </a:path>
                <a:path w="493394" h="402589">
                  <a:moveTo>
                    <a:pt x="466750" y="374777"/>
                  </a:moveTo>
                  <a:lnTo>
                    <a:pt x="21602" y="374777"/>
                  </a:lnTo>
                  <a:lnTo>
                    <a:pt x="21602" y="384606"/>
                  </a:lnTo>
                  <a:lnTo>
                    <a:pt x="466750" y="384606"/>
                  </a:lnTo>
                  <a:lnTo>
                    <a:pt x="466750" y="374777"/>
                  </a:lnTo>
                  <a:close/>
                </a:path>
                <a:path w="493394" h="402589">
                  <a:moveTo>
                    <a:pt x="492823" y="392455"/>
                  </a:moveTo>
                  <a:lnTo>
                    <a:pt x="83045" y="392455"/>
                  </a:lnTo>
                  <a:lnTo>
                    <a:pt x="83045" y="402285"/>
                  </a:lnTo>
                  <a:lnTo>
                    <a:pt x="492823" y="402285"/>
                  </a:lnTo>
                  <a:lnTo>
                    <a:pt x="492823" y="392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3592" y="3405229"/>
              <a:ext cx="72705" cy="11739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72366" y="3405229"/>
              <a:ext cx="72181" cy="11739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71141" y="3405229"/>
              <a:ext cx="72181" cy="11739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637690" y="2930728"/>
              <a:ext cx="332740" cy="592455"/>
            </a:xfrm>
            <a:custGeom>
              <a:avLst/>
              <a:gdLst/>
              <a:ahLst/>
              <a:cxnLst/>
              <a:rect l="l" t="t" r="r" b="b"/>
              <a:pathLst>
                <a:path w="332739" h="592454">
                  <a:moveTo>
                    <a:pt x="27508" y="129705"/>
                  </a:moveTo>
                  <a:lnTo>
                    <a:pt x="18211" y="129705"/>
                  </a:lnTo>
                  <a:lnTo>
                    <a:pt x="18211" y="147840"/>
                  </a:lnTo>
                  <a:lnTo>
                    <a:pt x="27508" y="147840"/>
                  </a:lnTo>
                  <a:lnTo>
                    <a:pt x="27508" y="129705"/>
                  </a:lnTo>
                  <a:close/>
                </a:path>
                <a:path w="332739" h="592454">
                  <a:moveTo>
                    <a:pt x="45720" y="112026"/>
                  </a:moveTo>
                  <a:lnTo>
                    <a:pt x="35890" y="112026"/>
                  </a:lnTo>
                  <a:lnTo>
                    <a:pt x="35890" y="129705"/>
                  </a:lnTo>
                  <a:lnTo>
                    <a:pt x="45720" y="129705"/>
                  </a:lnTo>
                  <a:lnTo>
                    <a:pt x="45720" y="112026"/>
                  </a:lnTo>
                  <a:close/>
                </a:path>
                <a:path w="332739" h="592454">
                  <a:moveTo>
                    <a:pt x="63411" y="102666"/>
                  </a:moveTo>
                  <a:lnTo>
                    <a:pt x="54102" y="102666"/>
                  </a:lnTo>
                  <a:lnTo>
                    <a:pt x="54102" y="120865"/>
                  </a:lnTo>
                  <a:lnTo>
                    <a:pt x="63411" y="120865"/>
                  </a:lnTo>
                  <a:lnTo>
                    <a:pt x="63411" y="102666"/>
                  </a:lnTo>
                  <a:close/>
                </a:path>
                <a:path w="332739" h="592454">
                  <a:moveTo>
                    <a:pt x="68313" y="409168"/>
                  </a:moveTo>
                  <a:lnTo>
                    <a:pt x="61963" y="402805"/>
                  </a:lnTo>
                  <a:lnTo>
                    <a:pt x="58496" y="402805"/>
                  </a:lnTo>
                  <a:lnTo>
                    <a:pt x="58496" y="414070"/>
                  </a:lnTo>
                  <a:lnTo>
                    <a:pt x="58496" y="418985"/>
                  </a:lnTo>
                  <a:lnTo>
                    <a:pt x="56527" y="420484"/>
                  </a:lnTo>
                  <a:lnTo>
                    <a:pt x="52133" y="420484"/>
                  </a:lnTo>
                  <a:lnTo>
                    <a:pt x="50177" y="418985"/>
                  </a:lnTo>
                  <a:lnTo>
                    <a:pt x="50177" y="414070"/>
                  </a:lnTo>
                  <a:lnTo>
                    <a:pt x="52133" y="412635"/>
                  </a:lnTo>
                  <a:lnTo>
                    <a:pt x="56527" y="412635"/>
                  </a:lnTo>
                  <a:lnTo>
                    <a:pt x="58496" y="414070"/>
                  </a:lnTo>
                  <a:lnTo>
                    <a:pt x="58496" y="402805"/>
                  </a:lnTo>
                  <a:lnTo>
                    <a:pt x="46697" y="402805"/>
                  </a:lnTo>
                  <a:lnTo>
                    <a:pt x="40347" y="409168"/>
                  </a:lnTo>
                  <a:lnTo>
                    <a:pt x="40347" y="424421"/>
                  </a:lnTo>
                  <a:lnTo>
                    <a:pt x="46697" y="430314"/>
                  </a:lnTo>
                  <a:lnTo>
                    <a:pt x="61963" y="430314"/>
                  </a:lnTo>
                  <a:lnTo>
                    <a:pt x="68313" y="424421"/>
                  </a:lnTo>
                  <a:lnTo>
                    <a:pt x="68313" y="420484"/>
                  </a:lnTo>
                  <a:lnTo>
                    <a:pt x="68313" y="412635"/>
                  </a:lnTo>
                  <a:lnTo>
                    <a:pt x="68313" y="409168"/>
                  </a:lnTo>
                  <a:close/>
                </a:path>
                <a:path w="332739" h="592454">
                  <a:moveTo>
                    <a:pt x="68313" y="283451"/>
                  </a:moveTo>
                  <a:lnTo>
                    <a:pt x="61963" y="277558"/>
                  </a:lnTo>
                  <a:lnTo>
                    <a:pt x="58496" y="277558"/>
                  </a:lnTo>
                  <a:lnTo>
                    <a:pt x="58496" y="288823"/>
                  </a:lnTo>
                  <a:lnTo>
                    <a:pt x="58496" y="293268"/>
                  </a:lnTo>
                  <a:lnTo>
                    <a:pt x="56527" y="295236"/>
                  </a:lnTo>
                  <a:lnTo>
                    <a:pt x="52133" y="295236"/>
                  </a:lnTo>
                  <a:lnTo>
                    <a:pt x="50177" y="293268"/>
                  </a:lnTo>
                  <a:lnTo>
                    <a:pt x="50177" y="288823"/>
                  </a:lnTo>
                  <a:lnTo>
                    <a:pt x="52133" y="286854"/>
                  </a:lnTo>
                  <a:lnTo>
                    <a:pt x="56527" y="286854"/>
                  </a:lnTo>
                  <a:lnTo>
                    <a:pt x="58496" y="288823"/>
                  </a:lnTo>
                  <a:lnTo>
                    <a:pt x="58496" y="277558"/>
                  </a:lnTo>
                  <a:lnTo>
                    <a:pt x="46697" y="277558"/>
                  </a:lnTo>
                  <a:lnTo>
                    <a:pt x="40347" y="283451"/>
                  </a:lnTo>
                  <a:lnTo>
                    <a:pt x="40347" y="298640"/>
                  </a:lnTo>
                  <a:lnTo>
                    <a:pt x="46697" y="305054"/>
                  </a:lnTo>
                  <a:lnTo>
                    <a:pt x="61963" y="305054"/>
                  </a:lnTo>
                  <a:lnTo>
                    <a:pt x="68313" y="298640"/>
                  </a:lnTo>
                  <a:lnTo>
                    <a:pt x="68313" y="295236"/>
                  </a:lnTo>
                  <a:lnTo>
                    <a:pt x="68313" y="286854"/>
                  </a:lnTo>
                  <a:lnTo>
                    <a:pt x="68313" y="283451"/>
                  </a:lnTo>
                  <a:close/>
                </a:path>
                <a:path w="332739" h="592454">
                  <a:moveTo>
                    <a:pt x="104216" y="409168"/>
                  </a:moveTo>
                  <a:lnTo>
                    <a:pt x="97790" y="402805"/>
                  </a:lnTo>
                  <a:lnTo>
                    <a:pt x="94386" y="402805"/>
                  </a:lnTo>
                  <a:lnTo>
                    <a:pt x="94386" y="414070"/>
                  </a:lnTo>
                  <a:lnTo>
                    <a:pt x="94386" y="418985"/>
                  </a:lnTo>
                  <a:lnTo>
                    <a:pt x="92417" y="420484"/>
                  </a:lnTo>
                  <a:lnTo>
                    <a:pt x="87972" y="420484"/>
                  </a:lnTo>
                  <a:lnTo>
                    <a:pt x="86004" y="418985"/>
                  </a:lnTo>
                  <a:lnTo>
                    <a:pt x="86004" y="414070"/>
                  </a:lnTo>
                  <a:lnTo>
                    <a:pt x="87972" y="412635"/>
                  </a:lnTo>
                  <a:lnTo>
                    <a:pt x="92417" y="412635"/>
                  </a:lnTo>
                  <a:lnTo>
                    <a:pt x="94386" y="414070"/>
                  </a:lnTo>
                  <a:lnTo>
                    <a:pt x="94386" y="402805"/>
                  </a:lnTo>
                  <a:lnTo>
                    <a:pt x="82600" y="402805"/>
                  </a:lnTo>
                  <a:lnTo>
                    <a:pt x="76174" y="409168"/>
                  </a:lnTo>
                  <a:lnTo>
                    <a:pt x="76174" y="424421"/>
                  </a:lnTo>
                  <a:lnTo>
                    <a:pt x="82600" y="430314"/>
                  </a:lnTo>
                  <a:lnTo>
                    <a:pt x="97790" y="430314"/>
                  </a:lnTo>
                  <a:lnTo>
                    <a:pt x="104216" y="424421"/>
                  </a:lnTo>
                  <a:lnTo>
                    <a:pt x="104216" y="420484"/>
                  </a:lnTo>
                  <a:lnTo>
                    <a:pt x="104216" y="412635"/>
                  </a:lnTo>
                  <a:lnTo>
                    <a:pt x="104216" y="409168"/>
                  </a:lnTo>
                  <a:close/>
                </a:path>
                <a:path w="332739" h="592454">
                  <a:moveTo>
                    <a:pt x="104216" y="283451"/>
                  </a:moveTo>
                  <a:lnTo>
                    <a:pt x="97790" y="277558"/>
                  </a:lnTo>
                  <a:lnTo>
                    <a:pt x="94386" y="277558"/>
                  </a:lnTo>
                  <a:lnTo>
                    <a:pt x="94386" y="288823"/>
                  </a:lnTo>
                  <a:lnTo>
                    <a:pt x="94386" y="293268"/>
                  </a:lnTo>
                  <a:lnTo>
                    <a:pt x="92417" y="295236"/>
                  </a:lnTo>
                  <a:lnTo>
                    <a:pt x="87972" y="295236"/>
                  </a:lnTo>
                  <a:lnTo>
                    <a:pt x="86004" y="293268"/>
                  </a:lnTo>
                  <a:lnTo>
                    <a:pt x="86004" y="288823"/>
                  </a:lnTo>
                  <a:lnTo>
                    <a:pt x="87972" y="286854"/>
                  </a:lnTo>
                  <a:lnTo>
                    <a:pt x="92417" y="286854"/>
                  </a:lnTo>
                  <a:lnTo>
                    <a:pt x="94386" y="288823"/>
                  </a:lnTo>
                  <a:lnTo>
                    <a:pt x="94386" y="277558"/>
                  </a:lnTo>
                  <a:lnTo>
                    <a:pt x="82600" y="277558"/>
                  </a:lnTo>
                  <a:lnTo>
                    <a:pt x="76174" y="283451"/>
                  </a:lnTo>
                  <a:lnTo>
                    <a:pt x="76174" y="298640"/>
                  </a:lnTo>
                  <a:lnTo>
                    <a:pt x="82600" y="305054"/>
                  </a:lnTo>
                  <a:lnTo>
                    <a:pt x="97790" y="305054"/>
                  </a:lnTo>
                  <a:lnTo>
                    <a:pt x="104216" y="298640"/>
                  </a:lnTo>
                  <a:lnTo>
                    <a:pt x="104216" y="295236"/>
                  </a:lnTo>
                  <a:lnTo>
                    <a:pt x="104216" y="286854"/>
                  </a:lnTo>
                  <a:lnTo>
                    <a:pt x="104216" y="283451"/>
                  </a:lnTo>
                  <a:close/>
                </a:path>
                <a:path w="332739" h="592454">
                  <a:moveTo>
                    <a:pt x="119405" y="416039"/>
                  </a:moveTo>
                  <a:lnTo>
                    <a:pt x="118160" y="407111"/>
                  </a:lnTo>
                  <a:lnTo>
                    <a:pt x="114566" y="399046"/>
                  </a:lnTo>
                  <a:lnTo>
                    <a:pt x="110617" y="394436"/>
                  </a:lnTo>
                  <a:lnTo>
                    <a:pt x="110109" y="393839"/>
                  </a:lnTo>
                  <a:lnTo>
                    <a:pt x="110109" y="407720"/>
                  </a:lnTo>
                  <a:lnTo>
                    <a:pt x="110109" y="434695"/>
                  </a:lnTo>
                  <a:lnTo>
                    <a:pt x="105651" y="438632"/>
                  </a:lnTo>
                  <a:lnTo>
                    <a:pt x="38849" y="438632"/>
                  </a:lnTo>
                  <a:lnTo>
                    <a:pt x="34391" y="434695"/>
                  </a:lnTo>
                  <a:lnTo>
                    <a:pt x="34391" y="407720"/>
                  </a:lnTo>
                  <a:lnTo>
                    <a:pt x="39370" y="399859"/>
                  </a:lnTo>
                  <a:lnTo>
                    <a:pt x="47231" y="396392"/>
                  </a:lnTo>
                  <a:lnTo>
                    <a:pt x="53124" y="394436"/>
                  </a:lnTo>
                  <a:lnTo>
                    <a:pt x="91440" y="394436"/>
                  </a:lnTo>
                  <a:lnTo>
                    <a:pt x="97332" y="396392"/>
                  </a:lnTo>
                  <a:lnTo>
                    <a:pt x="105194" y="399859"/>
                  </a:lnTo>
                  <a:lnTo>
                    <a:pt x="110109" y="407720"/>
                  </a:lnTo>
                  <a:lnTo>
                    <a:pt x="110109" y="393839"/>
                  </a:lnTo>
                  <a:lnTo>
                    <a:pt x="108851" y="392353"/>
                  </a:lnTo>
                  <a:lnTo>
                    <a:pt x="104216" y="389420"/>
                  </a:lnTo>
                  <a:lnTo>
                    <a:pt x="104216" y="385584"/>
                  </a:lnTo>
                  <a:lnTo>
                    <a:pt x="104216" y="345325"/>
                  </a:lnTo>
                  <a:lnTo>
                    <a:pt x="104216" y="335495"/>
                  </a:lnTo>
                  <a:lnTo>
                    <a:pt x="94386" y="335495"/>
                  </a:lnTo>
                  <a:lnTo>
                    <a:pt x="94386" y="345325"/>
                  </a:lnTo>
                  <a:lnTo>
                    <a:pt x="94386" y="366928"/>
                  </a:lnTo>
                  <a:lnTo>
                    <a:pt x="94386" y="376745"/>
                  </a:lnTo>
                  <a:lnTo>
                    <a:pt x="94386" y="384987"/>
                  </a:lnTo>
                  <a:lnTo>
                    <a:pt x="92875" y="384606"/>
                  </a:lnTo>
                  <a:lnTo>
                    <a:pt x="90462" y="384606"/>
                  </a:lnTo>
                  <a:lnTo>
                    <a:pt x="77165" y="384606"/>
                  </a:lnTo>
                  <a:lnTo>
                    <a:pt x="77165" y="376745"/>
                  </a:lnTo>
                  <a:lnTo>
                    <a:pt x="94386" y="376745"/>
                  </a:lnTo>
                  <a:lnTo>
                    <a:pt x="94386" y="366928"/>
                  </a:lnTo>
                  <a:lnTo>
                    <a:pt x="77165" y="366928"/>
                  </a:lnTo>
                  <a:lnTo>
                    <a:pt x="77165" y="345325"/>
                  </a:lnTo>
                  <a:lnTo>
                    <a:pt x="94386" y="345325"/>
                  </a:lnTo>
                  <a:lnTo>
                    <a:pt x="94386" y="335495"/>
                  </a:lnTo>
                  <a:lnTo>
                    <a:pt x="67335" y="335495"/>
                  </a:lnTo>
                  <a:lnTo>
                    <a:pt x="67335" y="345325"/>
                  </a:lnTo>
                  <a:lnTo>
                    <a:pt x="67335" y="366928"/>
                  </a:lnTo>
                  <a:lnTo>
                    <a:pt x="67335" y="376745"/>
                  </a:lnTo>
                  <a:lnTo>
                    <a:pt x="67335" y="384606"/>
                  </a:lnTo>
                  <a:lnTo>
                    <a:pt x="54102" y="384606"/>
                  </a:lnTo>
                  <a:lnTo>
                    <a:pt x="51612" y="384606"/>
                  </a:lnTo>
                  <a:lnTo>
                    <a:pt x="50177" y="384975"/>
                  </a:lnTo>
                  <a:lnTo>
                    <a:pt x="50177" y="376745"/>
                  </a:lnTo>
                  <a:lnTo>
                    <a:pt x="67335" y="376745"/>
                  </a:lnTo>
                  <a:lnTo>
                    <a:pt x="67335" y="366928"/>
                  </a:lnTo>
                  <a:lnTo>
                    <a:pt x="50177" y="366928"/>
                  </a:lnTo>
                  <a:lnTo>
                    <a:pt x="50177" y="345325"/>
                  </a:lnTo>
                  <a:lnTo>
                    <a:pt x="67335" y="345325"/>
                  </a:lnTo>
                  <a:lnTo>
                    <a:pt x="67335" y="335495"/>
                  </a:lnTo>
                  <a:lnTo>
                    <a:pt x="40347" y="335495"/>
                  </a:lnTo>
                  <a:lnTo>
                    <a:pt x="40347" y="389394"/>
                  </a:lnTo>
                  <a:lnTo>
                    <a:pt x="35585" y="392353"/>
                  </a:lnTo>
                  <a:lnTo>
                    <a:pt x="29679" y="399046"/>
                  </a:lnTo>
                  <a:lnTo>
                    <a:pt x="25895" y="407111"/>
                  </a:lnTo>
                  <a:lnTo>
                    <a:pt x="24561" y="416039"/>
                  </a:lnTo>
                  <a:lnTo>
                    <a:pt x="24561" y="429323"/>
                  </a:lnTo>
                  <a:lnTo>
                    <a:pt x="26111" y="436651"/>
                  </a:lnTo>
                  <a:lnTo>
                    <a:pt x="30276" y="442747"/>
                  </a:lnTo>
                  <a:lnTo>
                    <a:pt x="36385" y="446900"/>
                  </a:lnTo>
                  <a:lnTo>
                    <a:pt x="43751" y="448449"/>
                  </a:lnTo>
                  <a:lnTo>
                    <a:pt x="100736" y="448449"/>
                  </a:lnTo>
                  <a:lnTo>
                    <a:pt x="119405" y="429323"/>
                  </a:lnTo>
                  <a:lnTo>
                    <a:pt x="119405" y="416039"/>
                  </a:lnTo>
                  <a:close/>
                </a:path>
                <a:path w="332739" h="592454">
                  <a:moveTo>
                    <a:pt x="119405" y="290779"/>
                  </a:moveTo>
                  <a:lnTo>
                    <a:pt x="118160" y="281622"/>
                  </a:lnTo>
                  <a:lnTo>
                    <a:pt x="114566" y="273532"/>
                  </a:lnTo>
                  <a:lnTo>
                    <a:pt x="110845" y="269176"/>
                  </a:lnTo>
                  <a:lnTo>
                    <a:pt x="110109" y="268312"/>
                  </a:lnTo>
                  <a:lnTo>
                    <a:pt x="110109" y="281940"/>
                  </a:lnTo>
                  <a:lnTo>
                    <a:pt x="110109" y="308978"/>
                  </a:lnTo>
                  <a:lnTo>
                    <a:pt x="105651" y="312915"/>
                  </a:lnTo>
                  <a:lnTo>
                    <a:pt x="38849" y="312915"/>
                  </a:lnTo>
                  <a:lnTo>
                    <a:pt x="34391" y="308978"/>
                  </a:lnTo>
                  <a:lnTo>
                    <a:pt x="34391" y="281940"/>
                  </a:lnTo>
                  <a:lnTo>
                    <a:pt x="39370" y="274612"/>
                  </a:lnTo>
                  <a:lnTo>
                    <a:pt x="47231" y="271132"/>
                  </a:lnTo>
                  <a:lnTo>
                    <a:pt x="50177" y="269697"/>
                  </a:lnTo>
                  <a:lnTo>
                    <a:pt x="53124" y="269176"/>
                  </a:lnTo>
                  <a:lnTo>
                    <a:pt x="91440" y="269176"/>
                  </a:lnTo>
                  <a:lnTo>
                    <a:pt x="94386" y="269697"/>
                  </a:lnTo>
                  <a:lnTo>
                    <a:pt x="97332" y="271132"/>
                  </a:lnTo>
                  <a:lnTo>
                    <a:pt x="100609" y="272326"/>
                  </a:lnTo>
                  <a:lnTo>
                    <a:pt x="105194" y="274612"/>
                  </a:lnTo>
                  <a:lnTo>
                    <a:pt x="110109" y="281940"/>
                  </a:lnTo>
                  <a:lnTo>
                    <a:pt x="110109" y="268312"/>
                  </a:lnTo>
                  <a:lnTo>
                    <a:pt x="108851" y="266827"/>
                  </a:lnTo>
                  <a:lnTo>
                    <a:pt x="104216" y="263779"/>
                  </a:lnTo>
                  <a:lnTo>
                    <a:pt x="104216" y="259880"/>
                  </a:lnTo>
                  <a:lnTo>
                    <a:pt x="104216" y="219544"/>
                  </a:lnTo>
                  <a:lnTo>
                    <a:pt x="104216" y="210248"/>
                  </a:lnTo>
                  <a:lnTo>
                    <a:pt x="94386" y="210248"/>
                  </a:lnTo>
                  <a:lnTo>
                    <a:pt x="94386" y="219544"/>
                  </a:lnTo>
                  <a:lnTo>
                    <a:pt x="94386" y="241668"/>
                  </a:lnTo>
                  <a:lnTo>
                    <a:pt x="94386" y="251040"/>
                  </a:lnTo>
                  <a:lnTo>
                    <a:pt x="94386" y="259727"/>
                  </a:lnTo>
                  <a:lnTo>
                    <a:pt x="92875" y="259346"/>
                  </a:lnTo>
                  <a:lnTo>
                    <a:pt x="92417" y="259346"/>
                  </a:lnTo>
                  <a:lnTo>
                    <a:pt x="77165" y="259346"/>
                  </a:lnTo>
                  <a:lnTo>
                    <a:pt x="77165" y="251040"/>
                  </a:lnTo>
                  <a:lnTo>
                    <a:pt x="94386" y="251040"/>
                  </a:lnTo>
                  <a:lnTo>
                    <a:pt x="94386" y="241668"/>
                  </a:lnTo>
                  <a:lnTo>
                    <a:pt x="77165" y="241668"/>
                  </a:lnTo>
                  <a:lnTo>
                    <a:pt x="77165" y="219544"/>
                  </a:lnTo>
                  <a:lnTo>
                    <a:pt x="94386" y="219544"/>
                  </a:lnTo>
                  <a:lnTo>
                    <a:pt x="94386" y="210248"/>
                  </a:lnTo>
                  <a:lnTo>
                    <a:pt x="77165" y="210248"/>
                  </a:lnTo>
                  <a:lnTo>
                    <a:pt x="67335" y="210248"/>
                  </a:lnTo>
                  <a:lnTo>
                    <a:pt x="67335" y="219544"/>
                  </a:lnTo>
                  <a:lnTo>
                    <a:pt x="67335" y="241668"/>
                  </a:lnTo>
                  <a:lnTo>
                    <a:pt x="67335" y="251040"/>
                  </a:lnTo>
                  <a:lnTo>
                    <a:pt x="67335" y="259346"/>
                  </a:lnTo>
                  <a:lnTo>
                    <a:pt x="52133" y="259346"/>
                  </a:lnTo>
                  <a:lnTo>
                    <a:pt x="51612" y="259346"/>
                  </a:lnTo>
                  <a:lnTo>
                    <a:pt x="50177" y="259715"/>
                  </a:lnTo>
                  <a:lnTo>
                    <a:pt x="50177" y="251040"/>
                  </a:lnTo>
                  <a:lnTo>
                    <a:pt x="67335" y="251040"/>
                  </a:lnTo>
                  <a:lnTo>
                    <a:pt x="67335" y="241668"/>
                  </a:lnTo>
                  <a:lnTo>
                    <a:pt x="50177" y="241668"/>
                  </a:lnTo>
                  <a:lnTo>
                    <a:pt x="50177" y="219544"/>
                  </a:lnTo>
                  <a:lnTo>
                    <a:pt x="67335" y="219544"/>
                  </a:lnTo>
                  <a:lnTo>
                    <a:pt x="67335" y="210248"/>
                  </a:lnTo>
                  <a:lnTo>
                    <a:pt x="40347" y="210248"/>
                  </a:lnTo>
                  <a:lnTo>
                    <a:pt x="40347" y="263753"/>
                  </a:lnTo>
                  <a:lnTo>
                    <a:pt x="35585" y="266827"/>
                  </a:lnTo>
                  <a:lnTo>
                    <a:pt x="29679" y="273532"/>
                  </a:lnTo>
                  <a:lnTo>
                    <a:pt x="25895" y="281622"/>
                  </a:lnTo>
                  <a:lnTo>
                    <a:pt x="24561" y="290779"/>
                  </a:lnTo>
                  <a:lnTo>
                    <a:pt x="24561" y="304076"/>
                  </a:lnTo>
                  <a:lnTo>
                    <a:pt x="26111" y="311327"/>
                  </a:lnTo>
                  <a:lnTo>
                    <a:pt x="30276" y="317258"/>
                  </a:lnTo>
                  <a:lnTo>
                    <a:pt x="36385" y="321259"/>
                  </a:lnTo>
                  <a:lnTo>
                    <a:pt x="43751" y="322732"/>
                  </a:lnTo>
                  <a:lnTo>
                    <a:pt x="100736" y="322732"/>
                  </a:lnTo>
                  <a:lnTo>
                    <a:pt x="119405" y="304076"/>
                  </a:lnTo>
                  <a:lnTo>
                    <a:pt x="119405" y="290779"/>
                  </a:lnTo>
                  <a:close/>
                </a:path>
                <a:path w="332739" h="592454">
                  <a:moveTo>
                    <a:pt x="144500" y="76149"/>
                  </a:moveTo>
                  <a:lnTo>
                    <a:pt x="134670" y="76149"/>
                  </a:lnTo>
                  <a:lnTo>
                    <a:pt x="134670" y="93827"/>
                  </a:lnTo>
                  <a:lnTo>
                    <a:pt x="144500" y="93827"/>
                  </a:lnTo>
                  <a:lnTo>
                    <a:pt x="144500" y="76149"/>
                  </a:lnTo>
                  <a:close/>
                </a:path>
                <a:path w="332739" h="592454">
                  <a:moveTo>
                    <a:pt x="144500" y="17678"/>
                  </a:moveTo>
                  <a:lnTo>
                    <a:pt x="134670" y="17678"/>
                  </a:lnTo>
                  <a:lnTo>
                    <a:pt x="134670" y="35877"/>
                  </a:lnTo>
                  <a:lnTo>
                    <a:pt x="144500" y="35877"/>
                  </a:lnTo>
                  <a:lnTo>
                    <a:pt x="144500" y="17678"/>
                  </a:lnTo>
                  <a:close/>
                </a:path>
                <a:path w="332739" h="592454">
                  <a:moveTo>
                    <a:pt x="162179" y="62395"/>
                  </a:moveTo>
                  <a:lnTo>
                    <a:pt x="152349" y="62395"/>
                  </a:lnTo>
                  <a:lnTo>
                    <a:pt x="152349" y="80606"/>
                  </a:lnTo>
                  <a:lnTo>
                    <a:pt x="162179" y="80606"/>
                  </a:lnTo>
                  <a:lnTo>
                    <a:pt x="162179" y="62395"/>
                  </a:lnTo>
                  <a:close/>
                </a:path>
                <a:path w="332739" h="592454">
                  <a:moveTo>
                    <a:pt x="162179" y="35877"/>
                  </a:moveTo>
                  <a:lnTo>
                    <a:pt x="152349" y="35877"/>
                  </a:lnTo>
                  <a:lnTo>
                    <a:pt x="152349" y="53555"/>
                  </a:lnTo>
                  <a:lnTo>
                    <a:pt x="162179" y="53555"/>
                  </a:lnTo>
                  <a:lnTo>
                    <a:pt x="162179" y="35877"/>
                  </a:lnTo>
                  <a:close/>
                </a:path>
                <a:path w="332739" h="592454">
                  <a:moveTo>
                    <a:pt x="162179" y="4457"/>
                  </a:moveTo>
                  <a:lnTo>
                    <a:pt x="152349" y="4457"/>
                  </a:lnTo>
                  <a:lnTo>
                    <a:pt x="152349" y="22136"/>
                  </a:lnTo>
                  <a:lnTo>
                    <a:pt x="162179" y="22136"/>
                  </a:lnTo>
                  <a:lnTo>
                    <a:pt x="162179" y="4457"/>
                  </a:lnTo>
                  <a:close/>
                </a:path>
                <a:path w="332739" h="592454">
                  <a:moveTo>
                    <a:pt x="166573" y="409168"/>
                  </a:moveTo>
                  <a:lnTo>
                    <a:pt x="160667" y="402805"/>
                  </a:lnTo>
                  <a:lnTo>
                    <a:pt x="157264" y="402805"/>
                  </a:lnTo>
                  <a:lnTo>
                    <a:pt x="157264" y="414070"/>
                  </a:lnTo>
                  <a:lnTo>
                    <a:pt x="157264" y="418985"/>
                  </a:lnTo>
                  <a:lnTo>
                    <a:pt x="155308" y="420484"/>
                  </a:lnTo>
                  <a:lnTo>
                    <a:pt x="150850" y="420484"/>
                  </a:lnTo>
                  <a:lnTo>
                    <a:pt x="148882" y="418985"/>
                  </a:lnTo>
                  <a:lnTo>
                    <a:pt x="148882" y="414070"/>
                  </a:lnTo>
                  <a:lnTo>
                    <a:pt x="150850" y="412635"/>
                  </a:lnTo>
                  <a:lnTo>
                    <a:pt x="155308" y="412635"/>
                  </a:lnTo>
                  <a:lnTo>
                    <a:pt x="157264" y="414070"/>
                  </a:lnTo>
                  <a:lnTo>
                    <a:pt x="157264" y="402805"/>
                  </a:lnTo>
                  <a:lnTo>
                    <a:pt x="145478" y="402805"/>
                  </a:lnTo>
                  <a:lnTo>
                    <a:pt x="139052" y="409168"/>
                  </a:lnTo>
                  <a:lnTo>
                    <a:pt x="139052" y="424421"/>
                  </a:lnTo>
                  <a:lnTo>
                    <a:pt x="145478" y="430314"/>
                  </a:lnTo>
                  <a:lnTo>
                    <a:pt x="160667" y="430314"/>
                  </a:lnTo>
                  <a:lnTo>
                    <a:pt x="166573" y="424421"/>
                  </a:lnTo>
                  <a:lnTo>
                    <a:pt x="166573" y="420484"/>
                  </a:lnTo>
                  <a:lnTo>
                    <a:pt x="166573" y="412635"/>
                  </a:lnTo>
                  <a:lnTo>
                    <a:pt x="166573" y="409168"/>
                  </a:lnTo>
                  <a:close/>
                </a:path>
                <a:path w="332739" h="592454">
                  <a:moveTo>
                    <a:pt x="189166" y="71767"/>
                  </a:moveTo>
                  <a:lnTo>
                    <a:pt x="179336" y="71767"/>
                  </a:lnTo>
                  <a:lnTo>
                    <a:pt x="179336" y="89446"/>
                  </a:lnTo>
                  <a:lnTo>
                    <a:pt x="189166" y="89446"/>
                  </a:lnTo>
                  <a:lnTo>
                    <a:pt x="189166" y="71767"/>
                  </a:lnTo>
                  <a:close/>
                </a:path>
                <a:path w="332739" h="592454">
                  <a:moveTo>
                    <a:pt x="189166" y="35877"/>
                  </a:moveTo>
                  <a:lnTo>
                    <a:pt x="179336" y="35877"/>
                  </a:lnTo>
                  <a:lnTo>
                    <a:pt x="179336" y="53555"/>
                  </a:lnTo>
                  <a:lnTo>
                    <a:pt x="189166" y="53555"/>
                  </a:lnTo>
                  <a:lnTo>
                    <a:pt x="189166" y="35877"/>
                  </a:lnTo>
                  <a:close/>
                </a:path>
                <a:path w="332739" h="592454">
                  <a:moveTo>
                    <a:pt x="189166" y="0"/>
                  </a:moveTo>
                  <a:lnTo>
                    <a:pt x="179336" y="0"/>
                  </a:lnTo>
                  <a:lnTo>
                    <a:pt x="179336" y="17678"/>
                  </a:lnTo>
                  <a:lnTo>
                    <a:pt x="189166" y="17678"/>
                  </a:lnTo>
                  <a:lnTo>
                    <a:pt x="189166" y="0"/>
                  </a:lnTo>
                  <a:close/>
                </a:path>
                <a:path w="332739" h="592454">
                  <a:moveTo>
                    <a:pt x="202463" y="409168"/>
                  </a:moveTo>
                  <a:lnTo>
                    <a:pt x="196570" y="402805"/>
                  </a:lnTo>
                  <a:lnTo>
                    <a:pt x="193090" y="402805"/>
                  </a:lnTo>
                  <a:lnTo>
                    <a:pt x="193090" y="414070"/>
                  </a:lnTo>
                  <a:lnTo>
                    <a:pt x="193090" y="418985"/>
                  </a:lnTo>
                  <a:lnTo>
                    <a:pt x="191135" y="420484"/>
                  </a:lnTo>
                  <a:lnTo>
                    <a:pt x="186740" y="420484"/>
                  </a:lnTo>
                  <a:lnTo>
                    <a:pt x="184772" y="418985"/>
                  </a:lnTo>
                  <a:lnTo>
                    <a:pt x="184772" y="414070"/>
                  </a:lnTo>
                  <a:lnTo>
                    <a:pt x="186740" y="412635"/>
                  </a:lnTo>
                  <a:lnTo>
                    <a:pt x="191135" y="412635"/>
                  </a:lnTo>
                  <a:lnTo>
                    <a:pt x="193090" y="414070"/>
                  </a:lnTo>
                  <a:lnTo>
                    <a:pt x="193090" y="402805"/>
                  </a:lnTo>
                  <a:lnTo>
                    <a:pt x="181305" y="402805"/>
                  </a:lnTo>
                  <a:lnTo>
                    <a:pt x="174955" y="409168"/>
                  </a:lnTo>
                  <a:lnTo>
                    <a:pt x="174955" y="424421"/>
                  </a:lnTo>
                  <a:lnTo>
                    <a:pt x="181305" y="430314"/>
                  </a:lnTo>
                  <a:lnTo>
                    <a:pt x="196570" y="430314"/>
                  </a:lnTo>
                  <a:lnTo>
                    <a:pt x="202463" y="424421"/>
                  </a:lnTo>
                  <a:lnTo>
                    <a:pt x="202463" y="420484"/>
                  </a:lnTo>
                  <a:lnTo>
                    <a:pt x="202463" y="412635"/>
                  </a:lnTo>
                  <a:lnTo>
                    <a:pt x="202463" y="409168"/>
                  </a:lnTo>
                  <a:close/>
                </a:path>
                <a:path w="332739" h="592454">
                  <a:moveTo>
                    <a:pt x="202463" y="210248"/>
                  </a:moveTo>
                  <a:lnTo>
                    <a:pt x="193090" y="210248"/>
                  </a:lnTo>
                  <a:lnTo>
                    <a:pt x="193090" y="219544"/>
                  </a:lnTo>
                  <a:lnTo>
                    <a:pt x="193090" y="241668"/>
                  </a:lnTo>
                  <a:lnTo>
                    <a:pt x="193090" y="251040"/>
                  </a:lnTo>
                  <a:lnTo>
                    <a:pt x="193090" y="288353"/>
                  </a:lnTo>
                  <a:lnTo>
                    <a:pt x="175933" y="288353"/>
                  </a:lnTo>
                  <a:lnTo>
                    <a:pt x="175933" y="251040"/>
                  </a:lnTo>
                  <a:lnTo>
                    <a:pt x="193090" y="251040"/>
                  </a:lnTo>
                  <a:lnTo>
                    <a:pt x="193090" y="241668"/>
                  </a:lnTo>
                  <a:lnTo>
                    <a:pt x="175933" y="241668"/>
                  </a:lnTo>
                  <a:lnTo>
                    <a:pt x="175933" y="219544"/>
                  </a:lnTo>
                  <a:lnTo>
                    <a:pt x="193090" y="219544"/>
                  </a:lnTo>
                  <a:lnTo>
                    <a:pt x="193090" y="210248"/>
                  </a:lnTo>
                  <a:lnTo>
                    <a:pt x="175933" y="210248"/>
                  </a:lnTo>
                  <a:lnTo>
                    <a:pt x="166116" y="210248"/>
                  </a:lnTo>
                  <a:lnTo>
                    <a:pt x="166116" y="219544"/>
                  </a:lnTo>
                  <a:lnTo>
                    <a:pt x="166116" y="241668"/>
                  </a:lnTo>
                  <a:lnTo>
                    <a:pt x="166116" y="251040"/>
                  </a:lnTo>
                  <a:lnTo>
                    <a:pt x="166116" y="288353"/>
                  </a:lnTo>
                  <a:lnTo>
                    <a:pt x="148882" y="288353"/>
                  </a:lnTo>
                  <a:lnTo>
                    <a:pt x="148882" y="251040"/>
                  </a:lnTo>
                  <a:lnTo>
                    <a:pt x="166116" y="251040"/>
                  </a:lnTo>
                  <a:lnTo>
                    <a:pt x="166116" y="241668"/>
                  </a:lnTo>
                  <a:lnTo>
                    <a:pt x="148882" y="241668"/>
                  </a:lnTo>
                  <a:lnTo>
                    <a:pt x="148882" y="219544"/>
                  </a:lnTo>
                  <a:lnTo>
                    <a:pt x="166116" y="219544"/>
                  </a:lnTo>
                  <a:lnTo>
                    <a:pt x="166116" y="210248"/>
                  </a:lnTo>
                  <a:lnTo>
                    <a:pt x="139052" y="210248"/>
                  </a:lnTo>
                  <a:lnTo>
                    <a:pt x="139052" y="298183"/>
                  </a:lnTo>
                  <a:lnTo>
                    <a:pt x="202463" y="298183"/>
                  </a:lnTo>
                  <a:lnTo>
                    <a:pt x="202463" y="288353"/>
                  </a:lnTo>
                  <a:lnTo>
                    <a:pt x="202463" y="219544"/>
                  </a:lnTo>
                  <a:lnTo>
                    <a:pt x="202463" y="210248"/>
                  </a:lnTo>
                  <a:close/>
                </a:path>
                <a:path w="332739" h="592454">
                  <a:moveTo>
                    <a:pt x="206857" y="80606"/>
                  </a:moveTo>
                  <a:lnTo>
                    <a:pt x="197548" y="80606"/>
                  </a:lnTo>
                  <a:lnTo>
                    <a:pt x="197548" y="98285"/>
                  </a:lnTo>
                  <a:lnTo>
                    <a:pt x="206857" y="98285"/>
                  </a:lnTo>
                  <a:lnTo>
                    <a:pt x="206857" y="80606"/>
                  </a:lnTo>
                  <a:close/>
                </a:path>
                <a:path w="332739" h="592454">
                  <a:moveTo>
                    <a:pt x="206857" y="53555"/>
                  </a:moveTo>
                  <a:lnTo>
                    <a:pt x="197548" y="53555"/>
                  </a:lnTo>
                  <a:lnTo>
                    <a:pt x="197548" y="71767"/>
                  </a:lnTo>
                  <a:lnTo>
                    <a:pt x="206857" y="71767"/>
                  </a:lnTo>
                  <a:lnTo>
                    <a:pt x="206857" y="53555"/>
                  </a:lnTo>
                  <a:close/>
                </a:path>
                <a:path w="332739" h="592454">
                  <a:moveTo>
                    <a:pt x="206857" y="17678"/>
                  </a:moveTo>
                  <a:lnTo>
                    <a:pt x="197548" y="17678"/>
                  </a:lnTo>
                  <a:lnTo>
                    <a:pt x="197548" y="35877"/>
                  </a:lnTo>
                  <a:lnTo>
                    <a:pt x="206857" y="35877"/>
                  </a:lnTo>
                  <a:lnTo>
                    <a:pt x="206857" y="17678"/>
                  </a:lnTo>
                  <a:close/>
                </a:path>
                <a:path w="332739" h="592454">
                  <a:moveTo>
                    <a:pt x="218186" y="416039"/>
                  </a:moveTo>
                  <a:lnTo>
                    <a:pt x="216852" y="407111"/>
                  </a:lnTo>
                  <a:lnTo>
                    <a:pt x="213067" y="399046"/>
                  </a:lnTo>
                  <a:lnTo>
                    <a:pt x="209016" y="394436"/>
                  </a:lnTo>
                  <a:lnTo>
                    <a:pt x="208356" y="393687"/>
                  </a:lnTo>
                  <a:lnTo>
                    <a:pt x="208356" y="407720"/>
                  </a:lnTo>
                  <a:lnTo>
                    <a:pt x="208356" y="434695"/>
                  </a:lnTo>
                  <a:lnTo>
                    <a:pt x="204431" y="438632"/>
                  </a:lnTo>
                  <a:lnTo>
                    <a:pt x="137096" y="438632"/>
                  </a:lnTo>
                  <a:lnTo>
                    <a:pt x="133159" y="434695"/>
                  </a:lnTo>
                  <a:lnTo>
                    <a:pt x="133159" y="407720"/>
                  </a:lnTo>
                  <a:lnTo>
                    <a:pt x="138074" y="399859"/>
                  </a:lnTo>
                  <a:lnTo>
                    <a:pt x="145935" y="396392"/>
                  </a:lnTo>
                  <a:lnTo>
                    <a:pt x="148882" y="394893"/>
                  </a:lnTo>
                  <a:lnTo>
                    <a:pt x="151828" y="394436"/>
                  </a:lnTo>
                  <a:lnTo>
                    <a:pt x="190144" y="394436"/>
                  </a:lnTo>
                  <a:lnTo>
                    <a:pt x="193090" y="394893"/>
                  </a:lnTo>
                  <a:lnTo>
                    <a:pt x="195580" y="396392"/>
                  </a:lnTo>
                  <a:lnTo>
                    <a:pt x="203441" y="399859"/>
                  </a:lnTo>
                  <a:lnTo>
                    <a:pt x="208356" y="407720"/>
                  </a:lnTo>
                  <a:lnTo>
                    <a:pt x="208356" y="393687"/>
                  </a:lnTo>
                  <a:lnTo>
                    <a:pt x="207187" y="392353"/>
                  </a:lnTo>
                  <a:lnTo>
                    <a:pt x="202463" y="389407"/>
                  </a:lnTo>
                  <a:lnTo>
                    <a:pt x="202463" y="385584"/>
                  </a:lnTo>
                  <a:lnTo>
                    <a:pt x="202463" y="345325"/>
                  </a:lnTo>
                  <a:lnTo>
                    <a:pt x="202463" y="335495"/>
                  </a:lnTo>
                  <a:lnTo>
                    <a:pt x="193090" y="335495"/>
                  </a:lnTo>
                  <a:lnTo>
                    <a:pt x="193090" y="345325"/>
                  </a:lnTo>
                  <a:lnTo>
                    <a:pt x="193090" y="366928"/>
                  </a:lnTo>
                  <a:lnTo>
                    <a:pt x="193090" y="376745"/>
                  </a:lnTo>
                  <a:lnTo>
                    <a:pt x="193090" y="385038"/>
                  </a:lnTo>
                  <a:lnTo>
                    <a:pt x="191135" y="384606"/>
                  </a:lnTo>
                  <a:lnTo>
                    <a:pt x="189166" y="384606"/>
                  </a:lnTo>
                  <a:lnTo>
                    <a:pt x="175933" y="384606"/>
                  </a:lnTo>
                  <a:lnTo>
                    <a:pt x="175933" y="376745"/>
                  </a:lnTo>
                  <a:lnTo>
                    <a:pt x="193090" y="376745"/>
                  </a:lnTo>
                  <a:lnTo>
                    <a:pt x="193090" y="366928"/>
                  </a:lnTo>
                  <a:lnTo>
                    <a:pt x="175933" y="366928"/>
                  </a:lnTo>
                  <a:lnTo>
                    <a:pt x="175933" y="345325"/>
                  </a:lnTo>
                  <a:lnTo>
                    <a:pt x="193090" y="345325"/>
                  </a:lnTo>
                  <a:lnTo>
                    <a:pt x="193090" y="335495"/>
                  </a:lnTo>
                  <a:lnTo>
                    <a:pt x="166116" y="335495"/>
                  </a:lnTo>
                  <a:lnTo>
                    <a:pt x="166116" y="345325"/>
                  </a:lnTo>
                  <a:lnTo>
                    <a:pt x="166116" y="366928"/>
                  </a:lnTo>
                  <a:lnTo>
                    <a:pt x="166116" y="376745"/>
                  </a:lnTo>
                  <a:lnTo>
                    <a:pt x="166116" y="384606"/>
                  </a:lnTo>
                  <a:lnTo>
                    <a:pt x="152819" y="384606"/>
                  </a:lnTo>
                  <a:lnTo>
                    <a:pt x="150393" y="384606"/>
                  </a:lnTo>
                  <a:lnTo>
                    <a:pt x="148882" y="384949"/>
                  </a:lnTo>
                  <a:lnTo>
                    <a:pt x="148882" y="376745"/>
                  </a:lnTo>
                  <a:lnTo>
                    <a:pt x="166116" y="376745"/>
                  </a:lnTo>
                  <a:lnTo>
                    <a:pt x="166116" y="366928"/>
                  </a:lnTo>
                  <a:lnTo>
                    <a:pt x="148882" y="366928"/>
                  </a:lnTo>
                  <a:lnTo>
                    <a:pt x="148882" y="345325"/>
                  </a:lnTo>
                  <a:lnTo>
                    <a:pt x="166116" y="345325"/>
                  </a:lnTo>
                  <a:lnTo>
                    <a:pt x="166116" y="335495"/>
                  </a:lnTo>
                  <a:lnTo>
                    <a:pt x="139052" y="335495"/>
                  </a:lnTo>
                  <a:lnTo>
                    <a:pt x="139052" y="389407"/>
                  </a:lnTo>
                  <a:lnTo>
                    <a:pt x="134340" y="392353"/>
                  </a:lnTo>
                  <a:lnTo>
                    <a:pt x="128447" y="399046"/>
                  </a:lnTo>
                  <a:lnTo>
                    <a:pt x="124675" y="407111"/>
                  </a:lnTo>
                  <a:lnTo>
                    <a:pt x="123342" y="416039"/>
                  </a:lnTo>
                  <a:lnTo>
                    <a:pt x="123342" y="429323"/>
                  </a:lnTo>
                  <a:lnTo>
                    <a:pt x="124815" y="436651"/>
                  </a:lnTo>
                  <a:lnTo>
                    <a:pt x="128879" y="442747"/>
                  </a:lnTo>
                  <a:lnTo>
                    <a:pt x="134975" y="446900"/>
                  </a:lnTo>
                  <a:lnTo>
                    <a:pt x="142532" y="448449"/>
                  </a:lnTo>
                  <a:lnTo>
                    <a:pt x="199517" y="448449"/>
                  </a:lnTo>
                  <a:lnTo>
                    <a:pt x="218186" y="429323"/>
                  </a:lnTo>
                  <a:lnTo>
                    <a:pt x="218186" y="416039"/>
                  </a:lnTo>
                  <a:close/>
                </a:path>
                <a:path w="332739" h="592454">
                  <a:moveTo>
                    <a:pt x="225056" y="89446"/>
                  </a:moveTo>
                  <a:lnTo>
                    <a:pt x="215239" y="89446"/>
                  </a:lnTo>
                  <a:lnTo>
                    <a:pt x="215239" y="107581"/>
                  </a:lnTo>
                  <a:lnTo>
                    <a:pt x="225056" y="107581"/>
                  </a:lnTo>
                  <a:lnTo>
                    <a:pt x="225056" y="89446"/>
                  </a:lnTo>
                  <a:close/>
                </a:path>
                <a:path w="332739" h="592454">
                  <a:moveTo>
                    <a:pt x="242747" y="83553"/>
                  </a:moveTo>
                  <a:lnTo>
                    <a:pt x="233438" y="83553"/>
                  </a:lnTo>
                  <a:lnTo>
                    <a:pt x="233438" y="101688"/>
                  </a:lnTo>
                  <a:lnTo>
                    <a:pt x="242747" y="101688"/>
                  </a:lnTo>
                  <a:lnTo>
                    <a:pt x="242747" y="83553"/>
                  </a:lnTo>
                  <a:close/>
                </a:path>
                <a:path w="332739" h="592454">
                  <a:moveTo>
                    <a:pt x="260959" y="89446"/>
                  </a:moveTo>
                  <a:lnTo>
                    <a:pt x="251129" y="89446"/>
                  </a:lnTo>
                  <a:lnTo>
                    <a:pt x="251129" y="107581"/>
                  </a:lnTo>
                  <a:lnTo>
                    <a:pt x="260959" y="107581"/>
                  </a:lnTo>
                  <a:lnTo>
                    <a:pt x="260959" y="89446"/>
                  </a:lnTo>
                  <a:close/>
                </a:path>
                <a:path w="332739" h="592454">
                  <a:moveTo>
                    <a:pt x="265341" y="409168"/>
                  </a:moveTo>
                  <a:lnTo>
                    <a:pt x="258991" y="402805"/>
                  </a:lnTo>
                  <a:lnTo>
                    <a:pt x="255524" y="402805"/>
                  </a:lnTo>
                  <a:lnTo>
                    <a:pt x="255524" y="414070"/>
                  </a:lnTo>
                  <a:lnTo>
                    <a:pt x="255524" y="418985"/>
                  </a:lnTo>
                  <a:lnTo>
                    <a:pt x="254076" y="420484"/>
                  </a:lnTo>
                  <a:lnTo>
                    <a:pt x="249161" y="420484"/>
                  </a:lnTo>
                  <a:lnTo>
                    <a:pt x="247662" y="418985"/>
                  </a:lnTo>
                  <a:lnTo>
                    <a:pt x="247662" y="414070"/>
                  </a:lnTo>
                  <a:lnTo>
                    <a:pt x="249161" y="412635"/>
                  </a:lnTo>
                  <a:lnTo>
                    <a:pt x="254076" y="412635"/>
                  </a:lnTo>
                  <a:lnTo>
                    <a:pt x="255524" y="414070"/>
                  </a:lnTo>
                  <a:lnTo>
                    <a:pt x="255524" y="402805"/>
                  </a:lnTo>
                  <a:lnTo>
                    <a:pt x="243725" y="402805"/>
                  </a:lnTo>
                  <a:lnTo>
                    <a:pt x="237832" y="409168"/>
                  </a:lnTo>
                  <a:lnTo>
                    <a:pt x="237832" y="424421"/>
                  </a:lnTo>
                  <a:lnTo>
                    <a:pt x="243725" y="430314"/>
                  </a:lnTo>
                  <a:lnTo>
                    <a:pt x="258991" y="430314"/>
                  </a:lnTo>
                  <a:lnTo>
                    <a:pt x="265341" y="424421"/>
                  </a:lnTo>
                  <a:lnTo>
                    <a:pt x="265341" y="420484"/>
                  </a:lnTo>
                  <a:lnTo>
                    <a:pt x="265341" y="412635"/>
                  </a:lnTo>
                  <a:lnTo>
                    <a:pt x="265341" y="409168"/>
                  </a:lnTo>
                  <a:close/>
                </a:path>
                <a:path w="332739" h="592454">
                  <a:moveTo>
                    <a:pt x="265341" y="283451"/>
                  </a:moveTo>
                  <a:lnTo>
                    <a:pt x="258991" y="277558"/>
                  </a:lnTo>
                  <a:lnTo>
                    <a:pt x="255524" y="277558"/>
                  </a:lnTo>
                  <a:lnTo>
                    <a:pt x="255524" y="288823"/>
                  </a:lnTo>
                  <a:lnTo>
                    <a:pt x="255524" y="293268"/>
                  </a:lnTo>
                  <a:lnTo>
                    <a:pt x="254076" y="295236"/>
                  </a:lnTo>
                  <a:lnTo>
                    <a:pt x="249161" y="295236"/>
                  </a:lnTo>
                  <a:lnTo>
                    <a:pt x="247662" y="293268"/>
                  </a:lnTo>
                  <a:lnTo>
                    <a:pt x="247662" y="288823"/>
                  </a:lnTo>
                  <a:lnTo>
                    <a:pt x="249161" y="286854"/>
                  </a:lnTo>
                  <a:lnTo>
                    <a:pt x="254076" y="286854"/>
                  </a:lnTo>
                  <a:lnTo>
                    <a:pt x="255524" y="288823"/>
                  </a:lnTo>
                  <a:lnTo>
                    <a:pt x="255524" y="277558"/>
                  </a:lnTo>
                  <a:lnTo>
                    <a:pt x="243725" y="277558"/>
                  </a:lnTo>
                  <a:lnTo>
                    <a:pt x="237832" y="283451"/>
                  </a:lnTo>
                  <a:lnTo>
                    <a:pt x="237832" y="298640"/>
                  </a:lnTo>
                  <a:lnTo>
                    <a:pt x="243725" y="305054"/>
                  </a:lnTo>
                  <a:lnTo>
                    <a:pt x="258991" y="305054"/>
                  </a:lnTo>
                  <a:lnTo>
                    <a:pt x="265341" y="298640"/>
                  </a:lnTo>
                  <a:lnTo>
                    <a:pt x="265341" y="295236"/>
                  </a:lnTo>
                  <a:lnTo>
                    <a:pt x="265341" y="286854"/>
                  </a:lnTo>
                  <a:lnTo>
                    <a:pt x="265341" y="283451"/>
                  </a:lnTo>
                  <a:close/>
                </a:path>
                <a:path w="332739" h="592454">
                  <a:moveTo>
                    <a:pt x="278638" y="98285"/>
                  </a:moveTo>
                  <a:lnTo>
                    <a:pt x="269278" y="98285"/>
                  </a:lnTo>
                  <a:lnTo>
                    <a:pt x="269278" y="116420"/>
                  </a:lnTo>
                  <a:lnTo>
                    <a:pt x="278638" y="116420"/>
                  </a:lnTo>
                  <a:lnTo>
                    <a:pt x="278638" y="98285"/>
                  </a:lnTo>
                  <a:close/>
                </a:path>
                <a:path w="332739" h="592454">
                  <a:moveTo>
                    <a:pt x="287934" y="62395"/>
                  </a:moveTo>
                  <a:lnTo>
                    <a:pt x="286473" y="55410"/>
                  </a:lnTo>
                  <a:lnTo>
                    <a:pt x="285559" y="54089"/>
                  </a:lnTo>
                  <a:lnTo>
                    <a:pt x="282486" y="49618"/>
                  </a:lnTo>
                  <a:lnTo>
                    <a:pt x="278117" y="46710"/>
                  </a:lnTo>
                  <a:lnTo>
                    <a:pt x="278117" y="58013"/>
                  </a:lnTo>
                  <a:lnTo>
                    <a:pt x="278117" y="67310"/>
                  </a:lnTo>
                  <a:lnTo>
                    <a:pt x="274180" y="71234"/>
                  </a:lnTo>
                  <a:lnTo>
                    <a:pt x="264883" y="71234"/>
                  </a:lnTo>
                  <a:lnTo>
                    <a:pt x="260959" y="67310"/>
                  </a:lnTo>
                  <a:lnTo>
                    <a:pt x="260959" y="58013"/>
                  </a:lnTo>
                  <a:lnTo>
                    <a:pt x="264883" y="54089"/>
                  </a:lnTo>
                  <a:lnTo>
                    <a:pt x="274180" y="54089"/>
                  </a:lnTo>
                  <a:lnTo>
                    <a:pt x="278117" y="58013"/>
                  </a:lnTo>
                  <a:lnTo>
                    <a:pt x="278117" y="46710"/>
                  </a:lnTo>
                  <a:lnTo>
                    <a:pt x="276555" y="45656"/>
                  </a:lnTo>
                  <a:lnTo>
                    <a:pt x="269278" y="44196"/>
                  </a:lnTo>
                  <a:lnTo>
                    <a:pt x="262293" y="45656"/>
                  </a:lnTo>
                  <a:lnTo>
                    <a:pt x="256514" y="49618"/>
                  </a:lnTo>
                  <a:lnTo>
                    <a:pt x="252577" y="55410"/>
                  </a:lnTo>
                  <a:lnTo>
                    <a:pt x="251129" y="62395"/>
                  </a:lnTo>
                  <a:lnTo>
                    <a:pt x="252577" y="69684"/>
                  </a:lnTo>
                  <a:lnTo>
                    <a:pt x="256514" y="75615"/>
                  </a:lnTo>
                  <a:lnTo>
                    <a:pt x="262293" y="79603"/>
                  </a:lnTo>
                  <a:lnTo>
                    <a:pt x="269278" y="81064"/>
                  </a:lnTo>
                  <a:lnTo>
                    <a:pt x="276555" y="79603"/>
                  </a:lnTo>
                  <a:lnTo>
                    <a:pt x="282486" y="75615"/>
                  </a:lnTo>
                  <a:lnTo>
                    <a:pt x="285432" y="71234"/>
                  </a:lnTo>
                  <a:lnTo>
                    <a:pt x="286473" y="69684"/>
                  </a:lnTo>
                  <a:lnTo>
                    <a:pt x="287934" y="62395"/>
                  </a:lnTo>
                  <a:close/>
                </a:path>
                <a:path w="332739" h="592454">
                  <a:moveTo>
                    <a:pt x="296786" y="89446"/>
                  </a:moveTo>
                  <a:lnTo>
                    <a:pt x="286956" y="89446"/>
                  </a:lnTo>
                  <a:lnTo>
                    <a:pt x="286956" y="107581"/>
                  </a:lnTo>
                  <a:lnTo>
                    <a:pt x="296786" y="107581"/>
                  </a:lnTo>
                  <a:lnTo>
                    <a:pt x="296786" y="89446"/>
                  </a:lnTo>
                  <a:close/>
                </a:path>
                <a:path w="332739" h="592454">
                  <a:moveTo>
                    <a:pt x="301231" y="409168"/>
                  </a:moveTo>
                  <a:lnTo>
                    <a:pt x="294817" y="402805"/>
                  </a:lnTo>
                  <a:lnTo>
                    <a:pt x="291414" y="402805"/>
                  </a:lnTo>
                  <a:lnTo>
                    <a:pt x="291414" y="414070"/>
                  </a:lnTo>
                  <a:lnTo>
                    <a:pt x="291414" y="418985"/>
                  </a:lnTo>
                  <a:lnTo>
                    <a:pt x="289445" y="420484"/>
                  </a:lnTo>
                  <a:lnTo>
                    <a:pt x="284988" y="420484"/>
                  </a:lnTo>
                  <a:lnTo>
                    <a:pt x="283552" y="418985"/>
                  </a:lnTo>
                  <a:lnTo>
                    <a:pt x="283552" y="414070"/>
                  </a:lnTo>
                  <a:lnTo>
                    <a:pt x="284988" y="412635"/>
                  </a:lnTo>
                  <a:lnTo>
                    <a:pt x="289445" y="412635"/>
                  </a:lnTo>
                  <a:lnTo>
                    <a:pt x="291414" y="414070"/>
                  </a:lnTo>
                  <a:lnTo>
                    <a:pt x="291414" y="402805"/>
                  </a:lnTo>
                  <a:lnTo>
                    <a:pt x="279615" y="402805"/>
                  </a:lnTo>
                  <a:lnTo>
                    <a:pt x="273723" y="409168"/>
                  </a:lnTo>
                  <a:lnTo>
                    <a:pt x="273723" y="424421"/>
                  </a:lnTo>
                  <a:lnTo>
                    <a:pt x="279615" y="430314"/>
                  </a:lnTo>
                  <a:lnTo>
                    <a:pt x="294817" y="430314"/>
                  </a:lnTo>
                  <a:lnTo>
                    <a:pt x="301231" y="424421"/>
                  </a:lnTo>
                  <a:lnTo>
                    <a:pt x="301231" y="420484"/>
                  </a:lnTo>
                  <a:lnTo>
                    <a:pt x="301231" y="412635"/>
                  </a:lnTo>
                  <a:lnTo>
                    <a:pt x="301231" y="409168"/>
                  </a:lnTo>
                  <a:close/>
                </a:path>
                <a:path w="332739" h="592454">
                  <a:moveTo>
                    <a:pt x="301231" y="283451"/>
                  </a:moveTo>
                  <a:lnTo>
                    <a:pt x="294817" y="277558"/>
                  </a:lnTo>
                  <a:lnTo>
                    <a:pt x="291414" y="277558"/>
                  </a:lnTo>
                  <a:lnTo>
                    <a:pt x="291414" y="288823"/>
                  </a:lnTo>
                  <a:lnTo>
                    <a:pt x="291414" y="293268"/>
                  </a:lnTo>
                  <a:lnTo>
                    <a:pt x="289445" y="295236"/>
                  </a:lnTo>
                  <a:lnTo>
                    <a:pt x="284988" y="295236"/>
                  </a:lnTo>
                  <a:lnTo>
                    <a:pt x="283552" y="293268"/>
                  </a:lnTo>
                  <a:lnTo>
                    <a:pt x="283552" y="288823"/>
                  </a:lnTo>
                  <a:lnTo>
                    <a:pt x="284988" y="286854"/>
                  </a:lnTo>
                  <a:lnTo>
                    <a:pt x="289445" y="286854"/>
                  </a:lnTo>
                  <a:lnTo>
                    <a:pt x="291414" y="288823"/>
                  </a:lnTo>
                  <a:lnTo>
                    <a:pt x="291414" y="277558"/>
                  </a:lnTo>
                  <a:lnTo>
                    <a:pt x="279615" y="277558"/>
                  </a:lnTo>
                  <a:lnTo>
                    <a:pt x="273723" y="283451"/>
                  </a:lnTo>
                  <a:lnTo>
                    <a:pt x="273723" y="298640"/>
                  </a:lnTo>
                  <a:lnTo>
                    <a:pt x="279615" y="305054"/>
                  </a:lnTo>
                  <a:lnTo>
                    <a:pt x="294817" y="305054"/>
                  </a:lnTo>
                  <a:lnTo>
                    <a:pt x="301231" y="298640"/>
                  </a:lnTo>
                  <a:lnTo>
                    <a:pt x="301231" y="295236"/>
                  </a:lnTo>
                  <a:lnTo>
                    <a:pt x="301231" y="286854"/>
                  </a:lnTo>
                  <a:lnTo>
                    <a:pt x="301231" y="283451"/>
                  </a:lnTo>
                  <a:close/>
                </a:path>
                <a:path w="332739" h="592454">
                  <a:moveTo>
                    <a:pt x="305625" y="44716"/>
                  </a:moveTo>
                  <a:lnTo>
                    <a:pt x="295795" y="44716"/>
                  </a:lnTo>
                  <a:lnTo>
                    <a:pt x="295795" y="62395"/>
                  </a:lnTo>
                  <a:lnTo>
                    <a:pt x="305625" y="62395"/>
                  </a:lnTo>
                  <a:lnTo>
                    <a:pt x="305625" y="44716"/>
                  </a:lnTo>
                  <a:close/>
                </a:path>
                <a:path w="332739" h="592454">
                  <a:moveTo>
                    <a:pt x="314464" y="116420"/>
                  </a:moveTo>
                  <a:lnTo>
                    <a:pt x="305168" y="116420"/>
                  </a:lnTo>
                  <a:lnTo>
                    <a:pt x="305168" y="134099"/>
                  </a:lnTo>
                  <a:lnTo>
                    <a:pt x="314464" y="134099"/>
                  </a:lnTo>
                  <a:lnTo>
                    <a:pt x="314464" y="116420"/>
                  </a:lnTo>
                  <a:close/>
                </a:path>
                <a:path w="332739" h="592454">
                  <a:moveTo>
                    <a:pt x="314464" y="80606"/>
                  </a:moveTo>
                  <a:lnTo>
                    <a:pt x="305168" y="80606"/>
                  </a:lnTo>
                  <a:lnTo>
                    <a:pt x="305168" y="98285"/>
                  </a:lnTo>
                  <a:lnTo>
                    <a:pt x="314464" y="98285"/>
                  </a:lnTo>
                  <a:lnTo>
                    <a:pt x="314464" y="80606"/>
                  </a:lnTo>
                  <a:close/>
                </a:path>
                <a:path w="332739" h="592454">
                  <a:moveTo>
                    <a:pt x="316953" y="416039"/>
                  </a:moveTo>
                  <a:lnTo>
                    <a:pt x="315620" y="407111"/>
                  </a:lnTo>
                  <a:lnTo>
                    <a:pt x="311848" y="399046"/>
                  </a:lnTo>
                  <a:lnTo>
                    <a:pt x="307784" y="394436"/>
                  </a:lnTo>
                  <a:lnTo>
                    <a:pt x="307136" y="393700"/>
                  </a:lnTo>
                  <a:lnTo>
                    <a:pt x="307136" y="407720"/>
                  </a:lnTo>
                  <a:lnTo>
                    <a:pt x="307136" y="434695"/>
                  </a:lnTo>
                  <a:lnTo>
                    <a:pt x="303199" y="438632"/>
                  </a:lnTo>
                  <a:lnTo>
                    <a:pt x="235864" y="438632"/>
                  </a:lnTo>
                  <a:lnTo>
                    <a:pt x="231940" y="434695"/>
                  </a:lnTo>
                  <a:lnTo>
                    <a:pt x="231940" y="407720"/>
                  </a:lnTo>
                  <a:lnTo>
                    <a:pt x="236855" y="399859"/>
                  </a:lnTo>
                  <a:lnTo>
                    <a:pt x="244716" y="396392"/>
                  </a:lnTo>
                  <a:lnTo>
                    <a:pt x="247205" y="395414"/>
                  </a:lnTo>
                  <a:lnTo>
                    <a:pt x="250151" y="394436"/>
                  </a:lnTo>
                  <a:lnTo>
                    <a:pt x="288467" y="394436"/>
                  </a:lnTo>
                  <a:lnTo>
                    <a:pt x="294360" y="396392"/>
                  </a:lnTo>
                  <a:lnTo>
                    <a:pt x="302221" y="399859"/>
                  </a:lnTo>
                  <a:lnTo>
                    <a:pt x="307136" y="407720"/>
                  </a:lnTo>
                  <a:lnTo>
                    <a:pt x="307136" y="393700"/>
                  </a:lnTo>
                  <a:lnTo>
                    <a:pt x="305955" y="392353"/>
                  </a:lnTo>
                  <a:lnTo>
                    <a:pt x="301231" y="389407"/>
                  </a:lnTo>
                  <a:lnTo>
                    <a:pt x="301231" y="385584"/>
                  </a:lnTo>
                  <a:lnTo>
                    <a:pt x="301231" y="345325"/>
                  </a:lnTo>
                  <a:lnTo>
                    <a:pt x="301231" y="335495"/>
                  </a:lnTo>
                  <a:lnTo>
                    <a:pt x="291414" y="335495"/>
                  </a:lnTo>
                  <a:lnTo>
                    <a:pt x="291414" y="345325"/>
                  </a:lnTo>
                  <a:lnTo>
                    <a:pt x="291414" y="366928"/>
                  </a:lnTo>
                  <a:lnTo>
                    <a:pt x="291414" y="376745"/>
                  </a:lnTo>
                  <a:lnTo>
                    <a:pt x="291414" y="384949"/>
                  </a:lnTo>
                  <a:lnTo>
                    <a:pt x="289902" y="384606"/>
                  </a:lnTo>
                  <a:lnTo>
                    <a:pt x="287477" y="384606"/>
                  </a:lnTo>
                  <a:lnTo>
                    <a:pt x="274180" y="384606"/>
                  </a:lnTo>
                  <a:lnTo>
                    <a:pt x="274180" y="376745"/>
                  </a:lnTo>
                  <a:lnTo>
                    <a:pt x="291414" y="376745"/>
                  </a:lnTo>
                  <a:lnTo>
                    <a:pt x="291414" y="366928"/>
                  </a:lnTo>
                  <a:lnTo>
                    <a:pt x="274180" y="366928"/>
                  </a:lnTo>
                  <a:lnTo>
                    <a:pt x="274180" y="345325"/>
                  </a:lnTo>
                  <a:lnTo>
                    <a:pt x="291414" y="345325"/>
                  </a:lnTo>
                  <a:lnTo>
                    <a:pt x="291414" y="335495"/>
                  </a:lnTo>
                  <a:lnTo>
                    <a:pt x="264363" y="335495"/>
                  </a:lnTo>
                  <a:lnTo>
                    <a:pt x="264363" y="345325"/>
                  </a:lnTo>
                  <a:lnTo>
                    <a:pt x="264363" y="366928"/>
                  </a:lnTo>
                  <a:lnTo>
                    <a:pt x="264363" y="376745"/>
                  </a:lnTo>
                  <a:lnTo>
                    <a:pt x="264363" y="384606"/>
                  </a:lnTo>
                  <a:lnTo>
                    <a:pt x="251129" y="384606"/>
                  </a:lnTo>
                  <a:lnTo>
                    <a:pt x="249161" y="384606"/>
                  </a:lnTo>
                  <a:lnTo>
                    <a:pt x="247662" y="384937"/>
                  </a:lnTo>
                  <a:lnTo>
                    <a:pt x="247662" y="376745"/>
                  </a:lnTo>
                  <a:lnTo>
                    <a:pt x="264363" y="376745"/>
                  </a:lnTo>
                  <a:lnTo>
                    <a:pt x="264363" y="366928"/>
                  </a:lnTo>
                  <a:lnTo>
                    <a:pt x="247662" y="366928"/>
                  </a:lnTo>
                  <a:lnTo>
                    <a:pt x="247662" y="345325"/>
                  </a:lnTo>
                  <a:lnTo>
                    <a:pt x="264363" y="345325"/>
                  </a:lnTo>
                  <a:lnTo>
                    <a:pt x="264363" y="335495"/>
                  </a:lnTo>
                  <a:lnTo>
                    <a:pt x="237832" y="335495"/>
                  </a:lnTo>
                  <a:lnTo>
                    <a:pt x="237832" y="389394"/>
                  </a:lnTo>
                  <a:lnTo>
                    <a:pt x="233083" y="392353"/>
                  </a:lnTo>
                  <a:lnTo>
                    <a:pt x="227203" y="399046"/>
                  </a:lnTo>
                  <a:lnTo>
                    <a:pt x="223431" y="407111"/>
                  </a:lnTo>
                  <a:lnTo>
                    <a:pt x="222110" y="416039"/>
                  </a:lnTo>
                  <a:lnTo>
                    <a:pt x="222110" y="429323"/>
                  </a:lnTo>
                  <a:lnTo>
                    <a:pt x="223570" y="436651"/>
                  </a:lnTo>
                  <a:lnTo>
                    <a:pt x="227571" y="442747"/>
                  </a:lnTo>
                  <a:lnTo>
                    <a:pt x="233502" y="446900"/>
                  </a:lnTo>
                  <a:lnTo>
                    <a:pt x="240779" y="448449"/>
                  </a:lnTo>
                  <a:lnTo>
                    <a:pt x="297764" y="448449"/>
                  </a:lnTo>
                  <a:lnTo>
                    <a:pt x="305320" y="446900"/>
                  </a:lnTo>
                  <a:lnTo>
                    <a:pt x="311416" y="442747"/>
                  </a:lnTo>
                  <a:lnTo>
                    <a:pt x="314159" y="438632"/>
                  </a:lnTo>
                  <a:lnTo>
                    <a:pt x="315480" y="436651"/>
                  </a:lnTo>
                  <a:lnTo>
                    <a:pt x="316953" y="429323"/>
                  </a:lnTo>
                  <a:lnTo>
                    <a:pt x="316953" y="416039"/>
                  </a:lnTo>
                  <a:close/>
                </a:path>
                <a:path w="332739" h="592454">
                  <a:moveTo>
                    <a:pt x="316953" y="290779"/>
                  </a:moveTo>
                  <a:lnTo>
                    <a:pt x="315620" y="281622"/>
                  </a:lnTo>
                  <a:lnTo>
                    <a:pt x="311848" y="273532"/>
                  </a:lnTo>
                  <a:lnTo>
                    <a:pt x="308013" y="269176"/>
                  </a:lnTo>
                  <a:lnTo>
                    <a:pt x="307136" y="268185"/>
                  </a:lnTo>
                  <a:lnTo>
                    <a:pt x="307136" y="281940"/>
                  </a:lnTo>
                  <a:lnTo>
                    <a:pt x="307136" y="308978"/>
                  </a:lnTo>
                  <a:lnTo>
                    <a:pt x="303199" y="312915"/>
                  </a:lnTo>
                  <a:lnTo>
                    <a:pt x="235864" y="312915"/>
                  </a:lnTo>
                  <a:lnTo>
                    <a:pt x="231940" y="308978"/>
                  </a:lnTo>
                  <a:lnTo>
                    <a:pt x="231940" y="281940"/>
                  </a:lnTo>
                  <a:lnTo>
                    <a:pt x="236855" y="274612"/>
                  </a:lnTo>
                  <a:lnTo>
                    <a:pt x="244716" y="271132"/>
                  </a:lnTo>
                  <a:lnTo>
                    <a:pt x="247205" y="269697"/>
                  </a:lnTo>
                  <a:lnTo>
                    <a:pt x="250151" y="269176"/>
                  </a:lnTo>
                  <a:lnTo>
                    <a:pt x="288467" y="269176"/>
                  </a:lnTo>
                  <a:lnTo>
                    <a:pt x="291414" y="269697"/>
                  </a:lnTo>
                  <a:lnTo>
                    <a:pt x="294360" y="271145"/>
                  </a:lnTo>
                  <a:lnTo>
                    <a:pt x="297700" y="272364"/>
                  </a:lnTo>
                  <a:lnTo>
                    <a:pt x="302221" y="274612"/>
                  </a:lnTo>
                  <a:lnTo>
                    <a:pt x="307136" y="281940"/>
                  </a:lnTo>
                  <a:lnTo>
                    <a:pt x="307136" y="268185"/>
                  </a:lnTo>
                  <a:lnTo>
                    <a:pt x="305955" y="266827"/>
                  </a:lnTo>
                  <a:lnTo>
                    <a:pt x="301231" y="263753"/>
                  </a:lnTo>
                  <a:lnTo>
                    <a:pt x="301231" y="259880"/>
                  </a:lnTo>
                  <a:lnTo>
                    <a:pt x="301231" y="219544"/>
                  </a:lnTo>
                  <a:lnTo>
                    <a:pt x="301231" y="210248"/>
                  </a:lnTo>
                  <a:lnTo>
                    <a:pt x="291414" y="210248"/>
                  </a:lnTo>
                  <a:lnTo>
                    <a:pt x="291414" y="219544"/>
                  </a:lnTo>
                  <a:lnTo>
                    <a:pt x="291414" y="241668"/>
                  </a:lnTo>
                  <a:lnTo>
                    <a:pt x="291414" y="251040"/>
                  </a:lnTo>
                  <a:lnTo>
                    <a:pt x="291414" y="259689"/>
                  </a:lnTo>
                  <a:lnTo>
                    <a:pt x="289902" y="259346"/>
                  </a:lnTo>
                  <a:lnTo>
                    <a:pt x="289445" y="259346"/>
                  </a:lnTo>
                  <a:lnTo>
                    <a:pt x="274180" y="259346"/>
                  </a:lnTo>
                  <a:lnTo>
                    <a:pt x="274180" y="251040"/>
                  </a:lnTo>
                  <a:lnTo>
                    <a:pt x="291414" y="251040"/>
                  </a:lnTo>
                  <a:lnTo>
                    <a:pt x="291414" y="241668"/>
                  </a:lnTo>
                  <a:lnTo>
                    <a:pt x="274180" y="241668"/>
                  </a:lnTo>
                  <a:lnTo>
                    <a:pt x="274180" y="219544"/>
                  </a:lnTo>
                  <a:lnTo>
                    <a:pt x="291414" y="219544"/>
                  </a:lnTo>
                  <a:lnTo>
                    <a:pt x="291414" y="210248"/>
                  </a:lnTo>
                  <a:lnTo>
                    <a:pt x="274180" y="210248"/>
                  </a:lnTo>
                  <a:lnTo>
                    <a:pt x="264363" y="210248"/>
                  </a:lnTo>
                  <a:lnTo>
                    <a:pt x="264363" y="219544"/>
                  </a:lnTo>
                  <a:lnTo>
                    <a:pt x="264363" y="241668"/>
                  </a:lnTo>
                  <a:lnTo>
                    <a:pt x="264363" y="251040"/>
                  </a:lnTo>
                  <a:lnTo>
                    <a:pt x="264363" y="259346"/>
                  </a:lnTo>
                  <a:lnTo>
                    <a:pt x="249161" y="259346"/>
                  </a:lnTo>
                  <a:lnTo>
                    <a:pt x="247662" y="259689"/>
                  </a:lnTo>
                  <a:lnTo>
                    <a:pt x="247662" y="251040"/>
                  </a:lnTo>
                  <a:lnTo>
                    <a:pt x="264363" y="251040"/>
                  </a:lnTo>
                  <a:lnTo>
                    <a:pt x="264363" y="241668"/>
                  </a:lnTo>
                  <a:lnTo>
                    <a:pt x="247662" y="241668"/>
                  </a:lnTo>
                  <a:lnTo>
                    <a:pt x="247662" y="219544"/>
                  </a:lnTo>
                  <a:lnTo>
                    <a:pt x="264363" y="219544"/>
                  </a:lnTo>
                  <a:lnTo>
                    <a:pt x="264363" y="210248"/>
                  </a:lnTo>
                  <a:lnTo>
                    <a:pt x="237832" y="210248"/>
                  </a:lnTo>
                  <a:lnTo>
                    <a:pt x="237832" y="263753"/>
                  </a:lnTo>
                  <a:lnTo>
                    <a:pt x="233083" y="266827"/>
                  </a:lnTo>
                  <a:lnTo>
                    <a:pt x="227203" y="273532"/>
                  </a:lnTo>
                  <a:lnTo>
                    <a:pt x="223431" y="281622"/>
                  </a:lnTo>
                  <a:lnTo>
                    <a:pt x="222110" y="290779"/>
                  </a:lnTo>
                  <a:lnTo>
                    <a:pt x="222110" y="304076"/>
                  </a:lnTo>
                  <a:lnTo>
                    <a:pt x="223570" y="311327"/>
                  </a:lnTo>
                  <a:lnTo>
                    <a:pt x="227571" y="317258"/>
                  </a:lnTo>
                  <a:lnTo>
                    <a:pt x="233502" y="321259"/>
                  </a:lnTo>
                  <a:lnTo>
                    <a:pt x="240779" y="322732"/>
                  </a:lnTo>
                  <a:lnTo>
                    <a:pt x="297764" y="322732"/>
                  </a:lnTo>
                  <a:lnTo>
                    <a:pt x="305320" y="321259"/>
                  </a:lnTo>
                  <a:lnTo>
                    <a:pt x="311416" y="317258"/>
                  </a:lnTo>
                  <a:lnTo>
                    <a:pt x="314388" y="312915"/>
                  </a:lnTo>
                  <a:lnTo>
                    <a:pt x="315480" y="311327"/>
                  </a:lnTo>
                  <a:lnTo>
                    <a:pt x="316953" y="304076"/>
                  </a:lnTo>
                  <a:lnTo>
                    <a:pt x="316953" y="290779"/>
                  </a:lnTo>
                  <a:close/>
                </a:path>
                <a:path w="332739" h="592454">
                  <a:moveTo>
                    <a:pt x="332676" y="164084"/>
                  </a:moveTo>
                  <a:lnTo>
                    <a:pt x="283667" y="130505"/>
                  </a:lnTo>
                  <a:lnTo>
                    <a:pt x="229323" y="123532"/>
                  </a:lnTo>
                  <a:lnTo>
                    <a:pt x="216649" y="120243"/>
                  </a:lnTo>
                  <a:lnTo>
                    <a:pt x="207581" y="115658"/>
                  </a:lnTo>
                  <a:lnTo>
                    <a:pt x="194144" y="105930"/>
                  </a:lnTo>
                  <a:lnTo>
                    <a:pt x="187020" y="102019"/>
                  </a:lnTo>
                  <a:lnTo>
                    <a:pt x="178155" y="99301"/>
                  </a:lnTo>
                  <a:lnTo>
                    <a:pt x="166573" y="98285"/>
                  </a:lnTo>
                  <a:lnTo>
                    <a:pt x="153606" y="99618"/>
                  </a:lnTo>
                  <a:lnTo>
                    <a:pt x="144183" y="103073"/>
                  </a:lnTo>
                  <a:lnTo>
                    <a:pt x="137236" y="107810"/>
                  </a:lnTo>
                  <a:lnTo>
                    <a:pt x="126847" y="117538"/>
                  </a:lnTo>
                  <a:lnTo>
                    <a:pt x="126288" y="117919"/>
                  </a:lnTo>
                  <a:lnTo>
                    <a:pt x="126288" y="75171"/>
                  </a:lnTo>
                  <a:lnTo>
                    <a:pt x="116459" y="75171"/>
                  </a:lnTo>
                  <a:lnTo>
                    <a:pt x="116459" y="122936"/>
                  </a:lnTo>
                  <a:lnTo>
                    <a:pt x="113792" y="123850"/>
                  </a:lnTo>
                  <a:lnTo>
                    <a:pt x="103682" y="124802"/>
                  </a:lnTo>
                  <a:lnTo>
                    <a:pt x="103682" y="134620"/>
                  </a:lnTo>
                  <a:lnTo>
                    <a:pt x="116395" y="133286"/>
                  </a:lnTo>
                  <a:lnTo>
                    <a:pt x="125742" y="129832"/>
                  </a:lnTo>
                  <a:lnTo>
                    <a:pt x="125920" y="129705"/>
                  </a:lnTo>
                  <a:lnTo>
                    <a:pt x="126288" y="129705"/>
                  </a:lnTo>
                  <a:lnTo>
                    <a:pt x="126288" y="129476"/>
                  </a:lnTo>
                  <a:lnTo>
                    <a:pt x="132791" y="125095"/>
                  </a:lnTo>
                  <a:lnTo>
                    <a:pt x="138595" y="119888"/>
                  </a:lnTo>
                  <a:lnTo>
                    <a:pt x="143370" y="115252"/>
                  </a:lnTo>
                  <a:lnTo>
                    <a:pt x="148894" y="111328"/>
                  </a:lnTo>
                  <a:lnTo>
                    <a:pt x="156260" y="108597"/>
                  </a:lnTo>
                  <a:lnTo>
                    <a:pt x="166573" y="107581"/>
                  </a:lnTo>
                  <a:lnTo>
                    <a:pt x="175869" y="108432"/>
                  </a:lnTo>
                  <a:lnTo>
                    <a:pt x="182994" y="110769"/>
                  </a:lnTo>
                  <a:lnTo>
                    <a:pt x="188912" y="114211"/>
                  </a:lnTo>
                  <a:lnTo>
                    <a:pt x="202539" y="124040"/>
                  </a:lnTo>
                  <a:lnTo>
                    <a:pt x="212775" y="129273"/>
                  </a:lnTo>
                  <a:lnTo>
                    <a:pt x="227076" y="133121"/>
                  </a:lnTo>
                  <a:lnTo>
                    <a:pt x="247205" y="134620"/>
                  </a:lnTo>
                  <a:lnTo>
                    <a:pt x="277393" y="138925"/>
                  </a:lnTo>
                  <a:lnTo>
                    <a:pt x="300126" y="148844"/>
                  </a:lnTo>
                  <a:lnTo>
                    <a:pt x="315315" y="159867"/>
                  </a:lnTo>
                  <a:lnTo>
                    <a:pt x="322846" y="167487"/>
                  </a:lnTo>
                  <a:lnTo>
                    <a:pt x="322846" y="582079"/>
                  </a:lnTo>
                  <a:lnTo>
                    <a:pt x="9829" y="582079"/>
                  </a:lnTo>
                  <a:lnTo>
                    <a:pt x="9829" y="169976"/>
                  </a:lnTo>
                  <a:lnTo>
                    <a:pt x="16802" y="168402"/>
                  </a:lnTo>
                  <a:lnTo>
                    <a:pt x="23228" y="165430"/>
                  </a:lnTo>
                  <a:lnTo>
                    <a:pt x="29476" y="161556"/>
                  </a:lnTo>
                  <a:lnTo>
                    <a:pt x="35890" y="157213"/>
                  </a:lnTo>
                  <a:lnTo>
                    <a:pt x="43637" y="151638"/>
                  </a:lnTo>
                  <a:lnTo>
                    <a:pt x="52489" y="146253"/>
                  </a:lnTo>
                  <a:lnTo>
                    <a:pt x="63004" y="141452"/>
                  </a:lnTo>
                  <a:lnTo>
                    <a:pt x="71793" y="138772"/>
                  </a:lnTo>
                  <a:lnTo>
                    <a:pt x="71793" y="192570"/>
                  </a:lnTo>
                  <a:lnTo>
                    <a:pt x="81610" y="192570"/>
                  </a:lnTo>
                  <a:lnTo>
                    <a:pt x="81610" y="75171"/>
                  </a:lnTo>
                  <a:lnTo>
                    <a:pt x="73952" y="75171"/>
                  </a:lnTo>
                  <a:lnTo>
                    <a:pt x="73748" y="74180"/>
                  </a:lnTo>
                  <a:lnTo>
                    <a:pt x="71793" y="74790"/>
                  </a:lnTo>
                  <a:lnTo>
                    <a:pt x="71793" y="84785"/>
                  </a:lnTo>
                  <a:lnTo>
                    <a:pt x="71793" y="128790"/>
                  </a:lnTo>
                  <a:lnTo>
                    <a:pt x="59664" y="132346"/>
                  </a:lnTo>
                  <a:lnTo>
                    <a:pt x="48018" y="137668"/>
                  </a:lnTo>
                  <a:lnTo>
                    <a:pt x="38303" y="143548"/>
                  </a:lnTo>
                  <a:lnTo>
                    <a:pt x="23672" y="153797"/>
                  </a:lnTo>
                  <a:lnTo>
                    <a:pt x="17653" y="157365"/>
                  </a:lnTo>
                  <a:lnTo>
                    <a:pt x="11544" y="159753"/>
                  </a:lnTo>
                  <a:lnTo>
                    <a:pt x="9829" y="159981"/>
                  </a:lnTo>
                  <a:lnTo>
                    <a:pt x="9829" y="116306"/>
                  </a:lnTo>
                  <a:lnTo>
                    <a:pt x="13500" y="115824"/>
                  </a:lnTo>
                  <a:lnTo>
                    <a:pt x="21145" y="112814"/>
                  </a:lnTo>
                  <a:lnTo>
                    <a:pt x="28422" y="108432"/>
                  </a:lnTo>
                  <a:lnTo>
                    <a:pt x="43637" y="97840"/>
                  </a:lnTo>
                  <a:lnTo>
                    <a:pt x="52489" y="92443"/>
                  </a:lnTo>
                  <a:lnTo>
                    <a:pt x="63004" y="87503"/>
                  </a:lnTo>
                  <a:lnTo>
                    <a:pt x="71793" y="84785"/>
                  </a:lnTo>
                  <a:lnTo>
                    <a:pt x="71793" y="74790"/>
                  </a:lnTo>
                  <a:lnTo>
                    <a:pt x="29997" y="95338"/>
                  </a:lnTo>
                  <a:lnTo>
                    <a:pt x="23672" y="99860"/>
                  </a:lnTo>
                  <a:lnTo>
                    <a:pt x="17653" y="103606"/>
                  </a:lnTo>
                  <a:lnTo>
                    <a:pt x="11544" y="106172"/>
                  </a:lnTo>
                  <a:lnTo>
                    <a:pt x="9829" y="106426"/>
                  </a:lnTo>
                  <a:lnTo>
                    <a:pt x="9829" y="102666"/>
                  </a:lnTo>
                  <a:lnTo>
                    <a:pt x="0" y="102666"/>
                  </a:lnTo>
                  <a:lnTo>
                    <a:pt x="0" y="160616"/>
                  </a:lnTo>
                  <a:lnTo>
                    <a:pt x="0" y="165531"/>
                  </a:lnTo>
                  <a:lnTo>
                    <a:pt x="0" y="591908"/>
                  </a:lnTo>
                  <a:lnTo>
                    <a:pt x="332676" y="591908"/>
                  </a:lnTo>
                  <a:lnTo>
                    <a:pt x="332676" y="1640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70875" y="2859036"/>
              <a:ext cx="421640" cy="681355"/>
            </a:xfrm>
            <a:custGeom>
              <a:avLst/>
              <a:gdLst/>
              <a:ahLst/>
              <a:cxnLst/>
              <a:rect l="l" t="t" r="r" b="b"/>
              <a:pathLst>
                <a:path w="421639" h="681354">
                  <a:moveTo>
                    <a:pt x="35902" y="653770"/>
                  </a:moveTo>
                  <a:lnTo>
                    <a:pt x="0" y="653770"/>
                  </a:lnTo>
                  <a:lnTo>
                    <a:pt x="0" y="663600"/>
                  </a:lnTo>
                  <a:lnTo>
                    <a:pt x="35902" y="663600"/>
                  </a:lnTo>
                  <a:lnTo>
                    <a:pt x="35902" y="653770"/>
                  </a:lnTo>
                  <a:close/>
                </a:path>
                <a:path w="421639" h="681354">
                  <a:moveTo>
                    <a:pt x="269278" y="246062"/>
                  </a:moveTo>
                  <a:lnTo>
                    <a:pt x="259905" y="246062"/>
                  </a:lnTo>
                  <a:lnTo>
                    <a:pt x="259905" y="255422"/>
                  </a:lnTo>
                  <a:lnTo>
                    <a:pt x="259905" y="263740"/>
                  </a:lnTo>
                  <a:lnTo>
                    <a:pt x="215696" y="263740"/>
                  </a:lnTo>
                  <a:lnTo>
                    <a:pt x="215696" y="255422"/>
                  </a:lnTo>
                  <a:lnTo>
                    <a:pt x="219163" y="255422"/>
                  </a:lnTo>
                  <a:lnTo>
                    <a:pt x="255981" y="255422"/>
                  </a:lnTo>
                  <a:lnTo>
                    <a:pt x="259905" y="255422"/>
                  </a:lnTo>
                  <a:lnTo>
                    <a:pt x="259905" y="246062"/>
                  </a:lnTo>
                  <a:lnTo>
                    <a:pt x="255981" y="246062"/>
                  </a:lnTo>
                  <a:lnTo>
                    <a:pt x="255981" y="231851"/>
                  </a:lnTo>
                  <a:lnTo>
                    <a:pt x="254533" y="224866"/>
                  </a:lnTo>
                  <a:lnTo>
                    <a:pt x="253580" y="223469"/>
                  </a:lnTo>
                  <a:lnTo>
                    <a:pt x="250596" y="219062"/>
                  </a:lnTo>
                  <a:lnTo>
                    <a:pt x="246151" y="216027"/>
                  </a:lnTo>
                  <a:lnTo>
                    <a:pt x="246151" y="227393"/>
                  </a:lnTo>
                  <a:lnTo>
                    <a:pt x="246151" y="246062"/>
                  </a:lnTo>
                  <a:lnTo>
                    <a:pt x="228993" y="246062"/>
                  </a:lnTo>
                  <a:lnTo>
                    <a:pt x="228993" y="227393"/>
                  </a:lnTo>
                  <a:lnTo>
                    <a:pt x="232930" y="223469"/>
                  </a:lnTo>
                  <a:lnTo>
                    <a:pt x="242227" y="223469"/>
                  </a:lnTo>
                  <a:lnTo>
                    <a:pt x="246151" y="227393"/>
                  </a:lnTo>
                  <a:lnTo>
                    <a:pt x="246151" y="216027"/>
                  </a:lnTo>
                  <a:lnTo>
                    <a:pt x="244817" y="215112"/>
                  </a:lnTo>
                  <a:lnTo>
                    <a:pt x="237832" y="213639"/>
                  </a:lnTo>
                  <a:lnTo>
                    <a:pt x="230555" y="215112"/>
                  </a:lnTo>
                  <a:lnTo>
                    <a:pt x="224624" y="219062"/>
                  </a:lnTo>
                  <a:lnTo>
                    <a:pt x="220637" y="224866"/>
                  </a:lnTo>
                  <a:lnTo>
                    <a:pt x="219163" y="231851"/>
                  </a:lnTo>
                  <a:lnTo>
                    <a:pt x="219163" y="246062"/>
                  </a:lnTo>
                  <a:lnTo>
                    <a:pt x="205867" y="246062"/>
                  </a:lnTo>
                  <a:lnTo>
                    <a:pt x="205867" y="273558"/>
                  </a:lnTo>
                  <a:lnTo>
                    <a:pt x="269278" y="273558"/>
                  </a:lnTo>
                  <a:lnTo>
                    <a:pt x="269278" y="263740"/>
                  </a:lnTo>
                  <a:lnTo>
                    <a:pt x="269278" y="255422"/>
                  </a:lnTo>
                  <a:lnTo>
                    <a:pt x="269278" y="246062"/>
                  </a:lnTo>
                  <a:close/>
                </a:path>
                <a:path w="421639" h="681354">
                  <a:moveTo>
                    <a:pt x="354749" y="134086"/>
                  </a:moveTo>
                  <a:lnTo>
                    <a:pt x="353288" y="127101"/>
                  </a:lnTo>
                  <a:lnTo>
                    <a:pt x="352374" y="125780"/>
                  </a:lnTo>
                  <a:lnTo>
                    <a:pt x="349300" y="121310"/>
                  </a:lnTo>
                  <a:lnTo>
                    <a:pt x="344932" y="118402"/>
                  </a:lnTo>
                  <a:lnTo>
                    <a:pt x="344932" y="129705"/>
                  </a:lnTo>
                  <a:lnTo>
                    <a:pt x="344932" y="139001"/>
                  </a:lnTo>
                  <a:lnTo>
                    <a:pt x="340995" y="142925"/>
                  </a:lnTo>
                  <a:lnTo>
                    <a:pt x="331698" y="142925"/>
                  </a:lnTo>
                  <a:lnTo>
                    <a:pt x="327774" y="139001"/>
                  </a:lnTo>
                  <a:lnTo>
                    <a:pt x="327774" y="129705"/>
                  </a:lnTo>
                  <a:lnTo>
                    <a:pt x="331698" y="125780"/>
                  </a:lnTo>
                  <a:lnTo>
                    <a:pt x="340995" y="125780"/>
                  </a:lnTo>
                  <a:lnTo>
                    <a:pt x="344932" y="129705"/>
                  </a:lnTo>
                  <a:lnTo>
                    <a:pt x="344932" y="118402"/>
                  </a:lnTo>
                  <a:lnTo>
                    <a:pt x="343369" y="117348"/>
                  </a:lnTo>
                  <a:lnTo>
                    <a:pt x="336092" y="115887"/>
                  </a:lnTo>
                  <a:lnTo>
                    <a:pt x="329107" y="117348"/>
                  </a:lnTo>
                  <a:lnTo>
                    <a:pt x="323329" y="121310"/>
                  </a:lnTo>
                  <a:lnTo>
                    <a:pt x="319392" y="127101"/>
                  </a:lnTo>
                  <a:lnTo>
                    <a:pt x="317944" y="134086"/>
                  </a:lnTo>
                  <a:lnTo>
                    <a:pt x="319392" y="141376"/>
                  </a:lnTo>
                  <a:lnTo>
                    <a:pt x="323329" y="147307"/>
                  </a:lnTo>
                  <a:lnTo>
                    <a:pt x="329107" y="151295"/>
                  </a:lnTo>
                  <a:lnTo>
                    <a:pt x="336092" y="152755"/>
                  </a:lnTo>
                  <a:lnTo>
                    <a:pt x="343369" y="151295"/>
                  </a:lnTo>
                  <a:lnTo>
                    <a:pt x="349300" y="147307"/>
                  </a:lnTo>
                  <a:lnTo>
                    <a:pt x="352247" y="142925"/>
                  </a:lnTo>
                  <a:lnTo>
                    <a:pt x="353288" y="141376"/>
                  </a:lnTo>
                  <a:lnTo>
                    <a:pt x="354749" y="134086"/>
                  </a:lnTo>
                  <a:close/>
                </a:path>
                <a:path w="421639" h="681354">
                  <a:moveTo>
                    <a:pt x="376364" y="671449"/>
                  </a:moveTo>
                  <a:lnTo>
                    <a:pt x="18211" y="671449"/>
                  </a:lnTo>
                  <a:lnTo>
                    <a:pt x="18211" y="681278"/>
                  </a:lnTo>
                  <a:lnTo>
                    <a:pt x="376364" y="681278"/>
                  </a:lnTo>
                  <a:lnTo>
                    <a:pt x="376364" y="671449"/>
                  </a:lnTo>
                  <a:close/>
                </a:path>
                <a:path w="421639" h="681354">
                  <a:moveTo>
                    <a:pt x="399491" y="152298"/>
                  </a:moveTo>
                  <a:lnTo>
                    <a:pt x="395605" y="126428"/>
                  </a:lnTo>
                  <a:lnTo>
                    <a:pt x="384632" y="106413"/>
                  </a:lnTo>
                  <a:lnTo>
                    <a:pt x="367576" y="93497"/>
                  </a:lnTo>
                  <a:lnTo>
                    <a:pt x="345452" y="88912"/>
                  </a:lnTo>
                  <a:lnTo>
                    <a:pt x="330708" y="91338"/>
                  </a:lnTo>
                  <a:lnTo>
                    <a:pt x="316026" y="99148"/>
                  </a:lnTo>
                  <a:lnTo>
                    <a:pt x="304761" y="113144"/>
                  </a:lnTo>
                  <a:lnTo>
                    <a:pt x="300253" y="134086"/>
                  </a:lnTo>
                  <a:lnTo>
                    <a:pt x="300253" y="140970"/>
                  </a:lnTo>
                  <a:lnTo>
                    <a:pt x="298297" y="142925"/>
                  </a:lnTo>
                  <a:lnTo>
                    <a:pt x="293839" y="142925"/>
                  </a:lnTo>
                  <a:lnTo>
                    <a:pt x="291871" y="140970"/>
                  </a:lnTo>
                  <a:lnTo>
                    <a:pt x="291871" y="116408"/>
                  </a:lnTo>
                  <a:lnTo>
                    <a:pt x="287985" y="90538"/>
                  </a:lnTo>
                  <a:lnTo>
                    <a:pt x="277012" y="70535"/>
                  </a:lnTo>
                  <a:lnTo>
                    <a:pt x="259956" y="57619"/>
                  </a:lnTo>
                  <a:lnTo>
                    <a:pt x="237832" y="53035"/>
                  </a:lnTo>
                  <a:lnTo>
                    <a:pt x="220433" y="55435"/>
                  </a:lnTo>
                  <a:lnTo>
                    <a:pt x="204787" y="62318"/>
                  </a:lnTo>
                  <a:lnTo>
                    <a:pt x="191528" y="73139"/>
                  </a:lnTo>
                  <a:lnTo>
                    <a:pt x="187756" y="78409"/>
                  </a:lnTo>
                  <a:lnTo>
                    <a:pt x="185877" y="71691"/>
                  </a:lnTo>
                  <a:lnTo>
                    <a:pt x="183273" y="62395"/>
                  </a:lnTo>
                  <a:lnTo>
                    <a:pt x="171030" y="62395"/>
                  </a:lnTo>
                  <a:lnTo>
                    <a:pt x="171030" y="22580"/>
                  </a:lnTo>
                  <a:lnTo>
                    <a:pt x="183794" y="22580"/>
                  </a:lnTo>
                  <a:lnTo>
                    <a:pt x="183794" y="12763"/>
                  </a:lnTo>
                  <a:lnTo>
                    <a:pt x="171030" y="12763"/>
                  </a:lnTo>
                  <a:lnTo>
                    <a:pt x="171030" y="0"/>
                  </a:lnTo>
                  <a:lnTo>
                    <a:pt x="161201" y="0"/>
                  </a:lnTo>
                  <a:lnTo>
                    <a:pt x="161201" y="12763"/>
                  </a:lnTo>
                  <a:lnTo>
                    <a:pt x="147904" y="12763"/>
                  </a:lnTo>
                  <a:lnTo>
                    <a:pt x="147904" y="22580"/>
                  </a:lnTo>
                  <a:lnTo>
                    <a:pt x="161201" y="22580"/>
                  </a:lnTo>
                  <a:lnTo>
                    <a:pt x="161201" y="62395"/>
                  </a:lnTo>
                  <a:lnTo>
                    <a:pt x="148882" y="62395"/>
                  </a:lnTo>
                  <a:lnTo>
                    <a:pt x="133172" y="116878"/>
                  </a:lnTo>
                  <a:lnTo>
                    <a:pt x="125831" y="119354"/>
                  </a:lnTo>
                  <a:lnTo>
                    <a:pt x="120916" y="126238"/>
                  </a:lnTo>
                  <a:lnTo>
                    <a:pt x="120916" y="134086"/>
                  </a:lnTo>
                  <a:lnTo>
                    <a:pt x="122313" y="141376"/>
                  </a:lnTo>
                  <a:lnTo>
                    <a:pt x="126136" y="147307"/>
                  </a:lnTo>
                  <a:lnTo>
                    <a:pt x="131889" y="151295"/>
                  </a:lnTo>
                  <a:lnTo>
                    <a:pt x="139065" y="152755"/>
                  </a:lnTo>
                  <a:lnTo>
                    <a:pt x="144500" y="152755"/>
                  </a:lnTo>
                  <a:lnTo>
                    <a:pt x="148882" y="150329"/>
                  </a:lnTo>
                  <a:lnTo>
                    <a:pt x="152361" y="146862"/>
                  </a:lnTo>
                  <a:lnTo>
                    <a:pt x="155765" y="150329"/>
                  </a:lnTo>
                  <a:lnTo>
                    <a:pt x="160680" y="152755"/>
                  </a:lnTo>
                  <a:lnTo>
                    <a:pt x="171030" y="152755"/>
                  </a:lnTo>
                  <a:lnTo>
                    <a:pt x="175945" y="150329"/>
                  </a:lnTo>
                  <a:lnTo>
                    <a:pt x="179349" y="146862"/>
                  </a:lnTo>
                  <a:lnTo>
                    <a:pt x="182816" y="150329"/>
                  </a:lnTo>
                  <a:lnTo>
                    <a:pt x="187731" y="152755"/>
                  </a:lnTo>
                  <a:lnTo>
                    <a:pt x="192646" y="152755"/>
                  </a:lnTo>
                  <a:lnTo>
                    <a:pt x="199898" y="151295"/>
                  </a:lnTo>
                  <a:lnTo>
                    <a:pt x="205828" y="147307"/>
                  </a:lnTo>
                  <a:lnTo>
                    <a:pt x="206133" y="146862"/>
                  </a:lnTo>
                  <a:lnTo>
                    <a:pt x="208788" y="142925"/>
                  </a:lnTo>
                  <a:lnTo>
                    <a:pt x="209842" y="141376"/>
                  </a:lnTo>
                  <a:lnTo>
                    <a:pt x="211315" y="134086"/>
                  </a:lnTo>
                  <a:lnTo>
                    <a:pt x="211315" y="126238"/>
                  </a:lnTo>
                  <a:lnTo>
                    <a:pt x="205867" y="119354"/>
                  </a:lnTo>
                  <a:lnTo>
                    <a:pt x="201485" y="117881"/>
                  </a:lnTo>
                  <a:lnTo>
                    <a:pt x="201485" y="130162"/>
                  </a:lnTo>
                  <a:lnTo>
                    <a:pt x="201485" y="139001"/>
                  </a:lnTo>
                  <a:lnTo>
                    <a:pt x="197548" y="142925"/>
                  </a:lnTo>
                  <a:lnTo>
                    <a:pt x="188188" y="142925"/>
                  </a:lnTo>
                  <a:lnTo>
                    <a:pt x="184264" y="139001"/>
                  </a:lnTo>
                  <a:lnTo>
                    <a:pt x="184264" y="134086"/>
                  </a:lnTo>
                  <a:lnTo>
                    <a:pt x="174434" y="134086"/>
                  </a:lnTo>
                  <a:lnTo>
                    <a:pt x="174434" y="139001"/>
                  </a:lnTo>
                  <a:lnTo>
                    <a:pt x="170497" y="142925"/>
                  </a:lnTo>
                  <a:lnTo>
                    <a:pt x="161201" y="142925"/>
                  </a:lnTo>
                  <a:lnTo>
                    <a:pt x="157276" y="139001"/>
                  </a:lnTo>
                  <a:lnTo>
                    <a:pt x="157276" y="134086"/>
                  </a:lnTo>
                  <a:lnTo>
                    <a:pt x="147447" y="134086"/>
                  </a:lnTo>
                  <a:lnTo>
                    <a:pt x="147447" y="139001"/>
                  </a:lnTo>
                  <a:lnTo>
                    <a:pt x="143979" y="142925"/>
                  </a:lnTo>
                  <a:lnTo>
                    <a:pt x="134150" y="142925"/>
                  </a:lnTo>
                  <a:lnTo>
                    <a:pt x="130225" y="139001"/>
                  </a:lnTo>
                  <a:lnTo>
                    <a:pt x="130225" y="130162"/>
                  </a:lnTo>
                  <a:lnTo>
                    <a:pt x="133692" y="126238"/>
                  </a:lnTo>
                  <a:lnTo>
                    <a:pt x="137617" y="125780"/>
                  </a:lnTo>
                  <a:lnTo>
                    <a:pt x="141033" y="125247"/>
                  </a:lnTo>
                  <a:lnTo>
                    <a:pt x="156286" y="71691"/>
                  </a:lnTo>
                  <a:lnTo>
                    <a:pt x="175945" y="71691"/>
                  </a:lnTo>
                  <a:lnTo>
                    <a:pt x="191135" y="125247"/>
                  </a:lnTo>
                  <a:lnTo>
                    <a:pt x="194081" y="125780"/>
                  </a:lnTo>
                  <a:lnTo>
                    <a:pt x="198539" y="126238"/>
                  </a:lnTo>
                  <a:lnTo>
                    <a:pt x="201485" y="130162"/>
                  </a:lnTo>
                  <a:lnTo>
                    <a:pt x="201485" y="117881"/>
                  </a:lnTo>
                  <a:lnTo>
                    <a:pt x="198539" y="116878"/>
                  </a:lnTo>
                  <a:lnTo>
                    <a:pt x="191135" y="90487"/>
                  </a:lnTo>
                  <a:lnTo>
                    <a:pt x="198716" y="79870"/>
                  </a:lnTo>
                  <a:lnTo>
                    <a:pt x="209943" y="70726"/>
                  </a:lnTo>
                  <a:lnTo>
                    <a:pt x="223189" y="64897"/>
                  </a:lnTo>
                  <a:lnTo>
                    <a:pt x="237832" y="62852"/>
                  </a:lnTo>
                  <a:lnTo>
                    <a:pt x="258419" y="67767"/>
                  </a:lnTo>
                  <a:lnTo>
                    <a:pt x="272097" y="80429"/>
                  </a:lnTo>
                  <a:lnTo>
                    <a:pt x="279704" y="97688"/>
                  </a:lnTo>
                  <a:lnTo>
                    <a:pt x="282054" y="116408"/>
                  </a:lnTo>
                  <a:lnTo>
                    <a:pt x="282054" y="146405"/>
                  </a:lnTo>
                  <a:lnTo>
                    <a:pt x="288404" y="152755"/>
                  </a:lnTo>
                  <a:lnTo>
                    <a:pt x="303669" y="152755"/>
                  </a:lnTo>
                  <a:lnTo>
                    <a:pt x="309562" y="146405"/>
                  </a:lnTo>
                  <a:lnTo>
                    <a:pt x="309562" y="134086"/>
                  </a:lnTo>
                  <a:lnTo>
                    <a:pt x="313436" y="116751"/>
                  </a:lnTo>
                  <a:lnTo>
                    <a:pt x="322884" y="105905"/>
                  </a:lnTo>
                  <a:lnTo>
                    <a:pt x="334645" y="100317"/>
                  </a:lnTo>
                  <a:lnTo>
                    <a:pt x="345452" y="98729"/>
                  </a:lnTo>
                  <a:lnTo>
                    <a:pt x="366039" y="103644"/>
                  </a:lnTo>
                  <a:lnTo>
                    <a:pt x="379717" y="116306"/>
                  </a:lnTo>
                  <a:lnTo>
                    <a:pt x="387311" y="133565"/>
                  </a:lnTo>
                  <a:lnTo>
                    <a:pt x="389661" y="152298"/>
                  </a:lnTo>
                  <a:lnTo>
                    <a:pt x="389661" y="255422"/>
                  </a:lnTo>
                  <a:lnTo>
                    <a:pt x="399491" y="255422"/>
                  </a:lnTo>
                  <a:lnTo>
                    <a:pt x="399491" y="152298"/>
                  </a:lnTo>
                  <a:close/>
                </a:path>
                <a:path w="421639" h="681354">
                  <a:moveTo>
                    <a:pt x="421563" y="653770"/>
                  </a:moveTo>
                  <a:lnTo>
                    <a:pt x="44742" y="653770"/>
                  </a:lnTo>
                  <a:lnTo>
                    <a:pt x="44742" y="663600"/>
                  </a:lnTo>
                  <a:lnTo>
                    <a:pt x="421563" y="663600"/>
                  </a:lnTo>
                  <a:lnTo>
                    <a:pt x="421563" y="653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63198" y="4185640"/>
              <a:ext cx="203378" cy="26380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0028" y="3920461"/>
              <a:ext cx="215698" cy="21607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00073" y="4131164"/>
              <a:ext cx="270321" cy="26720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231112" y="3067494"/>
              <a:ext cx="266065" cy="266700"/>
            </a:xfrm>
            <a:custGeom>
              <a:avLst/>
              <a:gdLst/>
              <a:ahLst/>
              <a:cxnLst/>
              <a:rect l="l" t="t" r="r" b="b"/>
              <a:pathLst>
                <a:path w="266064" h="266700">
                  <a:moveTo>
                    <a:pt x="169487" y="71360"/>
                  </a:moveTo>
                  <a:lnTo>
                    <a:pt x="139841" y="71360"/>
                  </a:lnTo>
                  <a:lnTo>
                    <a:pt x="153591" y="74496"/>
                  </a:lnTo>
                  <a:lnTo>
                    <a:pt x="166335" y="80689"/>
                  </a:lnTo>
                  <a:lnTo>
                    <a:pt x="177384" y="89711"/>
                  </a:lnTo>
                  <a:lnTo>
                    <a:pt x="179808" y="92134"/>
                  </a:lnTo>
                  <a:lnTo>
                    <a:pt x="204435" y="80348"/>
                  </a:lnTo>
                  <a:lnTo>
                    <a:pt x="181773" y="80348"/>
                  </a:lnTo>
                  <a:lnTo>
                    <a:pt x="171076" y="72157"/>
                  </a:lnTo>
                  <a:lnTo>
                    <a:pt x="169487" y="71360"/>
                  </a:lnTo>
                  <a:close/>
                </a:path>
                <a:path w="266064" h="266700">
                  <a:moveTo>
                    <a:pt x="190996" y="9850"/>
                  </a:moveTo>
                  <a:lnTo>
                    <a:pt x="161449" y="9850"/>
                  </a:lnTo>
                  <a:lnTo>
                    <a:pt x="175108" y="12572"/>
                  </a:lnTo>
                  <a:lnTo>
                    <a:pt x="187564" y="18965"/>
                  </a:lnTo>
                  <a:lnTo>
                    <a:pt x="213737" y="65092"/>
                  </a:lnTo>
                  <a:lnTo>
                    <a:pt x="181773" y="80348"/>
                  </a:lnTo>
                  <a:lnTo>
                    <a:pt x="204435" y="80348"/>
                  </a:lnTo>
                  <a:lnTo>
                    <a:pt x="226051" y="70003"/>
                  </a:lnTo>
                  <a:lnTo>
                    <a:pt x="214261" y="39098"/>
                  </a:lnTo>
                  <a:lnTo>
                    <a:pt x="212296" y="32681"/>
                  </a:lnTo>
                  <a:lnTo>
                    <a:pt x="209349" y="27312"/>
                  </a:lnTo>
                  <a:lnTo>
                    <a:pt x="205419" y="22402"/>
                  </a:lnTo>
                  <a:lnTo>
                    <a:pt x="193133" y="10948"/>
                  </a:lnTo>
                  <a:lnTo>
                    <a:pt x="190996" y="9850"/>
                  </a:lnTo>
                  <a:close/>
                </a:path>
                <a:path w="266064" h="266700">
                  <a:moveTo>
                    <a:pt x="162127" y="0"/>
                  </a:moveTo>
                  <a:lnTo>
                    <a:pt x="145420" y="1253"/>
                  </a:lnTo>
                  <a:lnTo>
                    <a:pt x="139525" y="2759"/>
                  </a:lnTo>
                  <a:lnTo>
                    <a:pt x="133630" y="5181"/>
                  </a:lnTo>
                  <a:lnTo>
                    <a:pt x="128259" y="8652"/>
                  </a:lnTo>
                  <a:lnTo>
                    <a:pt x="99767" y="25806"/>
                  </a:lnTo>
                  <a:lnTo>
                    <a:pt x="122364" y="71509"/>
                  </a:lnTo>
                  <a:lnTo>
                    <a:pt x="125770" y="71509"/>
                  </a:lnTo>
                  <a:lnTo>
                    <a:pt x="139841" y="71360"/>
                  </a:lnTo>
                  <a:lnTo>
                    <a:pt x="169487" y="71360"/>
                  </a:lnTo>
                  <a:lnTo>
                    <a:pt x="159077" y="66140"/>
                  </a:lnTo>
                  <a:lnTo>
                    <a:pt x="146145" y="62430"/>
                  </a:lnTo>
                  <a:lnTo>
                    <a:pt x="132648" y="61163"/>
                  </a:lnTo>
                  <a:lnTo>
                    <a:pt x="127735" y="61163"/>
                  </a:lnTo>
                  <a:lnTo>
                    <a:pt x="112539" y="29277"/>
                  </a:lnTo>
                  <a:lnTo>
                    <a:pt x="138084" y="14021"/>
                  </a:lnTo>
                  <a:lnTo>
                    <a:pt x="142997" y="12056"/>
                  </a:lnTo>
                  <a:lnTo>
                    <a:pt x="147385" y="11074"/>
                  </a:lnTo>
                  <a:lnTo>
                    <a:pt x="161449" y="9850"/>
                  </a:lnTo>
                  <a:lnTo>
                    <a:pt x="190996" y="9850"/>
                  </a:lnTo>
                  <a:lnTo>
                    <a:pt x="178367" y="3356"/>
                  </a:lnTo>
                  <a:lnTo>
                    <a:pt x="162127" y="0"/>
                  </a:lnTo>
                  <a:close/>
                </a:path>
                <a:path w="266064" h="266700">
                  <a:moveTo>
                    <a:pt x="69309" y="40080"/>
                  </a:moveTo>
                  <a:lnTo>
                    <a:pt x="32956" y="53830"/>
                  </a:lnTo>
                  <a:lnTo>
                    <a:pt x="4022" y="85210"/>
                  </a:lnTo>
                  <a:lnTo>
                    <a:pt x="0" y="101315"/>
                  </a:lnTo>
                  <a:lnTo>
                    <a:pt x="534" y="118193"/>
                  </a:lnTo>
                  <a:lnTo>
                    <a:pt x="1516" y="125068"/>
                  </a:lnTo>
                  <a:lnTo>
                    <a:pt x="4464" y="131943"/>
                  </a:lnTo>
                  <a:lnTo>
                    <a:pt x="8394" y="138294"/>
                  </a:lnTo>
                  <a:lnTo>
                    <a:pt x="25096" y="166318"/>
                  </a:lnTo>
                  <a:lnTo>
                    <a:pt x="51737" y="153550"/>
                  </a:lnTo>
                  <a:lnTo>
                    <a:pt x="29026" y="153550"/>
                  </a:lnTo>
                  <a:lnTo>
                    <a:pt x="16712" y="133384"/>
                  </a:lnTo>
                  <a:lnTo>
                    <a:pt x="13306" y="127491"/>
                  </a:lnTo>
                  <a:lnTo>
                    <a:pt x="10817" y="122122"/>
                  </a:lnTo>
                  <a:lnTo>
                    <a:pt x="9835" y="116687"/>
                  </a:lnTo>
                  <a:lnTo>
                    <a:pt x="9339" y="102459"/>
                  </a:lnTo>
                  <a:lnTo>
                    <a:pt x="12750" y="88950"/>
                  </a:lnTo>
                  <a:lnTo>
                    <a:pt x="41275" y="61163"/>
                  </a:lnTo>
                  <a:lnTo>
                    <a:pt x="64396" y="52324"/>
                  </a:lnTo>
                  <a:lnTo>
                    <a:pt x="75164" y="52324"/>
                  </a:lnTo>
                  <a:lnTo>
                    <a:pt x="69309" y="40080"/>
                  </a:lnTo>
                  <a:close/>
                </a:path>
                <a:path w="266064" h="266700">
                  <a:moveTo>
                    <a:pt x="75164" y="52324"/>
                  </a:moveTo>
                  <a:lnTo>
                    <a:pt x="64396" y="52324"/>
                  </a:lnTo>
                  <a:lnTo>
                    <a:pt x="79593" y="84277"/>
                  </a:lnTo>
                  <a:lnTo>
                    <a:pt x="70891" y="96170"/>
                  </a:lnTo>
                  <a:lnTo>
                    <a:pt x="64757" y="109444"/>
                  </a:lnTo>
                  <a:lnTo>
                    <a:pt x="61373" y="123639"/>
                  </a:lnTo>
                  <a:lnTo>
                    <a:pt x="60925" y="138294"/>
                  </a:lnTo>
                  <a:lnTo>
                    <a:pt x="29026" y="153550"/>
                  </a:lnTo>
                  <a:lnTo>
                    <a:pt x="51737" y="153550"/>
                  </a:lnTo>
                  <a:lnTo>
                    <a:pt x="71274" y="144187"/>
                  </a:lnTo>
                  <a:lnTo>
                    <a:pt x="70750" y="140782"/>
                  </a:lnTo>
                  <a:lnTo>
                    <a:pt x="70832" y="126489"/>
                  </a:lnTo>
                  <a:lnTo>
                    <a:pt x="73960" y="112718"/>
                  </a:lnTo>
                  <a:lnTo>
                    <a:pt x="80035" y="99965"/>
                  </a:lnTo>
                  <a:lnTo>
                    <a:pt x="88959" y="88729"/>
                  </a:lnTo>
                  <a:lnTo>
                    <a:pt x="91383" y="86241"/>
                  </a:lnTo>
                  <a:lnTo>
                    <a:pt x="75164" y="52324"/>
                  </a:lnTo>
                  <a:close/>
                </a:path>
                <a:path w="266064" h="266700">
                  <a:moveTo>
                    <a:pt x="240789" y="100515"/>
                  </a:moveTo>
                  <a:lnTo>
                    <a:pt x="194611" y="122580"/>
                  </a:lnTo>
                  <a:lnTo>
                    <a:pt x="195070" y="126050"/>
                  </a:lnTo>
                  <a:lnTo>
                    <a:pt x="194923" y="140308"/>
                  </a:lnTo>
                  <a:lnTo>
                    <a:pt x="191688" y="154025"/>
                  </a:lnTo>
                  <a:lnTo>
                    <a:pt x="185591" y="166637"/>
                  </a:lnTo>
                  <a:lnTo>
                    <a:pt x="176837" y="177605"/>
                  </a:lnTo>
                  <a:lnTo>
                    <a:pt x="174437" y="180068"/>
                  </a:lnTo>
                  <a:lnTo>
                    <a:pt x="196576" y="226229"/>
                  </a:lnTo>
                  <a:lnTo>
                    <a:pt x="227492" y="214902"/>
                  </a:lnTo>
                  <a:lnTo>
                    <a:pt x="229882" y="213919"/>
                  </a:lnTo>
                  <a:lnTo>
                    <a:pt x="201489" y="213919"/>
                  </a:lnTo>
                  <a:lnTo>
                    <a:pt x="185768" y="182033"/>
                  </a:lnTo>
                  <a:lnTo>
                    <a:pt x="194772" y="170404"/>
                  </a:lnTo>
                  <a:lnTo>
                    <a:pt x="201055" y="157266"/>
                  </a:lnTo>
                  <a:lnTo>
                    <a:pt x="204456" y="143205"/>
                  </a:lnTo>
                  <a:lnTo>
                    <a:pt x="204895" y="128473"/>
                  </a:lnTo>
                  <a:lnTo>
                    <a:pt x="236859" y="112759"/>
                  </a:lnTo>
                  <a:lnTo>
                    <a:pt x="248162" y="112759"/>
                  </a:lnTo>
                  <a:lnTo>
                    <a:pt x="240789" y="100515"/>
                  </a:lnTo>
                  <a:close/>
                </a:path>
                <a:path w="266064" h="266700">
                  <a:moveTo>
                    <a:pt x="248162" y="112759"/>
                  </a:moveTo>
                  <a:lnTo>
                    <a:pt x="236859" y="112759"/>
                  </a:lnTo>
                  <a:lnTo>
                    <a:pt x="249631" y="133908"/>
                  </a:lnTo>
                  <a:lnTo>
                    <a:pt x="252055" y="137836"/>
                  </a:lnTo>
                  <a:lnTo>
                    <a:pt x="253561" y="141765"/>
                  </a:lnTo>
                  <a:lnTo>
                    <a:pt x="254544" y="145693"/>
                  </a:lnTo>
                  <a:lnTo>
                    <a:pt x="256411" y="160463"/>
                  </a:lnTo>
                  <a:lnTo>
                    <a:pt x="254102" y="174724"/>
                  </a:lnTo>
                  <a:lnTo>
                    <a:pt x="201489" y="213919"/>
                  </a:lnTo>
                  <a:lnTo>
                    <a:pt x="229882" y="213919"/>
                  </a:lnTo>
                  <a:lnTo>
                    <a:pt x="263202" y="177580"/>
                  </a:lnTo>
                  <a:lnTo>
                    <a:pt x="266036" y="160641"/>
                  </a:lnTo>
                  <a:lnTo>
                    <a:pt x="263828" y="143121"/>
                  </a:lnTo>
                  <a:lnTo>
                    <a:pt x="262862" y="138294"/>
                  </a:lnTo>
                  <a:lnTo>
                    <a:pt x="260897" y="133908"/>
                  </a:lnTo>
                  <a:lnTo>
                    <a:pt x="248162" y="112759"/>
                  </a:lnTo>
                  <a:close/>
                </a:path>
                <a:path w="266064" h="266700">
                  <a:moveTo>
                    <a:pt x="86012" y="174634"/>
                  </a:moveTo>
                  <a:lnTo>
                    <a:pt x="39834" y="196765"/>
                  </a:lnTo>
                  <a:lnTo>
                    <a:pt x="51624" y="228193"/>
                  </a:lnTo>
                  <a:lnTo>
                    <a:pt x="53589" y="233562"/>
                  </a:lnTo>
                  <a:lnTo>
                    <a:pt x="93218" y="264870"/>
                  </a:lnTo>
                  <a:lnTo>
                    <a:pt x="112539" y="266497"/>
                  </a:lnTo>
                  <a:lnTo>
                    <a:pt x="117910" y="266038"/>
                  </a:lnTo>
                  <a:lnTo>
                    <a:pt x="122823" y="264532"/>
                  </a:lnTo>
                  <a:lnTo>
                    <a:pt x="127735" y="263092"/>
                  </a:lnTo>
                  <a:lnTo>
                    <a:pt x="132648" y="261128"/>
                  </a:lnTo>
                  <a:lnTo>
                    <a:pt x="137102" y="258116"/>
                  </a:lnTo>
                  <a:lnTo>
                    <a:pt x="139175" y="256887"/>
                  </a:lnTo>
                  <a:lnTo>
                    <a:pt x="90408" y="254081"/>
                  </a:lnTo>
                  <a:lnTo>
                    <a:pt x="60466" y="224723"/>
                  </a:lnTo>
                  <a:lnTo>
                    <a:pt x="52082" y="201675"/>
                  </a:lnTo>
                  <a:lnTo>
                    <a:pt x="84047" y="186419"/>
                  </a:lnTo>
                  <a:lnTo>
                    <a:pt x="100299" y="186419"/>
                  </a:lnTo>
                  <a:lnTo>
                    <a:pt x="99484" y="186033"/>
                  </a:lnTo>
                  <a:lnTo>
                    <a:pt x="88435" y="177122"/>
                  </a:lnTo>
                  <a:lnTo>
                    <a:pt x="86012" y="174634"/>
                  </a:lnTo>
                  <a:close/>
                </a:path>
                <a:path w="266064" h="266700">
                  <a:moveTo>
                    <a:pt x="100299" y="186419"/>
                  </a:moveTo>
                  <a:lnTo>
                    <a:pt x="84047" y="186419"/>
                  </a:lnTo>
                  <a:lnTo>
                    <a:pt x="95870" y="195154"/>
                  </a:lnTo>
                  <a:lnTo>
                    <a:pt x="109027" y="201299"/>
                  </a:lnTo>
                  <a:lnTo>
                    <a:pt x="123202" y="204669"/>
                  </a:lnTo>
                  <a:lnTo>
                    <a:pt x="138084" y="205080"/>
                  </a:lnTo>
                  <a:lnTo>
                    <a:pt x="153280" y="237491"/>
                  </a:lnTo>
                  <a:lnTo>
                    <a:pt x="132189" y="249800"/>
                  </a:lnTo>
                  <a:lnTo>
                    <a:pt x="128259" y="252223"/>
                  </a:lnTo>
                  <a:lnTo>
                    <a:pt x="124329" y="254187"/>
                  </a:lnTo>
                  <a:lnTo>
                    <a:pt x="120399" y="255169"/>
                  </a:lnTo>
                  <a:lnTo>
                    <a:pt x="105167" y="256887"/>
                  </a:lnTo>
                  <a:lnTo>
                    <a:pt x="139175" y="256887"/>
                  </a:lnTo>
                  <a:lnTo>
                    <a:pt x="166053" y="240961"/>
                  </a:lnTo>
                  <a:lnTo>
                    <a:pt x="143680" y="195259"/>
                  </a:lnTo>
                  <a:lnTo>
                    <a:pt x="140049" y="195259"/>
                  </a:lnTo>
                  <a:lnTo>
                    <a:pt x="125979" y="195187"/>
                  </a:lnTo>
                  <a:lnTo>
                    <a:pt x="112228" y="192083"/>
                  </a:lnTo>
                  <a:lnTo>
                    <a:pt x="100299" y="186419"/>
                  </a:lnTo>
                  <a:close/>
                </a:path>
                <a:path w="266064" h="266700">
                  <a:moveTo>
                    <a:pt x="143455" y="194800"/>
                  </a:moveTo>
                  <a:lnTo>
                    <a:pt x="140049" y="195259"/>
                  </a:lnTo>
                  <a:lnTo>
                    <a:pt x="143680" y="195259"/>
                  </a:lnTo>
                  <a:lnTo>
                    <a:pt x="143455" y="19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43895" y="3081057"/>
              <a:ext cx="239796" cy="23964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298457" y="4655313"/>
              <a:ext cx="39370" cy="38735"/>
            </a:xfrm>
            <a:custGeom>
              <a:avLst/>
              <a:gdLst/>
              <a:ahLst/>
              <a:cxnLst/>
              <a:rect l="l" t="t" r="r" b="b"/>
              <a:pathLst>
                <a:path w="39370" h="38735">
                  <a:moveTo>
                    <a:pt x="21655" y="0"/>
                  </a:moveTo>
                  <a:lnTo>
                    <a:pt x="0" y="20023"/>
                  </a:lnTo>
                  <a:lnTo>
                    <a:pt x="1441" y="24934"/>
                  </a:lnTo>
                  <a:lnTo>
                    <a:pt x="2947" y="29844"/>
                  </a:lnTo>
                  <a:lnTo>
                    <a:pt x="5895" y="33773"/>
                  </a:lnTo>
                  <a:lnTo>
                    <a:pt x="10807" y="36261"/>
                  </a:lnTo>
                  <a:lnTo>
                    <a:pt x="13755" y="38225"/>
                  </a:lnTo>
                  <a:lnTo>
                    <a:pt x="16702" y="38684"/>
                  </a:lnTo>
                  <a:lnTo>
                    <a:pt x="26527" y="38684"/>
                  </a:lnTo>
                  <a:lnTo>
                    <a:pt x="33405" y="34755"/>
                  </a:lnTo>
                  <a:lnTo>
                    <a:pt x="35757" y="30368"/>
                  </a:lnTo>
                  <a:lnTo>
                    <a:pt x="20108" y="30368"/>
                  </a:lnTo>
                  <a:lnTo>
                    <a:pt x="15196" y="27880"/>
                  </a:lnTo>
                  <a:lnTo>
                    <a:pt x="12772" y="26440"/>
                  </a:lnTo>
                  <a:lnTo>
                    <a:pt x="11266" y="24475"/>
                  </a:lnTo>
                  <a:lnTo>
                    <a:pt x="10807" y="21987"/>
                  </a:lnTo>
                  <a:lnTo>
                    <a:pt x="9825" y="19565"/>
                  </a:lnTo>
                  <a:lnTo>
                    <a:pt x="17161" y="10202"/>
                  </a:lnTo>
                  <a:lnTo>
                    <a:pt x="18143" y="9743"/>
                  </a:lnTo>
                  <a:lnTo>
                    <a:pt x="36287" y="9743"/>
                  </a:lnTo>
                  <a:lnTo>
                    <a:pt x="34895" y="7171"/>
                  </a:lnTo>
                  <a:lnTo>
                    <a:pt x="28951" y="2344"/>
                  </a:lnTo>
                  <a:lnTo>
                    <a:pt x="21655" y="0"/>
                  </a:lnTo>
                  <a:close/>
                </a:path>
                <a:path w="39370" h="38735">
                  <a:moveTo>
                    <a:pt x="36287" y="9743"/>
                  </a:moveTo>
                  <a:lnTo>
                    <a:pt x="21615" y="9743"/>
                  </a:lnTo>
                  <a:lnTo>
                    <a:pt x="23056" y="10202"/>
                  </a:lnTo>
                  <a:lnTo>
                    <a:pt x="24562" y="10725"/>
                  </a:lnTo>
                  <a:lnTo>
                    <a:pt x="28951" y="13148"/>
                  </a:lnTo>
                  <a:lnTo>
                    <a:pt x="30916" y="19041"/>
                  </a:lnTo>
                  <a:lnTo>
                    <a:pt x="28492" y="23952"/>
                  </a:lnTo>
                  <a:lnTo>
                    <a:pt x="26003" y="28404"/>
                  </a:lnTo>
                  <a:lnTo>
                    <a:pt x="20108" y="30368"/>
                  </a:lnTo>
                  <a:lnTo>
                    <a:pt x="35757" y="30368"/>
                  </a:lnTo>
                  <a:lnTo>
                    <a:pt x="36811" y="28404"/>
                  </a:lnTo>
                  <a:lnTo>
                    <a:pt x="39193" y="21073"/>
                  </a:lnTo>
                  <a:lnTo>
                    <a:pt x="38432" y="13704"/>
                  </a:lnTo>
                  <a:lnTo>
                    <a:pt x="36287" y="97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43868" y="4555515"/>
              <a:ext cx="86984" cy="8544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280324" y="4257402"/>
              <a:ext cx="297180" cy="491490"/>
            </a:xfrm>
            <a:custGeom>
              <a:avLst/>
              <a:gdLst/>
              <a:ahLst/>
              <a:cxnLst/>
              <a:rect l="l" t="t" r="r" b="b"/>
              <a:pathLst>
                <a:path w="297179" h="491489">
                  <a:moveTo>
                    <a:pt x="209263" y="0"/>
                  </a:moveTo>
                  <a:lnTo>
                    <a:pt x="179787" y="24553"/>
                  </a:lnTo>
                  <a:lnTo>
                    <a:pt x="176259" y="39023"/>
                  </a:lnTo>
                  <a:lnTo>
                    <a:pt x="176923" y="46209"/>
                  </a:lnTo>
                  <a:lnTo>
                    <a:pt x="178281" y="53494"/>
                  </a:lnTo>
                  <a:lnTo>
                    <a:pt x="180323" y="65744"/>
                  </a:lnTo>
                  <a:lnTo>
                    <a:pt x="180431" y="71143"/>
                  </a:lnTo>
                  <a:lnTo>
                    <a:pt x="180546" y="80633"/>
                  </a:lnTo>
                  <a:lnTo>
                    <a:pt x="177038" y="98150"/>
                  </a:lnTo>
                  <a:lnTo>
                    <a:pt x="157741" y="135141"/>
                  </a:lnTo>
                  <a:lnTo>
                    <a:pt x="99168" y="186449"/>
                  </a:lnTo>
                  <a:lnTo>
                    <a:pt x="78238" y="205840"/>
                  </a:lnTo>
                  <a:lnTo>
                    <a:pt x="36800" y="263738"/>
                  </a:lnTo>
                  <a:lnTo>
                    <a:pt x="16274" y="310709"/>
                  </a:lnTo>
                  <a:lnTo>
                    <a:pt x="3779" y="361310"/>
                  </a:lnTo>
                  <a:lnTo>
                    <a:pt x="2871" y="365422"/>
                  </a:lnTo>
                  <a:lnTo>
                    <a:pt x="7325" y="366863"/>
                  </a:lnTo>
                  <a:lnTo>
                    <a:pt x="15185" y="368368"/>
                  </a:lnTo>
                  <a:lnTo>
                    <a:pt x="23045" y="370791"/>
                  </a:lnTo>
                  <a:lnTo>
                    <a:pt x="31888" y="373279"/>
                  </a:lnTo>
                  <a:lnTo>
                    <a:pt x="25152" y="374952"/>
                  </a:lnTo>
                  <a:lnTo>
                    <a:pt x="18182" y="377085"/>
                  </a:lnTo>
                  <a:lnTo>
                    <a:pt x="10942" y="379771"/>
                  </a:lnTo>
                  <a:lnTo>
                    <a:pt x="3395" y="383101"/>
                  </a:lnTo>
                  <a:lnTo>
                    <a:pt x="906" y="384083"/>
                  </a:lnTo>
                  <a:lnTo>
                    <a:pt x="823" y="390434"/>
                  </a:lnTo>
                  <a:lnTo>
                    <a:pt x="0" y="423981"/>
                  </a:lnTo>
                  <a:lnTo>
                    <a:pt x="3133" y="455476"/>
                  </a:lnTo>
                  <a:lnTo>
                    <a:pt x="19115" y="490678"/>
                  </a:lnTo>
                  <a:lnTo>
                    <a:pt x="24486" y="491136"/>
                  </a:lnTo>
                  <a:lnTo>
                    <a:pt x="52802" y="483305"/>
                  </a:lnTo>
                  <a:lnTo>
                    <a:pt x="56061" y="481315"/>
                  </a:lnTo>
                  <a:lnTo>
                    <a:pt x="22063" y="481315"/>
                  </a:lnTo>
                  <a:lnTo>
                    <a:pt x="17374" y="472639"/>
                  </a:lnTo>
                  <a:lnTo>
                    <a:pt x="12655" y="453553"/>
                  </a:lnTo>
                  <a:lnTo>
                    <a:pt x="9693" y="425627"/>
                  </a:lnTo>
                  <a:lnTo>
                    <a:pt x="10273" y="390434"/>
                  </a:lnTo>
                  <a:lnTo>
                    <a:pt x="24148" y="385470"/>
                  </a:lnTo>
                  <a:lnTo>
                    <a:pt x="37021" y="382397"/>
                  </a:lnTo>
                  <a:lnTo>
                    <a:pt x="48802" y="381263"/>
                  </a:lnTo>
                  <a:lnTo>
                    <a:pt x="59619" y="381263"/>
                  </a:lnTo>
                  <a:lnTo>
                    <a:pt x="61822" y="372755"/>
                  </a:lnTo>
                  <a:lnTo>
                    <a:pt x="48366" y="368335"/>
                  </a:lnTo>
                  <a:lnTo>
                    <a:pt x="35973" y="364546"/>
                  </a:lnTo>
                  <a:lnTo>
                    <a:pt x="24600" y="361310"/>
                  </a:lnTo>
                  <a:lnTo>
                    <a:pt x="14203" y="358547"/>
                  </a:lnTo>
                  <a:lnTo>
                    <a:pt x="19448" y="334879"/>
                  </a:lnTo>
                  <a:lnTo>
                    <a:pt x="34900" y="289582"/>
                  </a:lnTo>
                  <a:lnTo>
                    <a:pt x="65106" y="236539"/>
                  </a:lnTo>
                  <a:lnTo>
                    <a:pt x="105792" y="193626"/>
                  </a:lnTo>
                  <a:lnTo>
                    <a:pt x="139695" y="166395"/>
                  </a:lnTo>
                  <a:lnTo>
                    <a:pt x="153293" y="154458"/>
                  </a:lnTo>
                  <a:lnTo>
                    <a:pt x="165515" y="141047"/>
                  </a:lnTo>
                  <a:lnTo>
                    <a:pt x="175857" y="125255"/>
                  </a:lnTo>
                  <a:lnTo>
                    <a:pt x="186469" y="100587"/>
                  </a:lnTo>
                  <a:lnTo>
                    <a:pt x="190305" y="81107"/>
                  </a:lnTo>
                  <a:lnTo>
                    <a:pt x="190198" y="72433"/>
                  </a:lnTo>
                  <a:lnTo>
                    <a:pt x="190006" y="64559"/>
                  </a:lnTo>
                  <a:lnTo>
                    <a:pt x="187571" y="51055"/>
                  </a:lnTo>
                  <a:lnTo>
                    <a:pt x="186141" y="42232"/>
                  </a:lnTo>
                  <a:lnTo>
                    <a:pt x="194984" y="20624"/>
                  </a:lnTo>
                  <a:lnTo>
                    <a:pt x="205516" y="20624"/>
                  </a:lnTo>
                  <a:lnTo>
                    <a:pt x="206315" y="11261"/>
                  </a:lnTo>
                  <a:lnTo>
                    <a:pt x="209263" y="0"/>
                  </a:lnTo>
                  <a:close/>
                </a:path>
                <a:path w="297179" h="491489">
                  <a:moveTo>
                    <a:pt x="294238" y="77065"/>
                  </a:moveTo>
                  <a:lnTo>
                    <a:pt x="283409" y="77065"/>
                  </a:lnTo>
                  <a:lnTo>
                    <a:pt x="283409" y="77589"/>
                  </a:lnTo>
                  <a:lnTo>
                    <a:pt x="282950" y="78571"/>
                  </a:lnTo>
                  <a:lnTo>
                    <a:pt x="278496" y="86886"/>
                  </a:lnTo>
                  <a:lnTo>
                    <a:pt x="272601" y="89833"/>
                  </a:lnTo>
                  <a:lnTo>
                    <a:pt x="256676" y="98410"/>
                  </a:lnTo>
                  <a:lnTo>
                    <a:pt x="228389" y="129642"/>
                  </a:lnTo>
                  <a:lnTo>
                    <a:pt x="215387" y="172014"/>
                  </a:lnTo>
                  <a:lnTo>
                    <a:pt x="208280" y="216595"/>
                  </a:lnTo>
                  <a:lnTo>
                    <a:pt x="203447" y="247798"/>
                  </a:lnTo>
                  <a:lnTo>
                    <a:pt x="185676" y="315926"/>
                  </a:lnTo>
                  <a:lnTo>
                    <a:pt x="168980" y="352654"/>
                  </a:lnTo>
                  <a:lnTo>
                    <a:pt x="124314" y="416475"/>
                  </a:lnTo>
                  <a:lnTo>
                    <a:pt x="78549" y="456958"/>
                  </a:lnTo>
                  <a:lnTo>
                    <a:pt x="41270" y="477454"/>
                  </a:lnTo>
                  <a:lnTo>
                    <a:pt x="22063" y="481315"/>
                  </a:lnTo>
                  <a:lnTo>
                    <a:pt x="56061" y="481315"/>
                  </a:lnTo>
                  <a:lnTo>
                    <a:pt x="92484" y="459078"/>
                  </a:lnTo>
                  <a:lnTo>
                    <a:pt x="136501" y="417356"/>
                  </a:lnTo>
                  <a:lnTo>
                    <a:pt x="177822" y="357041"/>
                  </a:lnTo>
                  <a:lnTo>
                    <a:pt x="194812" y="319319"/>
                  </a:lnTo>
                  <a:lnTo>
                    <a:pt x="212750" y="249717"/>
                  </a:lnTo>
                  <a:lnTo>
                    <a:pt x="220946" y="195887"/>
                  </a:lnTo>
                  <a:lnTo>
                    <a:pt x="224852" y="174420"/>
                  </a:lnTo>
                  <a:lnTo>
                    <a:pt x="237231" y="134095"/>
                  </a:lnTo>
                  <a:lnTo>
                    <a:pt x="269654" y="102142"/>
                  </a:lnTo>
                  <a:lnTo>
                    <a:pt x="275732" y="99022"/>
                  </a:lnTo>
                  <a:lnTo>
                    <a:pt x="281337" y="95251"/>
                  </a:lnTo>
                  <a:lnTo>
                    <a:pt x="286390" y="90375"/>
                  </a:lnTo>
                  <a:lnTo>
                    <a:pt x="290810" y="83940"/>
                  </a:lnTo>
                  <a:lnTo>
                    <a:pt x="293758" y="79029"/>
                  </a:lnTo>
                  <a:lnTo>
                    <a:pt x="294238" y="77065"/>
                  </a:lnTo>
                  <a:close/>
                </a:path>
                <a:path w="297179" h="491489">
                  <a:moveTo>
                    <a:pt x="59619" y="381263"/>
                  </a:moveTo>
                  <a:lnTo>
                    <a:pt x="48802" y="381263"/>
                  </a:lnTo>
                  <a:lnTo>
                    <a:pt x="59398" y="382119"/>
                  </a:lnTo>
                  <a:lnTo>
                    <a:pt x="59619" y="381263"/>
                  </a:lnTo>
                  <a:close/>
                </a:path>
                <a:path w="297179" h="491489">
                  <a:moveTo>
                    <a:pt x="205516" y="20624"/>
                  </a:moveTo>
                  <a:lnTo>
                    <a:pt x="194984" y="20624"/>
                  </a:lnTo>
                  <a:lnTo>
                    <a:pt x="196749" y="36294"/>
                  </a:lnTo>
                  <a:lnTo>
                    <a:pt x="203212" y="51055"/>
                  </a:lnTo>
                  <a:lnTo>
                    <a:pt x="213912" y="63974"/>
                  </a:lnTo>
                  <a:lnTo>
                    <a:pt x="228389" y="74119"/>
                  </a:lnTo>
                  <a:lnTo>
                    <a:pt x="242171" y="79763"/>
                  </a:lnTo>
                  <a:lnTo>
                    <a:pt x="256464" y="82049"/>
                  </a:lnTo>
                  <a:lnTo>
                    <a:pt x="270474" y="81107"/>
                  </a:lnTo>
                  <a:lnTo>
                    <a:pt x="283409" y="77065"/>
                  </a:lnTo>
                  <a:lnTo>
                    <a:pt x="294238" y="77065"/>
                  </a:lnTo>
                  <a:lnTo>
                    <a:pt x="295199" y="73136"/>
                  </a:lnTo>
                  <a:lnTo>
                    <a:pt x="295308" y="72433"/>
                  </a:lnTo>
                  <a:lnTo>
                    <a:pt x="261999" y="72433"/>
                  </a:lnTo>
                  <a:lnTo>
                    <a:pt x="247307" y="71143"/>
                  </a:lnTo>
                  <a:lnTo>
                    <a:pt x="232843" y="65803"/>
                  </a:lnTo>
                  <a:lnTo>
                    <a:pt x="218943" y="55338"/>
                  </a:lnTo>
                  <a:lnTo>
                    <a:pt x="209435" y="41847"/>
                  </a:lnTo>
                  <a:lnTo>
                    <a:pt x="204998" y="26698"/>
                  </a:lnTo>
                  <a:lnTo>
                    <a:pt x="205516" y="20624"/>
                  </a:lnTo>
                  <a:close/>
                </a:path>
                <a:path w="297179" h="491489">
                  <a:moveTo>
                    <a:pt x="297164" y="55458"/>
                  </a:moveTo>
                  <a:lnTo>
                    <a:pt x="287863" y="62857"/>
                  </a:lnTo>
                  <a:lnTo>
                    <a:pt x="275867" y="69670"/>
                  </a:lnTo>
                  <a:lnTo>
                    <a:pt x="261999" y="72433"/>
                  </a:lnTo>
                  <a:lnTo>
                    <a:pt x="295308" y="72433"/>
                  </a:lnTo>
                  <a:lnTo>
                    <a:pt x="296181" y="66785"/>
                  </a:lnTo>
                  <a:lnTo>
                    <a:pt x="297164" y="5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0246" y="4416050"/>
              <a:ext cx="185586" cy="19053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07009" y="2359062"/>
              <a:ext cx="2418080" cy="2383155"/>
            </a:xfrm>
            <a:custGeom>
              <a:avLst/>
              <a:gdLst/>
              <a:ahLst/>
              <a:cxnLst/>
              <a:rect l="l" t="t" r="r" b="b"/>
              <a:pathLst>
                <a:path w="2418080" h="2383154">
                  <a:moveTo>
                    <a:pt x="173062" y="2219566"/>
                  </a:moveTo>
                  <a:lnTo>
                    <a:pt x="171869" y="2210968"/>
                  </a:lnTo>
                  <a:lnTo>
                    <a:pt x="169748" y="2201583"/>
                  </a:lnTo>
                  <a:lnTo>
                    <a:pt x="166712" y="2191728"/>
                  </a:lnTo>
                  <a:lnTo>
                    <a:pt x="164223" y="2185441"/>
                  </a:lnTo>
                  <a:lnTo>
                    <a:pt x="164223" y="2231352"/>
                  </a:lnTo>
                  <a:lnTo>
                    <a:pt x="161772" y="2234298"/>
                  </a:lnTo>
                  <a:lnTo>
                    <a:pt x="131800" y="2194039"/>
                  </a:lnTo>
                  <a:lnTo>
                    <a:pt x="121475" y="2147811"/>
                  </a:lnTo>
                  <a:lnTo>
                    <a:pt x="123939" y="2144865"/>
                  </a:lnTo>
                  <a:lnTo>
                    <a:pt x="124421" y="2144407"/>
                  </a:lnTo>
                  <a:lnTo>
                    <a:pt x="125895" y="2144407"/>
                  </a:lnTo>
                  <a:lnTo>
                    <a:pt x="149682" y="2175865"/>
                  </a:lnTo>
                  <a:lnTo>
                    <a:pt x="162064" y="2212683"/>
                  </a:lnTo>
                  <a:lnTo>
                    <a:pt x="164223" y="2231352"/>
                  </a:lnTo>
                  <a:lnTo>
                    <a:pt x="164223" y="2185441"/>
                  </a:lnTo>
                  <a:lnTo>
                    <a:pt x="143103" y="2147354"/>
                  </a:lnTo>
                  <a:lnTo>
                    <a:pt x="124853" y="2134971"/>
                  </a:lnTo>
                  <a:lnTo>
                    <a:pt x="120992" y="2135568"/>
                  </a:lnTo>
                  <a:lnTo>
                    <a:pt x="112661" y="2159749"/>
                  </a:lnTo>
                  <a:lnTo>
                    <a:pt x="113906" y="2168207"/>
                  </a:lnTo>
                  <a:lnTo>
                    <a:pt x="131000" y="2215197"/>
                  </a:lnTo>
                  <a:lnTo>
                    <a:pt x="160782" y="2244585"/>
                  </a:lnTo>
                  <a:lnTo>
                    <a:pt x="162255" y="2244585"/>
                  </a:lnTo>
                  <a:lnTo>
                    <a:pt x="172796" y="2230107"/>
                  </a:lnTo>
                  <a:lnTo>
                    <a:pt x="173062" y="2219566"/>
                  </a:lnTo>
                  <a:close/>
                </a:path>
                <a:path w="2418080" h="2383154">
                  <a:moveTo>
                    <a:pt x="261518" y="2306002"/>
                  </a:moveTo>
                  <a:lnTo>
                    <a:pt x="261340" y="2280120"/>
                  </a:lnTo>
                  <a:lnTo>
                    <a:pt x="257213" y="2251430"/>
                  </a:lnTo>
                  <a:lnTo>
                    <a:pt x="251587" y="2229637"/>
                  </a:lnTo>
                  <a:lnTo>
                    <a:pt x="251587" y="2306002"/>
                  </a:lnTo>
                  <a:lnTo>
                    <a:pt x="248107" y="2326081"/>
                  </a:lnTo>
                  <a:lnTo>
                    <a:pt x="217297" y="2363419"/>
                  </a:lnTo>
                  <a:lnTo>
                    <a:pt x="181305" y="2372842"/>
                  </a:lnTo>
                  <a:lnTo>
                    <a:pt x="166027" y="2372080"/>
                  </a:lnTo>
                  <a:lnTo>
                    <a:pt x="121297" y="2339505"/>
                  </a:lnTo>
                  <a:lnTo>
                    <a:pt x="96913" y="2286812"/>
                  </a:lnTo>
                  <a:lnTo>
                    <a:pt x="83985" y="2237168"/>
                  </a:lnTo>
                  <a:lnTo>
                    <a:pt x="75298" y="2184235"/>
                  </a:lnTo>
                  <a:lnTo>
                    <a:pt x="70662" y="2135086"/>
                  </a:lnTo>
                  <a:lnTo>
                    <a:pt x="69888" y="2096731"/>
                  </a:lnTo>
                  <a:lnTo>
                    <a:pt x="69799" y="2077288"/>
                  </a:lnTo>
                  <a:lnTo>
                    <a:pt x="68605" y="2056930"/>
                  </a:lnTo>
                  <a:lnTo>
                    <a:pt x="65811" y="2036762"/>
                  </a:lnTo>
                  <a:lnTo>
                    <a:pt x="61048" y="2019668"/>
                  </a:lnTo>
                  <a:lnTo>
                    <a:pt x="14859" y="1888528"/>
                  </a:lnTo>
                  <a:lnTo>
                    <a:pt x="12407" y="1882635"/>
                  </a:lnTo>
                  <a:lnTo>
                    <a:pt x="9728" y="1868766"/>
                  </a:lnTo>
                  <a:lnTo>
                    <a:pt x="12407" y="1855470"/>
                  </a:lnTo>
                  <a:lnTo>
                    <a:pt x="19862" y="1844192"/>
                  </a:lnTo>
                  <a:lnTo>
                    <a:pt x="31572" y="1836407"/>
                  </a:lnTo>
                  <a:lnTo>
                    <a:pt x="80213" y="1816760"/>
                  </a:lnTo>
                  <a:lnTo>
                    <a:pt x="82169" y="1815782"/>
                  </a:lnTo>
                  <a:lnTo>
                    <a:pt x="92494" y="1815782"/>
                  </a:lnTo>
                  <a:lnTo>
                    <a:pt x="98386" y="1819249"/>
                  </a:lnTo>
                  <a:lnTo>
                    <a:pt x="101333" y="1825599"/>
                  </a:lnTo>
                  <a:lnTo>
                    <a:pt x="109194" y="1845767"/>
                  </a:lnTo>
                  <a:lnTo>
                    <a:pt x="109689" y="1847278"/>
                  </a:lnTo>
                  <a:lnTo>
                    <a:pt x="109689" y="1849691"/>
                  </a:lnTo>
                  <a:lnTo>
                    <a:pt x="109194" y="1851202"/>
                  </a:lnTo>
                  <a:lnTo>
                    <a:pt x="108216" y="1852637"/>
                  </a:lnTo>
                  <a:lnTo>
                    <a:pt x="107238" y="1854149"/>
                  </a:lnTo>
                  <a:lnTo>
                    <a:pt x="105765" y="1854606"/>
                  </a:lnTo>
                  <a:lnTo>
                    <a:pt x="103797" y="1855127"/>
                  </a:lnTo>
                  <a:lnTo>
                    <a:pt x="102323" y="1855127"/>
                  </a:lnTo>
                  <a:lnTo>
                    <a:pt x="100850" y="1854606"/>
                  </a:lnTo>
                  <a:lnTo>
                    <a:pt x="96418" y="1852180"/>
                  </a:lnTo>
                  <a:lnTo>
                    <a:pt x="91998" y="1852180"/>
                  </a:lnTo>
                  <a:lnTo>
                    <a:pt x="58724" y="1872157"/>
                  </a:lnTo>
                  <a:lnTo>
                    <a:pt x="52387" y="1893112"/>
                  </a:lnTo>
                  <a:lnTo>
                    <a:pt x="53009" y="1900313"/>
                  </a:lnTo>
                  <a:lnTo>
                    <a:pt x="89547" y="2009787"/>
                  </a:lnTo>
                  <a:lnTo>
                    <a:pt x="116840" y="2050986"/>
                  </a:lnTo>
                  <a:lnTo>
                    <a:pt x="155765" y="2085721"/>
                  </a:lnTo>
                  <a:lnTo>
                    <a:pt x="183019" y="2115845"/>
                  </a:lnTo>
                  <a:lnTo>
                    <a:pt x="208241" y="2151380"/>
                  </a:lnTo>
                  <a:lnTo>
                    <a:pt x="228587" y="2191029"/>
                  </a:lnTo>
                  <a:lnTo>
                    <a:pt x="247688" y="2252865"/>
                  </a:lnTo>
                  <a:lnTo>
                    <a:pt x="251587" y="2306002"/>
                  </a:lnTo>
                  <a:lnTo>
                    <a:pt x="251587" y="2229637"/>
                  </a:lnTo>
                  <a:lnTo>
                    <a:pt x="237439" y="2187613"/>
                  </a:lnTo>
                  <a:lnTo>
                    <a:pt x="216560" y="2146592"/>
                  </a:lnTo>
                  <a:lnTo>
                    <a:pt x="190576" y="2109838"/>
                  </a:lnTo>
                  <a:lnTo>
                    <a:pt x="162471" y="2078697"/>
                  </a:lnTo>
                  <a:lnTo>
                    <a:pt x="123748" y="2044230"/>
                  </a:lnTo>
                  <a:lnTo>
                    <a:pt x="113741" y="2032711"/>
                  </a:lnTo>
                  <a:lnTo>
                    <a:pt x="105397" y="2020176"/>
                  </a:lnTo>
                  <a:lnTo>
                    <a:pt x="98882" y="2006841"/>
                  </a:lnTo>
                  <a:lnTo>
                    <a:pt x="63995" y="1903717"/>
                  </a:lnTo>
                  <a:lnTo>
                    <a:pt x="61531" y="1896833"/>
                  </a:lnTo>
                  <a:lnTo>
                    <a:pt x="61531" y="1889506"/>
                  </a:lnTo>
                  <a:lnTo>
                    <a:pt x="67437" y="1875751"/>
                  </a:lnTo>
                  <a:lnTo>
                    <a:pt x="72834" y="1870316"/>
                  </a:lnTo>
                  <a:lnTo>
                    <a:pt x="79717" y="1867369"/>
                  </a:lnTo>
                  <a:lnTo>
                    <a:pt x="91020" y="1862988"/>
                  </a:lnTo>
                  <a:lnTo>
                    <a:pt x="92976" y="1862010"/>
                  </a:lnTo>
                  <a:lnTo>
                    <a:pt x="94449" y="1862010"/>
                  </a:lnTo>
                  <a:lnTo>
                    <a:pt x="100355" y="1864956"/>
                  </a:lnTo>
                  <a:lnTo>
                    <a:pt x="104775" y="1865414"/>
                  </a:lnTo>
                  <a:lnTo>
                    <a:pt x="118529" y="1853171"/>
                  </a:lnTo>
                  <a:lnTo>
                    <a:pt x="120002" y="1849691"/>
                  </a:lnTo>
                  <a:lnTo>
                    <a:pt x="119519" y="1845767"/>
                  </a:lnTo>
                  <a:lnTo>
                    <a:pt x="118529" y="1841842"/>
                  </a:lnTo>
                  <a:lnTo>
                    <a:pt x="110185" y="1822196"/>
                  </a:lnTo>
                  <a:lnTo>
                    <a:pt x="105918" y="1815782"/>
                  </a:lnTo>
                  <a:lnTo>
                    <a:pt x="104470" y="1813598"/>
                  </a:lnTo>
                  <a:lnTo>
                    <a:pt x="96177" y="1808060"/>
                  </a:lnTo>
                  <a:lnTo>
                    <a:pt x="86410" y="1806016"/>
                  </a:lnTo>
                  <a:lnTo>
                    <a:pt x="76276" y="1807921"/>
                  </a:lnTo>
                  <a:lnTo>
                    <a:pt x="27635" y="1827568"/>
                  </a:lnTo>
                  <a:lnTo>
                    <a:pt x="13017" y="1837410"/>
                  </a:lnTo>
                  <a:lnTo>
                    <a:pt x="3556" y="1851672"/>
                  </a:lnTo>
                  <a:lnTo>
                    <a:pt x="0" y="1868487"/>
                  </a:lnTo>
                  <a:lnTo>
                    <a:pt x="3073" y="1886038"/>
                  </a:lnTo>
                  <a:lnTo>
                    <a:pt x="51714" y="2023071"/>
                  </a:lnTo>
                  <a:lnTo>
                    <a:pt x="56057" y="2038400"/>
                  </a:lnTo>
                  <a:lnTo>
                    <a:pt x="58839" y="2057158"/>
                  </a:lnTo>
                  <a:lnTo>
                    <a:pt x="60134" y="2077288"/>
                  </a:lnTo>
                  <a:lnTo>
                    <a:pt x="60058" y="2096731"/>
                  </a:lnTo>
                  <a:lnTo>
                    <a:pt x="60909" y="2135416"/>
                  </a:lnTo>
                  <a:lnTo>
                    <a:pt x="65709" y="2185403"/>
                  </a:lnTo>
                  <a:lnTo>
                    <a:pt x="74574" y="2239454"/>
                  </a:lnTo>
                  <a:lnTo>
                    <a:pt x="87579" y="2290280"/>
                  </a:lnTo>
                  <a:lnTo>
                    <a:pt x="113931" y="2346134"/>
                  </a:lnTo>
                  <a:lnTo>
                    <a:pt x="148018" y="2376259"/>
                  </a:lnTo>
                  <a:lnTo>
                    <a:pt x="176999" y="2382609"/>
                  </a:lnTo>
                  <a:lnTo>
                    <a:pt x="189230" y="2381694"/>
                  </a:lnTo>
                  <a:lnTo>
                    <a:pt x="237058" y="2362771"/>
                  </a:lnTo>
                  <a:lnTo>
                    <a:pt x="257289" y="2329332"/>
                  </a:lnTo>
                  <a:lnTo>
                    <a:pt x="261518" y="2306002"/>
                  </a:lnTo>
                  <a:close/>
                </a:path>
                <a:path w="2418080" h="2383154">
                  <a:moveTo>
                    <a:pt x="306768" y="2273554"/>
                  </a:moveTo>
                  <a:lnTo>
                    <a:pt x="303504" y="2219109"/>
                  </a:lnTo>
                  <a:lnTo>
                    <a:pt x="297497" y="2200097"/>
                  </a:lnTo>
                  <a:lnTo>
                    <a:pt x="297497" y="2259990"/>
                  </a:lnTo>
                  <a:lnTo>
                    <a:pt x="291680" y="2301964"/>
                  </a:lnTo>
                  <a:lnTo>
                    <a:pt x="273799" y="2333955"/>
                  </a:lnTo>
                  <a:lnTo>
                    <a:pt x="280758" y="2300186"/>
                  </a:lnTo>
                  <a:lnTo>
                    <a:pt x="280174" y="2264435"/>
                  </a:lnTo>
                  <a:lnTo>
                    <a:pt x="271856" y="2224506"/>
                  </a:lnTo>
                  <a:lnTo>
                    <a:pt x="255612" y="2178253"/>
                  </a:lnTo>
                  <a:lnTo>
                    <a:pt x="237807" y="2141639"/>
                  </a:lnTo>
                  <a:lnTo>
                    <a:pt x="190944" y="2081453"/>
                  </a:lnTo>
                  <a:lnTo>
                    <a:pt x="159308" y="2052535"/>
                  </a:lnTo>
                  <a:lnTo>
                    <a:pt x="197091" y="2069858"/>
                  </a:lnTo>
                  <a:lnTo>
                    <a:pt x="228282" y="2094064"/>
                  </a:lnTo>
                  <a:lnTo>
                    <a:pt x="254596" y="2126729"/>
                  </a:lnTo>
                  <a:lnTo>
                    <a:pt x="277723" y="2169414"/>
                  </a:lnTo>
                  <a:lnTo>
                    <a:pt x="292455" y="2213851"/>
                  </a:lnTo>
                  <a:lnTo>
                    <a:pt x="297497" y="2259990"/>
                  </a:lnTo>
                  <a:lnTo>
                    <a:pt x="297497" y="2200097"/>
                  </a:lnTo>
                  <a:lnTo>
                    <a:pt x="259118" y="2116442"/>
                  </a:lnTo>
                  <a:lnTo>
                    <a:pt x="226872" y="2079929"/>
                  </a:lnTo>
                  <a:lnTo>
                    <a:pt x="187629" y="2053920"/>
                  </a:lnTo>
                  <a:lnTo>
                    <a:pt x="139166" y="2036368"/>
                  </a:lnTo>
                  <a:lnTo>
                    <a:pt x="117551" y="2030933"/>
                  </a:lnTo>
                  <a:lnTo>
                    <a:pt x="134747" y="2044687"/>
                  </a:lnTo>
                  <a:lnTo>
                    <a:pt x="172897" y="2077643"/>
                  </a:lnTo>
                  <a:lnTo>
                    <a:pt x="203047" y="2108987"/>
                  </a:lnTo>
                  <a:lnTo>
                    <a:pt x="226923" y="2142426"/>
                  </a:lnTo>
                  <a:lnTo>
                    <a:pt x="246278" y="2181720"/>
                  </a:lnTo>
                  <a:lnTo>
                    <a:pt x="263537" y="2231199"/>
                  </a:lnTo>
                  <a:lnTo>
                    <a:pt x="271208" y="2273198"/>
                  </a:lnTo>
                  <a:lnTo>
                    <a:pt x="269494" y="2310600"/>
                  </a:lnTo>
                  <a:lnTo>
                    <a:pt x="258559" y="2346261"/>
                  </a:lnTo>
                  <a:lnTo>
                    <a:pt x="252666" y="2359037"/>
                  </a:lnTo>
                  <a:lnTo>
                    <a:pt x="265442" y="2352154"/>
                  </a:lnTo>
                  <a:lnTo>
                    <a:pt x="282308" y="2333955"/>
                  </a:lnTo>
                  <a:lnTo>
                    <a:pt x="294652" y="2320633"/>
                  </a:lnTo>
                  <a:lnTo>
                    <a:pt x="306768" y="2273554"/>
                  </a:lnTo>
                  <a:close/>
                </a:path>
                <a:path w="2418080" h="2383154">
                  <a:moveTo>
                    <a:pt x="2126589" y="299618"/>
                  </a:moveTo>
                  <a:lnTo>
                    <a:pt x="2116759" y="299618"/>
                  </a:lnTo>
                  <a:lnTo>
                    <a:pt x="2116759" y="315785"/>
                  </a:lnTo>
                  <a:lnTo>
                    <a:pt x="2126589" y="315785"/>
                  </a:lnTo>
                  <a:lnTo>
                    <a:pt x="2126589" y="299618"/>
                  </a:lnTo>
                  <a:close/>
                </a:path>
                <a:path w="2418080" h="2383154">
                  <a:moveTo>
                    <a:pt x="2126589" y="267131"/>
                  </a:moveTo>
                  <a:lnTo>
                    <a:pt x="2116759" y="267131"/>
                  </a:lnTo>
                  <a:lnTo>
                    <a:pt x="2116759" y="283375"/>
                  </a:lnTo>
                  <a:lnTo>
                    <a:pt x="2126589" y="283375"/>
                  </a:lnTo>
                  <a:lnTo>
                    <a:pt x="2126589" y="267131"/>
                  </a:lnTo>
                  <a:close/>
                </a:path>
                <a:path w="2418080" h="2383154">
                  <a:moveTo>
                    <a:pt x="2126589" y="234721"/>
                  </a:moveTo>
                  <a:lnTo>
                    <a:pt x="2116759" y="234721"/>
                  </a:lnTo>
                  <a:lnTo>
                    <a:pt x="2116759" y="250964"/>
                  </a:lnTo>
                  <a:lnTo>
                    <a:pt x="2126589" y="250964"/>
                  </a:lnTo>
                  <a:lnTo>
                    <a:pt x="2126589" y="234721"/>
                  </a:lnTo>
                  <a:close/>
                </a:path>
                <a:path w="2418080" h="2383154">
                  <a:moveTo>
                    <a:pt x="2142833" y="448894"/>
                  </a:moveTo>
                  <a:lnTo>
                    <a:pt x="2133003" y="448894"/>
                  </a:lnTo>
                  <a:lnTo>
                    <a:pt x="2133003" y="574154"/>
                  </a:lnTo>
                  <a:lnTo>
                    <a:pt x="2142833" y="574154"/>
                  </a:lnTo>
                  <a:lnTo>
                    <a:pt x="2142833" y="448894"/>
                  </a:lnTo>
                  <a:close/>
                </a:path>
                <a:path w="2418080" h="2383154">
                  <a:moveTo>
                    <a:pt x="2142833" y="315785"/>
                  </a:moveTo>
                  <a:lnTo>
                    <a:pt x="2133003" y="315785"/>
                  </a:lnTo>
                  <a:lnTo>
                    <a:pt x="2133003" y="332028"/>
                  </a:lnTo>
                  <a:lnTo>
                    <a:pt x="2142833" y="332028"/>
                  </a:lnTo>
                  <a:lnTo>
                    <a:pt x="2142833" y="315785"/>
                  </a:lnTo>
                  <a:close/>
                </a:path>
                <a:path w="2418080" h="2383154">
                  <a:moveTo>
                    <a:pt x="2142833" y="283375"/>
                  </a:moveTo>
                  <a:lnTo>
                    <a:pt x="2133003" y="283375"/>
                  </a:lnTo>
                  <a:lnTo>
                    <a:pt x="2133003" y="299618"/>
                  </a:lnTo>
                  <a:lnTo>
                    <a:pt x="2142833" y="299618"/>
                  </a:lnTo>
                  <a:lnTo>
                    <a:pt x="2142833" y="283375"/>
                  </a:lnTo>
                  <a:close/>
                </a:path>
                <a:path w="2418080" h="2383154">
                  <a:moveTo>
                    <a:pt x="2142833" y="250964"/>
                  </a:moveTo>
                  <a:lnTo>
                    <a:pt x="2133003" y="250964"/>
                  </a:lnTo>
                  <a:lnTo>
                    <a:pt x="2133003" y="267131"/>
                  </a:lnTo>
                  <a:lnTo>
                    <a:pt x="2142833" y="267131"/>
                  </a:lnTo>
                  <a:lnTo>
                    <a:pt x="2142833" y="250964"/>
                  </a:lnTo>
                  <a:close/>
                </a:path>
                <a:path w="2418080" h="2383154">
                  <a:moveTo>
                    <a:pt x="2142833" y="218554"/>
                  </a:moveTo>
                  <a:lnTo>
                    <a:pt x="2133003" y="218554"/>
                  </a:lnTo>
                  <a:lnTo>
                    <a:pt x="2133003" y="234721"/>
                  </a:lnTo>
                  <a:lnTo>
                    <a:pt x="2142833" y="234721"/>
                  </a:lnTo>
                  <a:lnTo>
                    <a:pt x="2142833" y="218554"/>
                  </a:lnTo>
                  <a:close/>
                </a:path>
                <a:path w="2418080" h="2383154">
                  <a:moveTo>
                    <a:pt x="2142833" y="187121"/>
                  </a:moveTo>
                  <a:lnTo>
                    <a:pt x="2133003" y="187121"/>
                  </a:lnTo>
                  <a:lnTo>
                    <a:pt x="2133003" y="203301"/>
                  </a:lnTo>
                  <a:lnTo>
                    <a:pt x="2142833" y="203301"/>
                  </a:lnTo>
                  <a:lnTo>
                    <a:pt x="2142833" y="187121"/>
                  </a:lnTo>
                  <a:close/>
                </a:path>
                <a:path w="2418080" h="2383154">
                  <a:moveTo>
                    <a:pt x="2158555" y="332028"/>
                  </a:moveTo>
                  <a:lnTo>
                    <a:pt x="2149246" y="332028"/>
                  </a:lnTo>
                  <a:lnTo>
                    <a:pt x="2149246" y="348195"/>
                  </a:lnTo>
                  <a:lnTo>
                    <a:pt x="2158555" y="348195"/>
                  </a:lnTo>
                  <a:lnTo>
                    <a:pt x="2158555" y="332028"/>
                  </a:lnTo>
                  <a:close/>
                </a:path>
                <a:path w="2418080" h="2383154">
                  <a:moveTo>
                    <a:pt x="2158555" y="299618"/>
                  </a:moveTo>
                  <a:lnTo>
                    <a:pt x="2149246" y="299618"/>
                  </a:lnTo>
                  <a:lnTo>
                    <a:pt x="2149246" y="315785"/>
                  </a:lnTo>
                  <a:lnTo>
                    <a:pt x="2158555" y="315785"/>
                  </a:lnTo>
                  <a:lnTo>
                    <a:pt x="2158555" y="299618"/>
                  </a:lnTo>
                  <a:close/>
                </a:path>
                <a:path w="2418080" h="2383154">
                  <a:moveTo>
                    <a:pt x="2158555" y="267131"/>
                  </a:moveTo>
                  <a:lnTo>
                    <a:pt x="2149246" y="267131"/>
                  </a:lnTo>
                  <a:lnTo>
                    <a:pt x="2149246" y="283375"/>
                  </a:lnTo>
                  <a:lnTo>
                    <a:pt x="2158555" y="283375"/>
                  </a:lnTo>
                  <a:lnTo>
                    <a:pt x="2158555" y="267131"/>
                  </a:lnTo>
                  <a:close/>
                </a:path>
                <a:path w="2418080" h="2383154">
                  <a:moveTo>
                    <a:pt x="2158555" y="234721"/>
                  </a:moveTo>
                  <a:lnTo>
                    <a:pt x="2149246" y="234721"/>
                  </a:lnTo>
                  <a:lnTo>
                    <a:pt x="2149246" y="250964"/>
                  </a:lnTo>
                  <a:lnTo>
                    <a:pt x="2158555" y="250964"/>
                  </a:lnTo>
                  <a:lnTo>
                    <a:pt x="2158555" y="234721"/>
                  </a:lnTo>
                  <a:close/>
                </a:path>
                <a:path w="2418080" h="2383154">
                  <a:moveTo>
                    <a:pt x="2190978" y="259283"/>
                  </a:moveTo>
                  <a:lnTo>
                    <a:pt x="2181669" y="259283"/>
                  </a:lnTo>
                  <a:lnTo>
                    <a:pt x="2181669" y="275513"/>
                  </a:lnTo>
                  <a:lnTo>
                    <a:pt x="2190978" y="275513"/>
                  </a:lnTo>
                  <a:lnTo>
                    <a:pt x="2190978" y="259283"/>
                  </a:lnTo>
                  <a:close/>
                </a:path>
                <a:path w="2418080" h="2383154">
                  <a:moveTo>
                    <a:pt x="2190978" y="226872"/>
                  </a:moveTo>
                  <a:lnTo>
                    <a:pt x="2181669" y="226872"/>
                  </a:lnTo>
                  <a:lnTo>
                    <a:pt x="2181669" y="243103"/>
                  </a:lnTo>
                  <a:lnTo>
                    <a:pt x="2190978" y="243103"/>
                  </a:lnTo>
                  <a:lnTo>
                    <a:pt x="2190978" y="226872"/>
                  </a:lnTo>
                  <a:close/>
                </a:path>
                <a:path w="2418080" h="2383154">
                  <a:moveTo>
                    <a:pt x="2190978" y="194462"/>
                  </a:moveTo>
                  <a:lnTo>
                    <a:pt x="2181669" y="194462"/>
                  </a:lnTo>
                  <a:lnTo>
                    <a:pt x="2181669" y="210693"/>
                  </a:lnTo>
                  <a:lnTo>
                    <a:pt x="2190978" y="210693"/>
                  </a:lnTo>
                  <a:lnTo>
                    <a:pt x="2190978" y="194462"/>
                  </a:lnTo>
                  <a:close/>
                </a:path>
                <a:path w="2418080" h="2383154">
                  <a:moveTo>
                    <a:pt x="2207222" y="376224"/>
                  </a:moveTo>
                  <a:lnTo>
                    <a:pt x="2197392" y="376224"/>
                  </a:lnTo>
                  <a:lnTo>
                    <a:pt x="2197392" y="529958"/>
                  </a:lnTo>
                  <a:lnTo>
                    <a:pt x="2207222" y="529958"/>
                  </a:lnTo>
                  <a:lnTo>
                    <a:pt x="2207222" y="376224"/>
                  </a:lnTo>
                  <a:close/>
                </a:path>
                <a:path w="2418080" h="2383154">
                  <a:moveTo>
                    <a:pt x="2207222" y="275513"/>
                  </a:moveTo>
                  <a:lnTo>
                    <a:pt x="2197392" y="275513"/>
                  </a:lnTo>
                  <a:lnTo>
                    <a:pt x="2197392" y="291757"/>
                  </a:lnTo>
                  <a:lnTo>
                    <a:pt x="2207222" y="291757"/>
                  </a:lnTo>
                  <a:lnTo>
                    <a:pt x="2207222" y="275513"/>
                  </a:lnTo>
                  <a:close/>
                </a:path>
                <a:path w="2418080" h="2383154">
                  <a:moveTo>
                    <a:pt x="2207222" y="243103"/>
                  </a:moveTo>
                  <a:lnTo>
                    <a:pt x="2197392" y="243103"/>
                  </a:lnTo>
                  <a:lnTo>
                    <a:pt x="2197392" y="259283"/>
                  </a:lnTo>
                  <a:lnTo>
                    <a:pt x="2207222" y="259283"/>
                  </a:lnTo>
                  <a:lnTo>
                    <a:pt x="2207222" y="243103"/>
                  </a:lnTo>
                  <a:close/>
                </a:path>
                <a:path w="2418080" h="2383154">
                  <a:moveTo>
                    <a:pt x="2207222" y="210693"/>
                  </a:moveTo>
                  <a:lnTo>
                    <a:pt x="2197392" y="210693"/>
                  </a:lnTo>
                  <a:lnTo>
                    <a:pt x="2197392" y="226872"/>
                  </a:lnTo>
                  <a:lnTo>
                    <a:pt x="2207222" y="226872"/>
                  </a:lnTo>
                  <a:lnTo>
                    <a:pt x="2207222" y="210693"/>
                  </a:lnTo>
                  <a:close/>
                </a:path>
                <a:path w="2418080" h="2383154">
                  <a:moveTo>
                    <a:pt x="2207222" y="178282"/>
                  </a:moveTo>
                  <a:lnTo>
                    <a:pt x="2197392" y="178282"/>
                  </a:lnTo>
                  <a:lnTo>
                    <a:pt x="2197392" y="194462"/>
                  </a:lnTo>
                  <a:lnTo>
                    <a:pt x="2207222" y="194462"/>
                  </a:lnTo>
                  <a:lnTo>
                    <a:pt x="2207222" y="178282"/>
                  </a:lnTo>
                  <a:close/>
                </a:path>
                <a:path w="2418080" h="2383154">
                  <a:moveTo>
                    <a:pt x="2207222" y="146329"/>
                  </a:moveTo>
                  <a:lnTo>
                    <a:pt x="2197392" y="146329"/>
                  </a:lnTo>
                  <a:lnTo>
                    <a:pt x="2197392" y="162572"/>
                  </a:lnTo>
                  <a:lnTo>
                    <a:pt x="2207222" y="162572"/>
                  </a:lnTo>
                  <a:lnTo>
                    <a:pt x="2207222" y="146329"/>
                  </a:lnTo>
                  <a:close/>
                </a:path>
                <a:path w="2418080" h="2383154">
                  <a:moveTo>
                    <a:pt x="2223401" y="291757"/>
                  </a:moveTo>
                  <a:lnTo>
                    <a:pt x="2213572" y="291757"/>
                  </a:lnTo>
                  <a:lnTo>
                    <a:pt x="2213572" y="307467"/>
                  </a:lnTo>
                  <a:lnTo>
                    <a:pt x="2223401" y="307467"/>
                  </a:lnTo>
                  <a:lnTo>
                    <a:pt x="2223401" y="291757"/>
                  </a:lnTo>
                  <a:close/>
                </a:path>
                <a:path w="2418080" h="2383154">
                  <a:moveTo>
                    <a:pt x="2223401" y="259283"/>
                  </a:moveTo>
                  <a:lnTo>
                    <a:pt x="2213572" y="259283"/>
                  </a:lnTo>
                  <a:lnTo>
                    <a:pt x="2213572" y="275513"/>
                  </a:lnTo>
                  <a:lnTo>
                    <a:pt x="2223401" y="275513"/>
                  </a:lnTo>
                  <a:lnTo>
                    <a:pt x="2223401" y="259283"/>
                  </a:lnTo>
                  <a:close/>
                </a:path>
                <a:path w="2418080" h="2383154">
                  <a:moveTo>
                    <a:pt x="2223401" y="226872"/>
                  </a:moveTo>
                  <a:lnTo>
                    <a:pt x="2213572" y="226872"/>
                  </a:lnTo>
                  <a:lnTo>
                    <a:pt x="2213572" y="243103"/>
                  </a:lnTo>
                  <a:lnTo>
                    <a:pt x="2223401" y="243103"/>
                  </a:lnTo>
                  <a:lnTo>
                    <a:pt x="2223401" y="226872"/>
                  </a:lnTo>
                  <a:close/>
                </a:path>
                <a:path w="2418080" h="2383154">
                  <a:moveTo>
                    <a:pt x="2223401" y="194462"/>
                  </a:moveTo>
                  <a:lnTo>
                    <a:pt x="2213572" y="194462"/>
                  </a:lnTo>
                  <a:lnTo>
                    <a:pt x="2213572" y="210693"/>
                  </a:lnTo>
                  <a:lnTo>
                    <a:pt x="2223401" y="210693"/>
                  </a:lnTo>
                  <a:lnTo>
                    <a:pt x="2223401" y="194462"/>
                  </a:lnTo>
                  <a:close/>
                </a:path>
                <a:path w="2418080" h="2383154">
                  <a:moveTo>
                    <a:pt x="2239645" y="287299"/>
                  </a:moveTo>
                  <a:lnTo>
                    <a:pt x="2237968" y="228460"/>
                  </a:lnTo>
                  <a:lnTo>
                    <a:pt x="2233142" y="168694"/>
                  </a:lnTo>
                  <a:lnTo>
                    <a:pt x="2225408" y="116052"/>
                  </a:lnTo>
                  <a:lnTo>
                    <a:pt x="2215045" y="78574"/>
                  </a:lnTo>
                  <a:lnTo>
                    <a:pt x="2206688" y="69202"/>
                  </a:lnTo>
                  <a:lnTo>
                    <a:pt x="2207222" y="69202"/>
                  </a:lnTo>
                  <a:lnTo>
                    <a:pt x="2207222" y="37769"/>
                  </a:lnTo>
                  <a:lnTo>
                    <a:pt x="2209939" y="37211"/>
                  </a:lnTo>
                  <a:lnTo>
                    <a:pt x="2216188" y="32981"/>
                  </a:lnTo>
                  <a:lnTo>
                    <a:pt x="2218918" y="28930"/>
                  </a:lnTo>
                  <a:lnTo>
                    <a:pt x="2220404" y="26746"/>
                  </a:lnTo>
                  <a:lnTo>
                    <a:pt x="2221954" y="19113"/>
                  </a:lnTo>
                  <a:lnTo>
                    <a:pt x="2220404" y="11785"/>
                  </a:lnTo>
                  <a:lnTo>
                    <a:pt x="2219033" y="9817"/>
                  </a:lnTo>
                  <a:lnTo>
                    <a:pt x="2216188" y="5702"/>
                  </a:lnTo>
                  <a:lnTo>
                    <a:pt x="2212124" y="2997"/>
                  </a:lnTo>
                  <a:lnTo>
                    <a:pt x="2212124" y="14198"/>
                  </a:lnTo>
                  <a:lnTo>
                    <a:pt x="2212124" y="24549"/>
                  </a:lnTo>
                  <a:lnTo>
                    <a:pt x="2207679" y="28930"/>
                  </a:lnTo>
                  <a:lnTo>
                    <a:pt x="2207222" y="28930"/>
                  </a:lnTo>
                  <a:lnTo>
                    <a:pt x="2197392" y="28930"/>
                  </a:lnTo>
                  <a:lnTo>
                    <a:pt x="2196871" y="28930"/>
                  </a:lnTo>
                  <a:lnTo>
                    <a:pt x="2192934" y="24549"/>
                  </a:lnTo>
                  <a:lnTo>
                    <a:pt x="2192934" y="14198"/>
                  </a:lnTo>
                  <a:lnTo>
                    <a:pt x="2196871" y="9817"/>
                  </a:lnTo>
                  <a:lnTo>
                    <a:pt x="2207679" y="9817"/>
                  </a:lnTo>
                  <a:lnTo>
                    <a:pt x="2212124" y="14198"/>
                  </a:lnTo>
                  <a:lnTo>
                    <a:pt x="2212124" y="2997"/>
                  </a:lnTo>
                  <a:lnTo>
                    <a:pt x="2209939" y="1536"/>
                  </a:lnTo>
                  <a:lnTo>
                    <a:pt x="2202307" y="0"/>
                  </a:lnTo>
                  <a:lnTo>
                    <a:pt x="2194941" y="1536"/>
                  </a:lnTo>
                  <a:lnTo>
                    <a:pt x="2188832" y="5702"/>
                  </a:lnTo>
                  <a:lnTo>
                    <a:pt x="2184654" y="11785"/>
                  </a:lnTo>
                  <a:lnTo>
                    <a:pt x="2183117" y="19113"/>
                  </a:lnTo>
                  <a:lnTo>
                    <a:pt x="2184654" y="26746"/>
                  </a:lnTo>
                  <a:lnTo>
                    <a:pt x="2188832" y="32981"/>
                  </a:lnTo>
                  <a:lnTo>
                    <a:pt x="2194941" y="37211"/>
                  </a:lnTo>
                  <a:lnTo>
                    <a:pt x="2197392" y="37731"/>
                  </a:lnTo>
                  <a:lnTo>
                    <a:pt x="2197392" y="69202"/>
                  </a:lnTo>
                  <a:lnTo>
                    <a:pt x="2197925" y="69202"/>
                  </a:lnTo>
                  <a:lnTo>
                    <a:pt x="2189594" y="78574"/>
                  </a:lnTo>
                  <a:lnTo>
                    <a:pt x="2179332" y="116052"/>
                  </a:lnTo>
                  <a:lnTo>
                    <a:pt x="2171750" y="168694"/>
                  </a:lnTo>
                  <a:lnTo>
                    <a:pt x="2168512" y="209677"/>
                  </a:lnTo>
                  <a:lnTo>
                    <a:pt x="2168474" y="209092"/>
                  </a:lnTo>
                  <a:lnTo>
                    <a:pt x="2160892" y="156400"/>
                  </a:lnTo>
                  <a:lnTo>
                    <a:pt x="2150630" y="118897"/>
                  </a:lnTo>
                  <a:lnTo>
                    <a:pt x="2142286" y="109537"/>
                  </a:lnTo>
                  <a:lnTo>
                    <a:pt x="2142833" y="109537"/>
                  </a:lnTo>
                  <a:lnTo>
                    <a:pt x="2142833" y="76555"/>
                  </a:lnTo>
                  <a:lnTo>
                    <a:pt x="2145284" y="76034"/>
                  </a:lnTo>
                  <a:lnTo>
                    <a:pt x="2151392" y="71818"/>
                  </a:lnTo>
                  <a:lnTo>
                    <a:pt x="2154097" y="67767"/>
                  </a:lnTo>
                  <a:lnTo>
                    <a:pt x="2155571" y="65570"/>
                  </a:lnTo>
                  <a:lnTo>
                    <a:pt x="2157107" y="57937"/>
                  </a:lnTo>
                  <a:lnTo>
                    <a:pt x="2155571" y="50584"/>
                  </a:lnTo>
                  <a:lnTo>
                    <a:pt x="2154199" y="48577"/>
                  </a:lnTo>
                  <a:lnTo>
                    <a:pt x="2151392" y="44475"/>
                  </a:lnTo>
                  <a:lnTo>
                    <a:pt x="2147290" y="41681"/>
                  </a:lnTo>
                  <a:lnTo>
                    <a:pt x="2147290" y="53035"/>
                  </a:lnTo>
                  <a:lnTo>
                    <a:pt x="2147290" y="63309"/>
                  </a:lnTo>
                  <a:lnTo>
                    <a:pt x="2143353" y="67767"/>
                  </a:lnTo>
                  <a:lnTo>
                    <a:pt x="2132546" y="67767"/>
                  </a:lnTo>
                  <a:lnTo>
                    <a:pt x="2128088" y="63309"/>
                  </a:lnTo>
                  <a:lnTo>
                    <a:pt x="2128088" y="53035"/>
                  </a:lnTo>
                  <a:lnTo>
                    <a:pt x="2132546" y="48577"/>
                  </a:lnTo>
                  <a:lnTo>
                    <a:pt x="2143353" y="48577"/>
                  </a:lnTo>
                  <a:lnTo>
                    <a:pt x="2147290" y="53035"/>
                  </a:lnTo>
                  <a:lnTo>
                    <a:pt x="2147290" y="41681"/>
                  </a:lnTo>
                  <a:lnTo>
                    <a:pt x="2145284" y="40297"/>
                  </a:lnTo>
                  <a:lnTo>
                    <a:pt x="2137918" y="38760"/>
                  </a:lnTo>
                  <a:lnTo>
                    <a:pt x="2130285" y="40297"/>
                  </a:lnTo>
                  <a:lnTo>
                    <a:pt x="2124037" y="44475"/>
                  </a:lnTo>
                  <a:lnTo>
                    <a:pt x="2119820" y="50584"/>
                  </a:lnTo>
                  <a:lnTo>
                    <a:pt x="2118271" y="57937"/>
                  </a:lnTo>
                  <a:lnTo>
                    <a:pt x="2119820" y="65570"/>
                  </a:lnTo>
                  <a:lnTo>
                    <a:pt x="2124037" y="71818"/>
                  </a:lnTo>
                  <a:lnTo>
                    <a:pt x="2130285" y="76034"/>
                  </a:lnTo>
                  <a:lnTo>
                    <a:pt x="2133003" y="76593"/>
                  </a:lnTo>
                  <a:lnTo>
                    <a:pt x="2133003" y="109537"/>
                  </a:lnTo>
                  <a:lnTo>
                    <a:pt x="2133511" y="109537"/>
                  </a:lnTo>
                  <a:lnTo>
                    <a:pt x="2125154" y="118897"/>
                  </a:lnTo>
                  <a:lnTo>
                    <a:pt x="2114791" y="156400"/>
                  </a:lnTo>
                  <a:lnTo>
                    <a:pt x="2107069" y="209092"/>
                  </a:lnTo>
                  <a:lnTo>
                    <a:pt x="2102243" y="268998"/>
                  </a:lnTo>
                  <a:lnTo>
                    <a:pt x="2100580" y="328091"/>
                  </a:lnTo>
                  <a:lnTo>
                    <a:pt x="2100580" y="590334"/>
                  </a:lnTo>
                  <a:lnTo>
                    <a:pt x="2110409" y="590334"/>
                  </a:lnTo>
                  <a:lnTo>
                    <a:pt x="2110409" y="328091"/>
                  </a:lnTo>
                  <a:lnTo>
                    <a:pt x="2113330" y="246570"/>
                  </a:lnTo>
                  <a:lnTo>
                    <a:pt x="2116759" y="215099"/>
                  </a:lnTo>
                  <a:lnTo>
                    <a:pt x="2116759" y="218554"/>
                  </a:lnTo>
                  <a:lnTo>
                    <a:pt x="2126589" y="218554"/>
                  </a:lnTo>
                  <a:lnTo>
                    <a:pt x="2126589" y="202844"/>
                  </a:lnTo>
                  <a:lnTo>
                    <a:pt x="2118093" y="202844"/>
                  </a:lnTo>
                  <a:lnTo>
                    <a:pt x="2119807" y="187121"/>
                  </a:lnTo>
                  <a:lnTo>
                    <a:pt x="2126589" y="187121"/>
                  </a:lnTo>
                  <a:lnTo>
                    <a:pt x="2126589" y="170891"/>
                  </a:lnTo>
                  <a:lnTo>
                    <a:pt x="2122474" y="170891"/>
                  </a:lnTo>
                  <a:lnTo>
                    <a:pt x="2129472" y="135661"/>
                  </a:lnTo>
                  <a:lnTo>
                    <a:pt x="2137918" y="114909"/>
                  </a:lnTo>
                  <a:lnTo>
                    <a:pt x="2146363" y="135661"/>
                  </a:lnTo>
                  <a:lnTo>
                    <a:pt x="2155355" y="180987"/>
                  </a:lnTo>
                  <a:lnTo>
                    <a:pt x="2157780" y="203301"/>
                  </a:lnTo>
                  <a:lnTo>
                    <a:pt x="2149246" y="203301"/>
                  </a:lnTo>
                  <a:lnTo>
                    <a:pt x="2149246" y="219532"/>
                  </a:lnTo>
                  <a:lnTo>
                    <a:pt x="2158555" y="219532"/>
                  </a:lnTo>
                  <a:lnTo>
                    <a:pt x="2158555" y="210299"/>
                  </a:lnTo>
                  <a:lnTo>
                    <a:pt x="2162518" y="246570"/>
                  </a:lnTo>
                  <a:lnTo>
                    <a:pt x="2165426" y="328091"/>
                  </a:lnTo>
                  <a:lnTo>
                    <a:pt x="2165426" y="473456"/>
                  </a:lnTo>
                  <a:lnTo>
                    <a:pt x="2165426" y="550062"/>
                  </a:lnTo>
                  <a:lnTo>
                    <a:pt x="2174798" y="550062"/>
                  </a:lnTo>
                  <a:lnTo>
                    <a:pt x="2174798" y="473456"/>
                  </a:lnTo>
                  <a:lnTo>
                    <a:pt x="2174798" y="328091"/>
                  </a:lnTo>
                  <a:lnTo>
                    <a:pt x="2174798" y="287299"/>
                  </a:lnTo>
                  <a:lnTo>
                    <a:pt x="2177707" y="206070"/>
                  </a:lnTo>
                  <a:lnTo>
                    <a:pt x="2181669" y="169811"/>
                  </a:lnTo>
                  <a:lnTo>
                    <a:pt x="2181669" y="178282"/>
                  </a:lnTo>
                  <a:lnTo>
                    <a:pt x="2190978" y="178282"/>
                  </a:lnTo>
                  <a:lnTo>
                    <a:pt x="2190978" y="162052"/>
                  </a:lnTo>
                  <a:lnTo>
                    <a:pt x="2182507" y="162052"/>
                  </a:lnTo>
                  <a:lnTo>
                    <a:pt x="2184235" y="146329"/>
                  </a:lnTo>
                  <a:lnTo>
                    <a:pt x="2190978" y="146329"/>
                  </a:lnTo>
                  <a:lnTo>
                    <a:pt x="2190978" y="130619"/>
                  </a:lnTo>
                  <a:lnTo>
                    <a:pt x="2186851" y="130619"/>
                  </a:lnTo>
                  <a:lnTo>
                    <a:pt x="2193861" y="95351"/>
                  </a:lnTo>
                  <a:lnTo>
                    <a:pt x="2202307" y="74637"/>
                  </a:lnTo>
                  <a:lnTo>
                    <a:pt x="2210752" y="95351"/>
                  </a:lnTo>
                  <a:lnTo>
                    <a:pt x="2219744" y="140627"/>
                  </a:lnTo>
                  <a:lnTo>
                    <a:pt x="2222131" y="162572"/>
                  </a:lnTo>
                  <a:lnTo>
                    <a:pt x="2213572" y="162572"/>
                  </a:lnTo>
                  <a:lnTo>
                    <a:pt x="2213572" y="178739"/>
                  </a:lnTo>
                  <a:lnTo>
                    <a:pt x="2223401" y="178739"/>
                  </a:lnTo>
                  <a:lnTo>
                    <a:pt x="2223401" y="174104"/>
                  </a:lnTo>
                  <a:lnTo>
                    <a:pt x="2226894" y="206070"/>
                  </a:lnTo>
                  <a:lnTo>
                    <a:pt x="2229815" y="287299"/>
                  </a:lnTo>
                  <a:lnTo>
                    <a:pt x="2229815" y="384530"/>
                  </a:lnTo>
                  <a:lnTo>
                    <a:pt x="2239645" y="384530"/>
                  </a:lnTo>
                  <a:lnTo>
                    <a:pt x="2239645" y="287299"/>
                  </a:lnTo>
                  <a:close/>
                </a:path>
                <a:path w="2418080" h="2383154">
                  <a:moveTo>
                    <a:pt x="2320658" y="380606"/>
                  </a:moveTo>
                  <a:lnTo>
                    <a:pt x="2310841" y="380606"/>
                  </a:lnTo>
                  <a:lnTo>
                    <a:pt x="2310841" y="533882"/>
                  </a:lnTo>
                  <a:lnTo>
                    <a:pt x="2320658" y="533882"/>
                  </a:lnTo>
                  <a:lnTo>
                    <a:pt x="2320658" y="380606"/>
                  </a:lnTo>
                  <a:close/>
                </a:path>
                <a:path w="2418080" h="2383154">
                  <a:moveTo>
                    <a:pt x="2320658" y="275513"/>
                  </a:moveTo>
                  <a:lnTo>
                    <a:pt x="2310841" y="275513"/>
                  </a:lnTo>
                  <a:lnTo>
                    <a:pt x="2310841" y="291757"/>
                  </a:lnTo>
                  <a:lnTo>
                    <a:pt x="2320658" y="291757"/>
                  </a:lnTo>
                  <a:lnTo>
                    <a:pt x="2320658" y="275513"/>
                  </a:lnTo>
                  <a:close/>
                </a:path>
                <a:path w="2418080" h="2383154">
                  <a:moveTo>
                    <a:pt x="2320658" y="243103"/>
                  </a:moveTo>
                  <a:lnTo>
                    <a:pt x="2310841" y="243103"/>
                  </a:lnTo>
                  <a:lnTo>
                    <a:pt x="2310841" y="259283"/>
                  </a:lnTo>
                  <a:lnTo>
                    <a:pt x="2320658" y="259283"/>
                  </a:lnTo>
                  <a:lnTo>
                    <a:pt x="2320658" y="243103"/>
                  </a:lnTo>
                  <a:close/>
                </a:path>
                <a:path w="2418080" h="2383154">
                  <a:moveTo>
                    <a:pt x="2320658" y="210693"/>
                  </a:moveTo>
                  <a:lnTo>
                    <a:pt x="2310841" y="210693"/>
                  </a:lnTo>
                  <a:lnTo>
                    <a:pt x="2310841" y="226872"/>
                  </a:lnTo>
                  <a:lnTo>
                    <a:pt x="2320658" y="226872"/>
                  </a:lnTo>
                  <a:lnTo>
                    <a:pt x="2320658" y="210693"/>
                  </a:lnTo>
                  <a:close/>
                </a:path>
                <a:path w="2418080" h="2383154">
                  <a:moveTo>
                    <a:pt x="2320658" y="178282"/>
                  </a:moveTo>
                  <a:lnTo>
                    <a:pt x="2310841" y="178282"/>
                  </a:lnTo>
                  <a:lnTo>
                    <a:pt x="2310841" y="194462"/>
                  </a:lnTo>
                  <a:lnTo>
                    <a:pt x="2320658" y="194462"/>
                  </a:lnTo>
                  <a:lnTo>
                    <a:pt x="2320658" y="178282"/>
                  </a:lnTo>
                  <a:close/>
                </a:path>
                <a:path w="2418080" h="2383154">
                  <a:moveTo>
                    <a:pt x="2320658" y="146329"/>
                  </a:moveTo>
                  <a:lnTo>
                    <a:pt x="2310841" y="146329"/>
                  </a:lnTo>
                  <a:lnTo>
                    <a:pt x="2310841" y="162572"/>
                  </a:lnTo>
                  <a:lnTo>
                    <a:pt x="2320658" y="162572"/>
                  </a:lnTo>
                  <a:lnTo>
                    <a:pt x="2320658" y="146329"/>
                  </a:lnTo>
                  <a:close/>
                </a:path>
                <a:path w="2418080" h="2383154">
                  <a:moveTo>
                    <a:pt x="2368867" y="332028"/>
                  </a:moveTo>
                  <a:lnTo>
                    <a:pt x="2359507" y="332028"/>
                  </a:lnTo>
                  <a:lnTo>
                    <a:pt x="2359507" y="348195"/>
                  </a:lnTo>
                  <a:lnTo>
                    <a:pt x="2368867" y="348195"/>
                  </a:lnTo>
                  <a:lnTo>
                    <a:pt x="2368867" y="332028"/>
                  </a:lnTo>
                  <a:close/>
                </a:path>
                <a:path w="2418080" h="2383154">
                  <a:moveTo>
                    <a:pt x="2368867" y="299618"/>
                  </a:moveTo>
                  <a:lnTo>
                    <a:pt x="2359507" y="299618"/>
                  </a:lnTo>
                  <a:lnTo>
                    <a:pt x="2359507" y="315785"/>
                  </a:lnTo>
                  <a:lnTo>
                    <a:pt x="2368867" y="315785"/>
                  </a:lnTo>
                  <a:lnTo>
                    <a:pt x="2368867" y="299618"/>
                  </a:lnTo>
                  <a:close/>
                </a:path>
                <a:path w="2418080" h="2383154">
                  <a:moveTo>
                    <a:pt x="2368867" y="267131"/>
                  </a:moveTo>
                  <a:lnTo>
                    <a:pt x="2359507" y="267131"/>
                  </a:lnTo>
                  <a:lnTo>
                    <a:pt x="2359507" y="283375"/>
                  </a:lnTo>
                  <a:lnTo>
                    <a:pt x="2368867" y="283375"/>
                  </a:lnTo>
                  <a:lnTo>
                    <a:pt x="2368867" y="267131"/>
                  </a:lnTo>
                  <a:close/>
                </a:path>
                <a:path w="2418080" h="2383154">
                  <a:moveTo>
                    <a:pt x="2368867" y="234721"/>
                  </a:moveTo>
                  <a:lnTo>
                    <a:pt x="2359507" y="234721"/>
                  </a:lnTo>
                  <a:lnTo>
                    <a:pt x="2359507" y="250964"/>
                  </a:lnTo>
                  <a:lnTo>
                    <a:pt x="2368867" y="250964"/>
                  </a:lnTo>
                  <a:lnTo>
                    <a:pt x="2368867" y="234721"/>
                  </a:lnTo>
                  <a:close/>
                </a:path>
                <a:path w="2418080" h="2383154">
                  <a:moveTo>
                    <a:pt x="2385047" y="448894"/>
                  </a:moveTo>
                  <a:lnTo>
                    <a:pt x="2375230" y="448894"/>
                  </a:lnTo>
                  <a:lnTo>
                    <a:pt x="2375230" y="574154"/>
                  </a:lnTo>
                  <a:lnTo>
                    <a:pt x="2385047" y="574154"/>
                  </a:lnTo>
                  <a:lnTo>
                    <a:pt x="2385047" y="448894"/>
                  </a:lnTo>
                  <a:close/>
                </a:path>
                <a:path w="2418080" h="2383154">
                  <a:moveTo>
                    <a:pt x="2385047" y="315785"/>
                  </a:moveTo>
                  <a:lnTo>
                    <a:pt x="2375230" y="315785"/>
                  </a:lnTo>
                  <a:lnTo>
                    <a:pt x="2375230" y="332028"/>
                  </a:lnTo>
                  <a:lnTo>
                    <a:pt x="2385047" y="332028"/>
                  </a:lnTo>
                  <a:lnTo>
                    <a:pt x="2385047" y="315785"/>
                  </a:lnTo>
                  <a:close/>
                </a:path>
                <a:path w="2418080" h="2383154">
                  <a:moveTo>
                    <a:pt x="2385047" y="283375"/>
                  </a:moveTo>
                  <a:lnTo>
                    <a:pt x="2375230" y="283375"/>
                  </a:lnTo>
                  <a:lnTo>
                    <a:pt x="2375230" y="299618"/>
                  </a:lnTo>
                  <a:lnTo>
                    <a:pt x="2385047" y="299618"/>
                  </a:lnTo>
                  <a:lnTo>
                    <a:pt x="2385047" y="283375"/>
                  </a:lnTo>
                  <a:close/>
                </a:path>
                <a:path w="2418080" h="2383154">
                  <a:moveTo>
                    <a:pt x="2385047" y="250964"/>
                  </a:moveTo>
                  <a:lnTo>
                    <a:pt x="2375230" y="250964"/>
                  </a:lnTo>
                  <a:lnTo>
                    <a:pt x="2375230" y="267131"/>
                  </a:lnTo>
                  <a:lnTo>
                    <a:pt x="2385047" y="267131"/>
                  </a:lnTo>
                  <a:lnTo>
                    <a:pt x="2385047" y="250964"/>
                  </a:lnTo>
                  <a:close/>
                </a:path>
                <a:path w="2418080" h="2383154">
                  <a:moveTo>
                    <a:pt x="2385047" y="218554"/>
                  </a:moveTo>
                  <a:lnTo>
                    <a:pt x="2375230" y="218554"/>
                  </a:lnTo>
                  <a:lnTo>
                    <a:pt x="2375230" y="234721"/>
                  </a:lnTo>
                  <a:lnTo>
                    <a:pt x="2385047" y="234721"/>
                  </a:lnTo>
                  <a:lnTo>
                    <a:pt x="2385047" y="218554"/>
                  </a:lnTo>
                  <a:close/>
                </a:path>
                <a:path w="2418080" h="2383154">
                  <a:moveTo>
                    <a:pt x="2385047" y="187121"/>
                  </a:moveTo>
                  <a:lnTo>
                    <a:pt x="2375230" y="187121"/>
                  </a:lnTo>
                  <a:lnTo>
                    <a:pt x="2375230" y="203301"/>
                  </a:lnTo>
                  <a:lnTo>
                    <a:pt x="2385047" y="203301"/>
                  </a:lnTo>
                  <a:lnTo>
                    <a:pt x="2385047" y="187121"/>
                  </a:lnTo>
                  <a:close/>
                </a:path>
                <a:path w="2418080" h="2383154">
                  <a:moveTo>
                    <a:pt x="2401290" y="299618"/>
                  </a:moveTo>
                  <a:lnTo>
                    <a:pt x="2391473" y="299618"/>
                  </a:lnTo>
                  <a:lnTo>
                    <a:pt x="2391473" y="315785"/>
                  </a:lnTo>
                  <a:lnTo>
                    <a:pt x="2401290" y="315785"/>
                  </a:lnTo>
                  <a:lnTo>
                    <a:pt x="2401290" y="299618"/>
                  </a:lnTo>
                  <a:close/>
                </a:path>
                <a:path w="2418080" h="2383154">
                  <a:moveTo>
                    <a:pt x="2401290" y="267131"/>
                  </a:moveTo>
                  <a:lnTo>
                    <a:pt x="2391473" y="267131"/>
                  </a:lnTo>
                  <a:lnTo>
                    <a:pt x="2391473" y="283375"/>
                  </a:lnTo>
                  <a:lnTo>
                    <a:pt x="2401290" y="283375"/>
                  </a:lnTo>
                  <a:lnTo>
                    <a:pt x="2401290" y="267131"/>
                  </a:lnTo>
                  <a:close/>
                </a:path>
                <a:path w="2418080" h="2383154">
                  <a:moveTo>
                    <a:pt x="2401290" y="234721"/>
                  </a:moveTo>
                  <a:lnTo>
                    <a:pt x="2391473" y="234721"/>
                  </a:lnTo>
                  <a:lnTo>
                    <a:pt x="2391473" y="250964"/>
                  </a:lnTo>
                  <a:lnTo>
                    <a:pt x="2401290" y="250964"/>
                  </a:lnTo>
                  <a:lnTo>
                    <a:pt x="2401290" y="234721"/>
                  </a:lnTo>
                  <a:close/>
                </a:path>
                <a:path w="2418080" h="2383154">
                  <a:moveTo>
                    <a:pt x="2417470" y="328091"/>
                  </a:moveTo>
                  <a:lnTo>
                    <a:pt x="2415806" y="268998"/>
                  </a:lnTo>
                  <a:lnTo>
                    <a:pt x="2410993" y="209092"/>
                  </a:lnTo>
                  <a:lnTo>
                    <a:pt x="2403271" y="156400"/>
                  </a:lnTo>
                  <a:lnTo>
                    <a:pt x="2392896" y="118897"/>
                  </a:lnTo>
                  <a:lnTo>
                    <a:pt x="2384526" y="109537"/>
                  </a:lnTo>
                  <a:lnTo>
                    <a:pt x="2385047" y="109537"/>
                  </a:lnTo>
                  <a:lnTo>
                    <a:pt x="2385047" y="76593"/>
                  </a:lnTo>
                  <a:lnTo>
                    <a:pt x="2387765" y="76034"/>
                  </a:lnTo>
                  <a:lnTo>
                    <a:pt x="2394013" y="71818"/>
                  </a:lnTo>
                  <a:lnTo>
                    <a:pt x="2396756" y="67767"/>
                  </a:lnTo>
                  <a:lnTo>
                    <a:pt x="2398242" y="65570"/>
                  </a:lnTo>
                  <a:lnTo>
                    <a:pt x="2399792" y="57937"/>
                  </a:lnTo>
                  <a:lnTo>
                    <a:pt x="2398242" y="50584"/>
                  </a:lnTo>
                  <a:lnTo>
                    <a:pt x="2396858" y="48577"/>
                  </a:lnTo>
                  <a:lnTo>
                    <a:pt x="2394013" y="44475"/>
                  </a:lnTo>
                  <a:lnTo>
                    <a:pt x="2389962" y="41770"/>
                  </a:lnTo>
                  <a:lnTo>
                    <a:pt x="2389962" y="53035"/>
                  </a:lnTo>
                  <a:lnTo>
                    <a:pt x="2389962" y="63309"/>
                  </a:lnTo>
                  <a:lnTo>
                    <a:pt x="2385580" y="67767"/>
                  </a:lnTo>
                  <a:lnTo>
                    <a:pt x="2374773" y="67767"/>
                  </a:lnTo>
                  <a:lnTo>
                    <a:pt x="2370836" y="63309"/>
                  </a:lnTo>
                  <a:lnTo>
                    <a:pt x="2370836" y="53035"/>
                  </a:lnTo>
                  <a:lnTo>
                    <a:pt x="2374773" y="48577"/>
                  </a:lnTo>
                  <a:lnTo>
                    <a:pt x="2385580" y="48577"/>
                  </a:lnTo>
                  <a:lnTo>
                    <a:pt x="2389962" y="53035"/>
                  </a:lnTo>
                  <a:lnTo>
                    <a:pt x="2389962" y="41770"/>
                  </a:lnTo>
                  <a:lnTo>
                    <a:pt x="2387765" y="40297"/>
                  </a:lnTo>
                  <a:lnTo>
                    <a:pt x="2380132" y="38760"/>
                  </a:lnTo>
                  <a:lnTo>
                    <a:pt x="2372817" y="40297"/>
                  </a:lnTo>
                  <a:lnTo>
                    <a:pt x="2366721" y="44475"/>
                  </a:lnTo>
                  <a:lnTo>
                    <a:pt x="2362555" y="50584"/>
                  </a:lnTo>
                  <a:lnTo>
                    <a:pt x="2361006" y="57937"/>
                  </a:lnTo>
                  <a:lnTo>
                    <a:pt x="2362555" y="65570"/>
                  </a:lnTo>
                  <a:lnTo>
                    <a:pt x="2366721" y="71818"/>
                  </a:lnTo>
                  <a:lnTo>
                    <a:pt x="2372817" y="76034"/>
                  </a:lnTo>
                  <a:lnTo>
                    <a:pt x="2375230" y="76555"/>
                  </a:lnTo>
                  <a:lnTo>
                    <a:pt x="2375230" y="109537"/>
                  </a:lnTo>
                  <a:lnTo>
                    <a:pt x="2375763" y="109537"/>
                  </a:lnTo>
                  <a:lnTo>
                    <a:pt x="2367457" y="118897"/>
                  </a:lnTo>
                  <a:lnTo>
                    <a:pt x="2357221" y="156400"/>
                  </a:lnTo>
                  <a:lnTo>
                    <a:pt x="2349639" y="209092"/>
                  </a:lnTo>
                  <a:lnTo>
                    <a:pt x="2349563" y="210058"/>
                  </a:lnTo>
                  <a:lnTo>
                    <a:pt x="2346312" y="168694"/>
                  </a:lnTo>
                  <a:lnTo>
                    <a:pt x="2338717" y="116052"/>
                  </a:lnTo>
                  <a:lnTo>
                    <a:pt x="2328468" y="78574"/>
                  </a:lnTo>
                  <a:lnTo>
                    <a:pt x="2320125" y="69202"/>
                  </a:lnTo>
                  <a:lnTo>
                    <a:pt x="2320658" y="69202"/>
                  </a:lnTo>
                  <a:lnTo>
                    <a:pt x="2320658" y="37731"/>
                  </a:lnTo>
                  <a:lnTo>
                    <a:pt x="2323122" y="37211"/>
                  </a:lnTo>
                  <a:lnTo>
                    <a:pt x="2329230" y="32981"/>
                  </a:lnTo>
                  <a:lnTo>
                    <a:pt x="2331936" y="28930"/>
                  </a:lnTo>
                  <a:lnTo>
                    <a:pt x="2333396" y="26746"/>
                  </a:lnTo>
                  <a:lnTo>
                    <a:pt x="2334945" y="19113"/>
                  </a:lnTo>
                  <a:lnTo>
                    <a:pt x="2333396" y="11785"/>
                  </a:lnTo>
                  <a:lnTo>
                    <a:pt x="2332050" y="9817"/>
                  </a:lnTo>
                  <a:lnTo>
                    <a:pt x="2329230" y="5702"/>
                  </a:lnTo>
                  <a:lnTo>
                    <a:pt x="2325116" y="2908"/>
                  </a:lnTo>
                  <a:lnTo>
                    <a:pt x="2325116" y="14198"/>
                  </a:lnTo>
                  <a:lnTo>
                    <a:pt x="2325116" y="24549"/>
                  </a:lnTo>
                  <a:lnTo>
                    <a:pt x="2321191" y="28930"/>
                  </a:lnTo>
                  <a:lnTo>
                    <a:pt x="2320658" y="28930"/>
                  </a:lnTo>
                  <a:lnTo>
                    <a:pt x="2310841" y="28930"/>
                  </a:lnTo>
                  <a:lnTo>
                    <a:pt x="2310384" y="28930"/>
                  </a:lnTo>
                  <a:lnTo>
                    <a:pt x="2305926" y="24549"/>
                  </a:lnTo>
                  <a:lnTo>
                    <a:pt x="2305926" y="14198"/>
                  </a:lnTo>
                  <a:lnTo>
                    <a:pt x="2310384" y="9817"/>
                  </a:lnTo>
                  <a:lnTo>
                    <a:pt x="2321191" y="9817"/>
                  </a:lnTo>
                  <a:lnTo>
                    <a:pt x="2325116" y="14198"/>
                  </a:lnTo>
                  <a:lnTo>
                    <a:pt x="2325116" y="2908"/>
                  </a:lnTo>
                  <a:lnTo>
                    <a:pt x="2323122" y="1536"/>
                  </a:lnTo>
                  <a:lnTo>
                    <a:pt x="2315756" y="0"/>
                  </a:lnTo>
                  <a:lnTo>
                    <a:pt x="2308123" y="1536"/>
                  </a:lnTo>
                  <a:lnTo>
                    <a:pt x="2301875" y="5702"/>
                  </a:lnTo>
                  <a:lnTo>
                    <a:pt x="2297646" y="11785"/>
                  </a:lnTo>
                  <a:lnTo>
                    <a:pt x="2296096" y="19113"/>
                  </a:lnTo>
                  <a:lnTo>
                    <a:pt x="2297646" y="26746"/>
                  </a:lnTo>
                  <a:lnTo>
                    <a:pt x="2301875" y="32981"/>
                  </a:lnTo>
                  <a:lnTo>
                    <a:pt x="2308123" y="37211"/>
                  </a:lnTo>
                  <a:lnTo>
                    <a:pt x="2310841" y="37769"/>
                  </a:lnTo>
                  <a:lnTo>
                    <a:pt x="2310841" y="69202"/>
                  </a:lnTo>
                  <a:lnTo>
                    <a:pt x="2311362" y="69202"/>
                  </a:lnTo>
                  <a:lnTo>
                    <a:pt x="2303018" y="78574"/>
                  </a:lnTo>
                  <a:lnTo>
                    <a:pt x="2292654" y="116052"/>
                  </a:lnTo>
                  <a:lnTo>
                    <a:pt x="2284920" y="168694"/>
                  </a:lnTo>
                  <a:lnTo>
                    <a:pt x="2280081" y="228460"/>
                  </a:lnTo>
                  <a:lnTo>
                    <a:pt x="2278418" y="287299"/>
                  </a:lnTo>
                  <a:lnTo>
                    <a:pt x="2278418" y="389445"/>
                  </a:lnTo>
                  <a:lnTo>
                    <a:pt x="2288235" y="389445"/>
                  </a:lnTo>
                  <a:lnTo>
                    <a:pt x="2288235" y="287299"/>
                  </a:lnTo>
                  <a:lnTo>
                    <a:pt x="2291156" y="206070"/>
                  </a:lnTo>
                  <a:lnTo>
                    <a:pt x="2298306" y="140627"/>
                  </a:lnTo>
                  <a:lnTo>
                    <a:pt x="2307310" y="95351"/>
                  </a:lnTo>
                  <a:lnTo>
                    <a:pt x="2315756" y="74637"/>
                  </a:lnTo>
                  <a:lnTo>
                    <a:pt x="2324227" y="95351"/>
                  </a:lnTo>
                  <a:lnTo>
                    <a:pt x="2331250" y="130619"/>
                  </a:lnTo>
                  <a:lnTo>
                    <a:pt x="2327084" y="130619"/>
                  </a:lnTo>
                  <a:lnTo>
                    <a:pt x="2327084" y="146329"/>
                  </a:lnTo>
                  <a:lnTo>
                    <a:pt x="2333866" y="146329"/>
                  </a:lnTo>
                  <a:lnTo>
                    <a:pt x="2335580" y="162052"/>
                  </a:lnTo>
                  <a:lnTo>
                    <a:pt x="2327084" y="162052"/>
                  </a:lnTo>
                  <a:lnTo>
                    <a:pt x="2327084" y="178282"/>
                  </a:lnTo>
                  <a:lnTo>
                    <a:pt x="2336444" y="178282"/>
                  </a:lnTo>
                  <a:lnTo>
                    <a:pt x="2336444" y="169887"/>
                  </a:lnTo>
                  <a:lnTo>
                    <a:pt x="2340406" y="206070"/>
                  </a:lnTo>
                  <a:lnTo>
                    <a:pt x="2343327" y="287299"/>
                  </a:lnTo>
                  <a:lnTo>
                    <a:pt x="2343327" y="328091"/>
                  </a:lnTo>
                  <a:lnTo>
                    <a:pt x="2343327" y="473456"/>
                  </a:lnTo>
                  <a:lnTo>
                    <a:pt x="2343327" y="554964"/>
                  </a:lnTo>
                  <a:lnTo>
                    <a:pt x="2352624" y="554964"/>
                  </a:lnTo>
                  <a:lnTo>
                    <a:pt x="2352624" y="473456"/>
                  </a:lnTo>
                  <a:lnTo>
                    <a:pt x="2352624" y="328091"/>
                  </a:lnTo>
                  <a:lnTo>
                    <a:pt x="2355545" y="246570"/>
                  </a:lnTo>
                  <a:lnTo>
                    <a:pt x="2359507" y="210235"/>
                  </a:lnTo>
                  <a:lnTo>
                    <a:pt x="2359507" y="219532"/>
                  </a:lnTo>
                  <a:lnTo>
                    <a:pt x="2368867" y="219532"/>
                  </a:lnTo>
                  <a:lnTo>
                    <a:pt x="2368867" y="203301"/>
                  </a:lnTo>
                  <a:lnTo>
                    <a:pt x="2360257" y="203301"/>
                  </a:lnTo>
                  <a:lnTo>
                    <a:pt x="2362695" y="180987"/>
                  </a:lnTo>
                  <a:lnTo>
                    <a:pt x="2371699" y="135661"/>
                  </a:lnTo>
                  <a:lnTo>
                    <a:pt x="2380132" y="114909"/>
                  </a:lnTo>
                  <a:lnTo>
                    <a:pt x="2388578" y="135661"/>
                  </a:lnTo>
                  <a:lnTo>
                    <a:pt x="2395575" y="170891"/>
                  </a:lnTo>
                  <a:lnTo>
                    <a:pt x="2391473" y="170891"/>
                  </a:lnTo>
                  <a:lnTo>
                    <a:pt x="2391473" y="187121"/>
                  </a:lnTo>
                  <a:lnTo>
                    <a:pt x="2398242" y="187121"/>
                  </a:lnTo>
                  <a:lnTo>
                    <a:pt x="2399957" y="202844"/>
                  </a:lnTo>
                  <a:lnTo>
                    <a:pt x="2391473" y="202844"/>
                  </a:lnTo>
                  <a:lnTo>
                    <a:pt x="2391473" y="218554"/>
                  </a:lnTo>
                  <a:lnTo>
                    <a:pt x="2401290" y="218554"/>
                  </a:lnTo>
                  <a:lnTo>
                    <a:pt x="2401290" y="215049"/>
                  </a:lnTo>
                  <a:lnTo>
                    <a:pt x="2404732" y="246570"/>
                  </a:lnTo>
                  <a:lnTo>
                    <a:pt x="2407653" y="328091"/>
                  </a:lnTo>
                  <a:lnTo>
                    <a:pt x="2407653" y="590334"/>
                  </a:lnTo>
                  <a:lnTo>
                    <a:pt x="2417470" y="590334"/>
                  </a:lnTo>
                  <a:lnTo>
                    <a:pt x="2417470" y="3280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753030" y="2521114"/>
              <a:ext cx="458470" cy="493395"/>
            </a:xfrm>
            <a:custGeom>
              <a:avLst/>
              <a:gdLst/>
              <a:ahLst/>
              <a:cxnLst/>
              <a:rect l="l" t="t" r="r" b="b"/>
              <a:pathLst>
                <a:path w="458469" h="493394">
                  <a:moveTo>
                    <a:pt x="258470" y="129705"/>
                  </a:moveTo>
                  <a:lnTo>
                    <a:pt x="248640" y="129705"/>
                  </a:lnTo>
                  <a:lnTo>
                    <a:pt x="248640" y="145415"/>
                  </a:lnTo>
                  <a:lnTo>
                    <a:pt x="258470" y="145415"/>
                  </a:lnTo>
                  <a:lnTo>
                    <a:pt x="258470" y="129705"/>
                  </a:lnTo>
                  <a:close/>
                </a:path>
                <a:path w="458469" h="493394">
                  <a:moveTo>
                    <a:pt x="258470" y="97231"/>
                  </a:moveTo>
                  <a:lnTo>
                    <a:pt x="248640" y="97231"/>
                  </a:lnTo>
                  <a:lnTo>
                    <a:pt x="248640" y="113461"/>
                  </a:lnTo>
                  <a:lnTo>
                    <a:pt x="258470" y="113461"/>
                  </a:lnTo>
                  <a:lnTo>
                    <a:pt x="258470" y="97231"/>
                  </a:lnTo>
                  <a:close/>
                </a:path>
                <a:path w="458469" h="493394">
                  <a:moveTo>
                    <a:pt x="258470" y="64820"/>
                  </a:moveTo>
                  <a:lnTo>
                    <a:pt x="248640" y="64820"/>
                  </a:lnTo>
                  <a:lnTo>
                    <a:pt x="248640" y="81051"/>
                  </a:lnTo>
                  <a:lnTo>
                    <a:pt x="258470" y="81051"/>
                  </a:lnTo>
                  <a:lnTo>
                    <a:pt x="258470" y="64820"/>
                  </a:lnTo>
                  <a:close/>
                </a:path>
                <a:path w="458469" h="493394">
                  <a:moveTo>
                    <a:pt x="258470" y="32410"/>
                  </a:moveTo>
                  <a:lnTo>
                    <a:pt x="248640" y="32410"/>
                  </a:lnTo>
                  <a:lnTo>
                    <a:pt x="248640" y="48641"/>
                  </a:lnTo>
                  <a:lnTo>
                    <a:pt x="258470" y="48641"/>
                  </a:lnTo>
                  <a:lnTo>
                    <a:pt x="258470" y="32410"/>
                  </a:lnTo>
                  <a:close/>
                </a:path>
                <a:path w="458469" h="493394">
                  <a:moveTo>
                    <a:pt x="258470" y="520"/>
                  </a:moveTo>
                  <a:lnTo>
                    <a:pt x="248640" y="520"/>
                  </a:lnTo>
                  <a:lnTo>
                    <a:pt x="248640" y="16687"/>
                  </a:lnTo>
                  <a:lnTo>
                    <a:pt x="258470" y="16687"/>
                  </a:lnTo>
                  <a:lnTo>
                    <a:pt x="258470" y="520"/>
                  </a:lnTo>
                  <a:close/>
                </a:path>
                <a:path w="458469" h="493394">
                  <a:moveTo>
                    <a:pt x="290423" y="97231"/>
                  </a:moveTo>
                  <a:lnTo>
                    <a:pt x="281063" y="97231"/>
                  </a:lnTo>
                  <a:lnTo>
                    <a:pt x="281063" y="113461"/>
                  </a:lnTo>
                  <a:lnTo>
                    <a:pt x="290423" y="113461"/>
                  </a:lnTo>
                  <a:lnTo>
                    <a:pt x="290423" y="97231"/>
                  </a:lnTo>
                  <a:close/>
                </a:path>
                <a:path w="458469" h="493394">
                  <a:moveTo>
                    <a:pt x="290423" y="64820"/>
                  </a:moveTo>
                  <a:lnTo>
                    <a:pt x="281063" y="64820"/>
                  </a:lnTo>
                  <a:lnTo>
                    <a:pt x="281063" y="81051"/>
                  </a:lnTo>
                  <a:lnTo>
                    <a:pt x="290423" y="81051"/>
                  </a:lnTo>
                  <a:lnTo>
                    <a:pt x="290423" y="64820"/>
                  </a:lnTo>
                  <a:close/>
                </a:path>
                <a:path w="458469" h="493394">
                  <a:moveTo>
                    <a:pt x="290423" y="32410"/>
                  </a:moveTo>
                  <a:lnTo>
                    <a:pt x="281063" y="32410"/>
                  </a:lnTo>
                  <a:lnTo>
                    <a:pt x="281063" y="48641"/>
                  </a:lnTo>
                  <a:lnTo>
                    <a:pt x="290423" y="48641"/>
                  </a:lnTo>
                  <a:lnTo>
                    <a:pt x="290423" y="32410"/>
                  </a:lnTo>
                  <a:close/>
                </a:path>
                <a:path w="458469" h="493394">
                  <a:moveTo>
                    <a:pt x="290423" y="0"/>
                  </a:moveTo>
                  <a:lnTo>
                    <a:pt x="281063" y="0"/>
                  </a:lnTo>
                  <a:lnTo>
                    <a:pt x="281063" y="16230"/>
                  </a:lnTo>
                  <a:lnTo>
                    <a:pt x="290423" y="16230"/>
                  </a:lnTo>
                  <a:lnTo>
                    <a:pt x="290423" y="0"/>
                  </a:lnTo>
                  <a:close/>
                </a:path>
                <a:path w="458469" h="493394">
                  <a:moveTo>
                    <a:pt x="344919" y="436651"/>
                  </a:moveTo>
                  <a:lnTo>
                    <a:pt x="212750" y="354152"/>
                  </a:lnTo>
                  <a:lnTo>
                    <a:pt x="81089" y="436651"/>
                  </a:lnTo>
                  <a:lnTo>
                    <a:pt x="86004" y="444512"/>
                  </a:lnTo>
                  <a:lnTo>
                    <a:pt x="212750" y="365417"/>
                  </a:lnTo>
                  <a:lnTo>
                    <a:pt x="340017" y="444512"/>
                  </a:lnTo>
                  <a:lnTo>
                    <a:pt x="344919" y="436651"/>
                  </a:lnTo>
                  <a:close/>
                </a:path>
                <a:path w="458469" h="493394">
                  <a:moveTo>
                    <a:pt x="457911" y="484784"/>
                  </a:moveTo>
                  <a:lnTo>
                    <a:pt x="213271" y="329603"/>
                  </a:lnTo>
                  <a:lnTo>
                    <a:pt x="0" y="460756"/>
                  </a:lnTo>
                  <a:lnTo>
                    <a:pt x="5435" y="469061"/>
                  </a:lnTo>
                  <a:lnTo>
                    <a:pt x="212750" y="341388"/>
                  </a:lnTo>
                  <a:lnTo>
                    <a:pt x="452996" y="493166"/>
                  </a:lnTo>
                  <a:lnTo>
                    <a:pt x="457911" y="4847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09320" y="2573682"/>
              <a:ext cx="113446" cy="30452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751594" y="2738691"/>
              <a:ext cx="368300" cy="260350"/>
            </a:xfrm>
            <a:custGeom>
              <a:avLst/>
              <a:gdLst/>
              <a:ahLst/>
              <a:cxnLst/>
              <a:rect l="l" t="t" r="r" b="b"/>
              <a:pathLst>
                <a:path w="368300" h="260350">
                  <a:moveTo>
                    <a:pt x="49580" y="170434"/>
                  </a:moveTo>
                  <a:lnTo>
                    <a:pt x="39751" y="170434"/>
                  </a:lnTo>
                  <a:lnTo>
                    <a:pt x="39751" y="202844"/>
                  </a:lnTo>
                  <a:lnTo>
                    <a:pt x="49580" y="202844"/>
                  </a:lnTo>
                  <a:lnTo>
                    <a:pt x="49580" y="170434"/>
                  </a:lnTo>
                  <a:close/>
                </a:path>
                <a:path w="368300" h="260350">
                  <a:moveTo>
                    <a:pt x="49580" y="121843"/>
                  </a:moveTo>
                  <a:lnTo>
                    <a:pt x="39751" y="121843"/>
                  </a:lnTo>
                  <a:lnTo>
                    <a:pt x="39751" y="154254"/>
                  </a:lnTo>
                  <a:lnTo>
                    <a:pt x="49580" y="154254"/>
                  </a:lnTo>
                  <a:lnTo>
                    <a:pt x="49580" y="121843"/>
                  </a:lnTo>
                  <a:close/>
                </a:path>
                <a:path w="368300" h="260350">
                  <a:moveTo>
                    <a:pt x="49580" y="49098"/>
                  </a:moveTo>
                  <a:lnTo>
                    <a:pt x="39751" y="49098"/>
                  </a:lnTo>
                  <a:lnTo>
                    <a:pt x="39751" y="81584"/>
                  </a:lnTo>
                  <a:lnTo>
                    <a:pt x="49580" y="81584"/>
                  </a:lnTo>
                  <a:lnTo>
                    <a:pt x="49580" y="49098"/>
                  </a:lnTo>
                  <a:close/>
                </a:path>
                <a:path w="368300" h="260350">
                  <a:moveTo>
                    <a:pt x="64846" y="0"/>
                  </a:moveTo>
                  <a:lnTo>
                    <a:pt x="0" y="0"/>
                  </a:lnTo>
                  <a:lnTo>
                    <a:pt x="0" y="9817"/>
                  </a:lnTo>
                  <a:lnTo>
                    <a:pt x="7327" y="9817"/>
                  </a:lnTo>
                  <a:lnTo>
                    <a:pt x="7327" y="16230"/>
                  </a:lnTo>
                  <a:lnTo>
                    <a:pt x="0" y="16230"/>
                  </a:lnTo>
                  <a:lnTo>
                    <a:pt x="0" y="26060"/>
                  </a:lnTo>
                  <a:lnTo>
                    <a:pt x="7327" y="26060"/>
                  </a:lnTo>
                  <a:lnTo>
                    <a:pt x="7327" y="88912"/>
                  </a:lnTo>
                  <a:lnTo>
                    <a:pt x="0" y="88912"/>
                  </a:lnTo>
                  <a:lnTo>
                    <a:pt x="0" y="98729"/>
                  </a:lnTo>
                  <a:lnTo>
                    <a:pt x="7327" y="98729"/>
                  </a:lnTo>
                  <a:lnTo>
                    <a:pt x="7327" y="239242"/>
                  </a:lnTo>
                  <a:lnTo>
                    <a:pt x="17157" y="239242"/>
                  </a:lnTo>
                  <a:lnTo>
                    <a:pt x="17157" y="98729"/>
                  </a:lnTo>
                  <a:lnTo>
                    <a:pt x="64846" y="98729"/>
                  </a:lnTo>
                  <a:lnTo>
                    <a:pt x="64846" y="88912"/>
                  </a:lnTo>
                  <a:lnTo>
                    <a:pt x="17157" y="88912"/>
                  </a:lnTo>
                  <a:lnTo>
                    <a:pt x="17157" y="26060"/>
                  </a:lnTo>
                  <a:lnTo>
                    <a:pt x="64846" y="26060"/>
                  </a:lnTo>
                  <a:lnTo>
                    <a:pt x="64846" y="16230"/>
                  </a:lnTo>
                  <a:lnTo>
                    <a:pt x="17157" y="16230"/>
                  </a:lnTo>
                  <a:lnTo>
                    <a:pt x="17157" y="9817"/>
                  </a:lnTo>
                  <a:lnTo>
                    <a:pt x="64846" y="9817"/>
                  </a:lnTo>
                  <a:lnTo>
                    <a:pt x="64846" y="0"/>
                  </a:lnTo>
                  <a:close/>
                </a:path>
                <a:path w="368300" h="260350">
                  <a:moveTo>
                    <a:pt x="224002" y="177304"/>
                  </a:moveTo>
                  <a:lnTo>
                    <a:pt x="219621" y="172923"/>
                  </a:lnTo>
                  <a:lnTo>
                    <a:pt x="209270" y="172923"/>
                  </a:lnTo>
                  <a:lnTo>
                    <a:pt x="204876" y="177304"/>
                  </a:lnTo>
                  <a:lnTo>
                    <a:pt x="204876" y="188112"/>
                  </a:lnTo>
                  <a:lnTo>
                    <a:pt x="209270" y="192557"/>
                  </a:lnTo>
                  <a:lnTo>
                    <a:pt x="219621" y="192557"/>
                  </a:lnTo>
                  <a:lnTo>
                    <a:pt x="224002" y="188112"/>
                  </a:lnTo>
                  <a:lnTo>
                    <a:pt x="224002" y="177304"/>
                  </a:lnTo>
                  <a:close/>
                </a:path>
                <a:path w="368300" h="260350">
                  <a:moveTo>
                    <a:pt x="367969" y="250507"/>
                  </a:moveTo>
                  <a:lnTo>
                    <a:pt x="219087" y="250507"/>
                  </a:lnTo>
                  <a:lnTo>
                    <a:pt x="219087" y="209397"/>
                  </a:lnTo>
                  <a:lnTo>
                    <a:pt x="241236" y="194525"/>
                  </a:lnTo>
                  <a:lnTo>
                    <a:pt x="235800" y="186664"/>
                  </a:lnTo>
                  <a:lnTo>
                    <a:pt x="214439" y="201041"/>
                  </a:lnTo>
                  <a:lnTo>
                    <a:pt x="193090" y="186664"/>
                  </a:lnTo>
                  <a:lnTo>
                    <a:pt x="187655" y="194525"/>
                  </a:lnTo>
                  <a:lnTo>
                    <a:pt x="209791" y="209384"/>
                  </a:lnTo>
                  <a:lnTo>
                    <a:pt x="209791" y="250507"/>
                  </a:lnTo>
                  <a:lnTo>
                    <a:pt x="60909" y="250507"/>
                  </a:lnTo>
                  <a:lnTo>
                    <a:pt x="60909" y="260324"/>
                  </a:lnTo>
                  <a:lnTo>
                    <a:pt x="367969" y="260324"/>
                  </a:lnTo>
                  <a:lnTo>
                    <a:pt x="367969" y="2505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12698" y="2622789"/>
              <a:ext cx="207832" cy="25489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114663" y="2639485"/>
              <a:ext cx="10160" cy="314960"/>
            </a:xfrm>
            <a:custGeom>
              <a:avLst/>
              <a:gdLst/>
              <a:ahLst/>
              <a:cxnLst/>
              <a:rect l="l" t="t" r="r" b="b"/>
              <a:pathLst>
                <a:path w="10160" h="314960">
                  <a:moveTo>
                    <a:pt x="9825" y="0"/>
                  </a:moveTo>
                  <a:lnTo>
                    <a:pt x="0" y="0"/>
                  </a:lnTo>
                  <a:lnTo>
                    <a:pt x="0" y="314809"/>
                  </a:lnTo>
                  <a:lnTo>
                    <a:pt x="9825" y="314809"/>
                  </a:lnTo>
                  <a:lnTo>
                    <a:pt x="9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19576" y="2872777"/>
              <a:ext cx="182811" cy="13409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0893" y="3708776"/>
              <a:ext cx="156732" cy="15501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13028" y="3612006"/>
              <a:ext cx="583565" cy="254000"/>
            </a:xfrm>
            <a:custGeom>
              <a:avLst/>
              <a:gdLst/>
              <a:ahLst/>
              <a:cxnLst/>
              <a:rect l="l" t="t" r="r" b="b"/>
              <a:pathLst>
                <a:path w="583565" h="254000">
                  <a:moveTo>
                    <a:pt x="153784" y="29464"/>
                  </a:moveTo>
                  <a:lnTo>
                    <a:pt x="123812" y="0"/>
                  </a:lnTo>
                  <a:lnTo>
                    <a:pt x="116928" y="6883"/>
                  </a:lnTo>
                  <a:lnTo>
                    <a:pt x="146900" y="36347"/>
                  </a:lnTo>
                  <a:lnTo>
                    <a:pt x="153784" y="29464"/>
                  </a:lnTo>
                  <a:close/>
                </a:path>
                <a:path w="583565" h="254000">
                  <a:moveTo>
                    <a:pt x="219138" y="94818"/>
                  </a:moveTo>
                  <a:lnTo>
                    <a:pt x="172948" y="49110"/>
                  </a:lnTo>
                  <a:lnTo>
                    <a:pt x="166065" y="55981"/>
                  </a:lnTo>
                  <a:lnTo>
                    <a:pt x="212255" y="101688"/>
                  </a:lnTo>
                  <a:lnTo>
                    <a:pt x="219138" y="94818"/>
                  </a:lnTo>
                  <a:close/>
                </a:path>
                <a:path w="583565" h="254000">
                  <a:moveTo>
                    <a:pt x="285953" y="4394"/>
                  </a:moveTo>
                  <a:lnTo>
                    <a:pt x="279069" y="11264"/>
                  </a:lnTo>
                  <a:lnTo>
                    <a:pt x="279565" y="11785"/>
                  </a:lnTo>
                  <a:lnTo>
                    <a:pt x="285953" y="4394"/>
                  </a:lnTo>
                  <a:close/>
                </a:path>
                <a:path w="583565" h="254000">
                  <a:moveTo>
                    <a:pt x="583209" y="244627"/>
                  </a:moveTo>
                  <a:lnTo>
                    <a:pt x="520915" y="244627"/>
                  </a:lnTo>
                  <a:lnTo>
                    <a:pt x="526161" y="241084"/>
                  </a:lnTo>
                  <a:lnTo>
                    <a:pt x="535546" y="227177"/>
                  </a:lnTo>
                  <a:lnTo>
                    <a:pt x="538988" y="210185"/>
                  </a:lnTo>
                  <a:lnTo>
                    <a:pt x="538988" y="209194"/>
                  </a:lnTo>
                  <a:lnTo>
                    <a:pt x="535546" y="192239"/>
                  </a:lnTo>
                  <a:lnTo>
                    <a:pt x="529170" y="182803"/>
                  </a:lnTo>
                  <a:lnTo>
                    <a:pt x="529170" y="209194"/>
                  </a:lnTo>
                  <a:lnTo>
                    <a:pt x="529170" y="210185"/>
                  </a:lnTo>
                  <a:lnTo>
                    <a:pt x="526491" y="223431"/>
                  </a:lnTo>
                  <a:lnTo>
                    <a:pt x="519214" y="234403"/>
                  </a:lnTo>
                  <a:lnTo>
                    <a:pt x="508431" y="241858"/>
                  </a:lnTo>
                  <a:lnTo>
                    <a:pt x="495261" y="244627"/>
                  </a:lnTo>
                  <a:lnTo>
                    <a:pt x="292836" y="244627"/>
                  </a:lnTo>
                  <a:lnTo>
                    <a:pt x="292836" y="175348"/>
                  </a:lnTo>
                  <a:lnTo>
                    <a:pt x="495261" y="175348"/>
                  </a:lnTo>
                  <a:lnTo>
                    <a:pt x="508431" y="178015"/>
                  </a:lnTo>
                  <a:lnTo>
                    <a:pt x="519214" y="185280"/>
                  </a:lnTo>
                  <a:lnTo>
                    <a:pt x="526491" y="196037"/>
                  </a:lnTo>
                  <a:lnTo>
                    <a:pt x="529170" y="209194"/>
                  </a:lnTo>
                  <a:lnTo>
                    <a:pt x="529170" y="182803"/>
                  </a:lnTo>
                  <a:lnTo>
                    <a:pt x="526161" y="178346"/>
                  </a:lnTo>
                  <a:lnTo>
                    <a:pt x="521703" y="175348"/>
                  </a:lnTo>
                  <a:lnTo>
                    <a:pt x="512254" y="168973"/>
                  </a:lnTo>
                  <a:lnTo>
                    <a:pt x="495261" y="165531"/>
                  </a:lnTo>
                  <a:lnTo>
                    <a:pt x="447141" y="165531"/>
                  </a:lnTo>
                  <a:lnTo>
                    <a:pt x="406336" y="124739"/>
                  </a:lnTo>
                  <a:lnTo>
                    <a:pt x="399453" y="131610"/>
                  </a:lnTo>
                  <a:lnTo>
                    <a:pt x="433781" y="165531"/>
                  </a:lnTo>
                  <a:lnTo>
                    <a:pt x="289915" y="165531"/>
                  </a:lnTo>
                  <a:lnTo>
                    <a:pt x="261391" y="137045"/>
                  </a:lnTo>
                  <a:lnTo>
                    <a:pt x="254508" y="143916"/>
                  </a:lnTo>
                  <a:lnTo>
                    <a:pt x="283006" y="172377"/>
                  </a:lnTo>
                  <a:lnTo>
                    <a:pt x="283006" y="244627"/>
                  </a:lnTo>
                  <a:lnTo>
                    <a:pt x="0" y="244627"/>
                  </a:lnTo>
                  <a:lnTo>
                    <a:pt x="0" y="253923"/>
                  </a:lnTo>
                  <a:lnTo>
                    <a:pt x="283006" y="253923"/>
                  </a:lnTo>
                  <a:lnTo>
                    <a:pt x="495261" y="253923"/>
                  </a:lnTo>
                  <a:lnTo>
                    <a:pt x="583209" y="253923"/>
                  </a:lnTo>
                  <a:lnTo>
                    <a:pt x="583209" y="244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9013" y="3374782"/>
              <a:ext cx="187199" cy="21607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08113" y="3585946"/>
              <a:ext cx="612775" cy="304800"/>
            </a:xfrm>
            <a:custGeom>
              <a:avLst/>
              <a:gdLst/>
              <a:ahLst/>
              <a:cxnLst/>
              <a:rect l="l" t="t" r="r" b="b"/>
              <a:pathLst>
                <a:path w="612775" h="304800">
                  <a:moveTo>
                    <a:pt x="435317" y="63842"/>
                  </a:moveTo>
                  <a:lnTo>
                    <a:pt x="429691" y="51904"/>
                  </a:lnTo>
                  <a:lnTo>
                    <a:pt x="414985" y="39039"/>
                  </a:lnTo>
                  <a:lnTo>
                    <a:pt x="394487" y="28765"/>
                  </a:lnTo>
                  <a:lnTo>
                    <a:pt x="371449" y="24561"/>
                  </a:lnTo>
                  <a:lnTo>
                    <a:pt x="358140" y="26111"/>
                  </a:lnTo>
                  <a:lnTo>
                    <a:pt x="348602" y="29972"/>
                  </a:lnTo>
                  <a:lnTo>
                    <a:pt x="342011" y="34937"/>
                  </a:lnTo>
                  <a:lnTo>
                    <a:pt x="337553" y="39814"/>
                  </a:lnTo>
                  <a:lnTo>
                    <a:pt x="334594" y="42760"/>
                  </a:lnTo>
                  <a:lnTo>
                    <a:pt x="333616" y="44196"/>
                  </a:lnTo>
                  <a:lnTo>
                    <a:pt x="329196" y="44196"/>
                  </a:lnTo>
                  <a:lnTo>
                    <a:pt x="325755" y="40792"/>
                  </a:lnTo>
                  <a:lnTo>
                    <a:pt x="323291" y="37846"/>
                  </a:lnTo>
                  <a:lnTo>
                    <a:pt x="319366" y="34378"/>
                  </a:lnTo>
                  <a:lnTo>
                    <a:pt x="305612" y="34378"/>
                  </a:lnTo>
                  <a:lnTo>
                    <a:pt x="301675" y="37846"/>
                  </a:lnTo>
                  <a:lnTo>
                    <a:pt x="299224" y="40792"/>
                  </a:lnTo>
                  <a:lnTo>
                    <a:pt x="295783" y="44196"/>
                  </a:lnTo>
                  <a:lnTo>
                    <a:pt x="293331" y="44729"/>
                  </a:lnTo>
                  <a:lnTo>
                    <a:pt x="292836" y="43738"/>
                  </a:lnTo>
                  <a:lnTo>
                    <a:pt x="292836" y="39293"/>
                  </a:lnTo>
                  <a:lnTo>
                    <a:pt x="292836" y="28486"/>
                  </a:lnTo>
                  <a:lnTo>
                    <a:pt x="292836" y="24561"/>
                  </a:lnTo>
                  <a:lnTo>
                    <a:pt x="292214" y="24561"/>
                  </a:lnTo>
                  <a:lnTo>
                    <a:pt x="291261" y="18453"/>
                  </a:lnTo>
                  <a:lnTo>
                    <a:pt x="285407" y="9283"/>
                  </a:lnTo>
                  <a:lnTo>
                    <a:pt x="273558" y="2590"/>
                  </a:lnTo>
                  <a:lnTo>
                    <a:pt x="254025" y="0"/>
                  </a:lnTo>
                  <a:lnTo>
                    <a:pt x="75666" y="0"/>
                  </a:lnTo>
                  <a:lnTo>
                    <a:pt x="56121" y="2590"/>
                  </a:lnTo>
                  <a:lnTo>
                    <a:pt x="44284" y="9283"/>
                  </a:lnTo>
                  <a:lnTo>
                    <a:pt x="38417" y="18453"/>
                  </a:lnTo>
                  <a:lnTo>
                    <a:pt x="36842" y="28486"/>
                  </a:lnTo>
                  <a:lnTo>
                    <a:pt x="36842" y="53035"/>
                  </a:lnTo>
                  <a:lnTo>
                    <a:pt x="46672" y="53035"/>
                  </a:lnTo>
                  <a:lnTo>
                    <a:pt x="46672" y="28486"/>
                  </a:lnTo>
                  <a:lnTo>
                    <a:pt x="47612" y="21767"/>
                  </a:lnTo>
                  <a:lnTo>
                    <a:pt x="51587" y="15608"/>
                  </a:lnTo>
                  <a:lnTo>
                    <a:pt x="60350" y="11112"/>
                  </a:lnTo>
                  <a:lnTo>
                    <a:pt x="75666" y="9372"/>
                  </a:lnTo>
                  <a:lnTo>
                    <a:pt x="254025" y="9372"/>
                  </a:lnTo>
                  <a:lnTo>
                    <a:pt x="269328" y="11112"/>
                  </a:lnTo>
                  <a:lnTo>
                    <a:pt x="278091" y="15608"/>
                  </a:lnTo>
                  <a:lnTo>
                    <a:pt x="282067" y="21767"/>
                  </a:lnTo>
                  <a:lnTo>
                    <a:pt x="282448" y="24561"/>
                  </a:lnTo>
                  <a:lnTo>
                    <a:pt x="276123" y="24561"/>
                  </a:lnTo>
                  <a:lnTo>
                    <a:pt x="272199" y="28028"/>
                  </a:lnTo>
                  <a:lnTo>
                    <a:pt x="269735" y="30975"/>
                  </a:lnTo>
                  <a:lnTo>
                    <a:pt x="266306" y="34378"/>
                  </a:lnTo>
                  <a:lnTo>
                    <a:pt x="261391" y="34378"/>
                  </a:lnTo>
                  <a:lnTo>
                    <a:pt x="259918" y="31432"/>
                  </a:lnTo>
                  <a:lnTo>
                    <a:pt x="257949" y="27051"/>
                  </a:lnTo>
                  <a:lnTo>
                    <a:pt x="255003" y="21615"/>
                  </a:lnTo>
                  <a:lnTo>
                    <a:pt x="251561" y="14732"/>
                  </a:lnTo>
                  <a:lnTo>
                    <a:pt x="243700" y="14732"/>
                  </a:lnTo>
                  <a:lnTo>
                    <a:pt x="228625" y="19342"/>
                  </a:lnTo>
                  <a:lnTo>
                    <a:pt x="203479" y="30264"/>
                  </a:lnTo>
                  <a:lnTo>
                    <a:pt x="176199" y="43129"/>
                  </a:lnTo>
                  <a:lnTo>
                    <a:pt x="154774" y="53568"/>
                  </a:lnTo>
                  <a:lnTo>
                    <a:pt x="148869" y="51079"/>
                  </a:lnTo>
                  <a:lnTo>
                    <a:pt x="142976" y="49110"/>
                  </a:lnTo>
                  <a:lnTo>
                    <a:pt x="135610" y="49110"/>
                  </a:lnTo>
                  <a:lnTo>
                    <a:pt x="118046" y="51536"/>
                  </a:lnTo>
                  <a:lnTo>
                    <a:pt x="103847" y="58191"/>
                  </a:lnTo>
                  <a:lnTo>
                    <a:pt x="94361" y="68173"/>
                  </a:lnTo>
                  <a:lnTo>
                    <a:pt x="90893" y="80543"/>
                  </a:lnTo>
                  <a:lnTo>
                    <a:pt x="92214" y="88658"/>
                  </a:lnTo>
                  <a:lnTo>
                    <a:pt x="95935" y="95948"/>
                  </a:lnTo>
                  <a:lnTo>
                    <a:pt x="101676" y="101180"/>
                  </a:lnTo>
                  <a:lnTo>
                    <a:pt x="109080" y="103200"/>
                  </a:lnTo>
                  <a:lnTo>
                    <a:pt x="114477" y="103200"/>
                  </a:lnTo>
                  <a:lnTo>
                    <a:pt x="119888" y="99263"/>
                  </a:lnTo>
                  <a:lnTo>
                    <a:pt x="123812" y="94348"/>
                  </a:lnTo>
                  <a:lnTo>
                    <a:pt x="126263" y="99263"/>
                  </a:lnTo>
                  <a:lnTo>
                    <a:pt x="129705" y="103200"/>
                  </a:lnTo>
                  <a:lnTo>
                    <a:pt x="141008" y="103200"/>
                  </a:lnTo>
                  <a:lnTo>
                    <a:pt x="145440" y="99263"/>
                  </a:lnTo>
                  <a:lnTo>
                    <a:pt x="148386" y="94348"/>
                  </a:lnTo>
                  <a:lnTo>
                    <a:pt x="151815" y="99263"/>
                  </a:lnTo>
                  <a:lnTo>
                    <a:pt x="156248" y="103200"/>
                  </a:lnTo>
                  <a:lnTo>
                    <a:pt x="161645" y="103200"/>
                  </a:lnTo>
                  <a:lnTo>
                    <a:pt x="168414" y="101409"/>
                  </a:lnTo>
                  <a:lnTo>
                    <a:pt x="173812" y="96723"/>
                  </a:lnTo>
                  <a:lnTo>
                    <a:pt x="177546" y="90106"/>
                  </a:lnTo>
                  <a:lnTo>
                    <a:pt x="179336" y="82499"/>
                  </a:lnTo>
                  <a:lnTo>
                    <a:pt x="180314" y="82499"/>
                  </a:lnTo>
                  <a:lnTo>
                    <a:pt x="180809" y="82042"/>
                  </a:lnTo>
                  <a:lnTo>
                    <a:pt x="184746" y="80543"/>
                  </a:lnTo>
                  <a:lnTo>
                    <a:pt x="191617" y="78117"/>
                  </a:lnTo>
                  <a:lnTo>
                    <a:pt x="198005" y="72224"/>
                  </a:lnTo>
                  <a:lnTo>
                    <a:pt x="202425" y="67310"/>
                  </a:lnTo>
                  <a:lnTo>
                    <a:pt x="206844" y="69278"/>
                  </a:lnTo>
                  <a:lnTo>
                    <a:pt x="209308" y="70713"/>
                  </a:lnTo>
                  <a:lnTo>
                    <a:pt x="209969" y="76733"/>
                  </a:lnTo>
                  <a:lnTo>
                    <a:pt x="211632" y="84924"/>
                  </a:lnTo>
                  <a:lnTo>
                    <a:pt x="214972" y="93751"/>
                  </a:lnTo>
                  <a:lnTo>
                    <a:pt x="220611" y="101688"/>
                  </a:lnTo>
                  <a:lnTo>
                    <a:pt x="226999" y="108102"/>
                  </a:lnTo>
                  <a:lnTo>
                    <a:pt x="248615" y="108102"/>
                  </a:lnTo>
                  <a:lnTo>
                    <a:pt x="248615" y="113995"/>
                  </a:lnTo>
                  <a:lnTo>
                    <a:pt x="246151" y="119367"/>
                  </a:lnTo>
                  <a:lnTo>
                    <a:pt x="245173" y="119888"/>
                  </a:lnTo>
                  <a:lnTo>
                    <a:pt x="244195" y="119888"/>
                  </a:lnTo>
                  <a:lnTo>
                    <a:pt x="236334" y="117932"/>
                  </a:lnTo>
                  <a:lnTo>
                    <a:pt x="233870" y="117932"/>
                  </a:lnTo>
                  <a:lnTo>
                    <a:pt x="216179" y="120103"/>
                  </a:lnTo>
                  <a:lnTo>
                    <a:pt x="202184" y="126199"/>
                  </a:lnTo>
                  <a:lnTo>
                    <a:pt x="192976" y="135521"/>
                  </a:lnTo>
                  <a:lnTo>
                    <a:pt x="189649" y="147396"/>
                  </a:lnTo>
                  <a:lnTo>
                    <a:pt x="190969" y="156197"/>
                  </a:lnTo>
                  <a:lnTo>
                    <a:pt x="194627" y="164084"/>
                  </a:lnTo>
                  <a:lnTo>
                    <a:pt x="200228" y="169760"/>
                  </a:lnTo>
                  <a:lnTo>
                    <a:pt x="207340" y="171945"/>
                  </a:lnTo>
                  <a:lnTo>
                    <a:pt x="212750" y="171945"/>
                  </a:lnTo>
                  <a:lnTo>
                    <a:pt x="218147" y="167487"/>
                  </a:lnTo>
                  <a:lnTo>
                    <a:pt x="222084" y="162128"/>
                  </a:lnTo>
                  <a:lnTo>
                    <a:pt x="224536" y="167487"/>
                  </a:lnTo>
                  <a:lnTo>
                    <a:pt x="227977" y="171945"/>
                  </a:lnTo>
                  <a:lnTo>
                    <a:pt x="239763" y="171945"/>
                  </a:lnTo>
                  <a:lnTo>
                    <a:pt x="243205" y="167487"/>
                  </a:lnTo>
                  <a:lnTo>
                    <a:pt x="245173" y="162128"/>
                  </a:lnTo>
                  <a:lnTo>
                    <a:pt x="249593" y="167487"/>
                  </a:lnTo>
                  <a:lnTo>
                    <a:pt x="254508" y="171945"/>
                  </a:lnTo>
                  <a:lnTo>
                    <a:pt x="259918" y="171945"/>
                  </a:lnTo>
                  <a:lnTo>
                    <a:pt x="266763" y="170180"/>
                  </a:lnTo>
                  <a:lnTo>
                    <a:pt x="272326" y="165544"/>
                  </a:lnTo>
                  <a:lnTo>
                    <a:pt x="276225" y="159067"/>
                  </a:lnTo>
                  <a:lnTo>
                    <a:pt x="278091" y="151777"/>
                  </a:lnTo>
                  <a:lnTo>
                    <a:pt x="290080" y="150660"/>
                  </a:lnTo>
                  <a:lnTo>
                    <a:pt x="302539" y="148704"/>
                  </a:lnTo>
                  <a:lnTo>
                    <a:pt x="314439" y="145834"/>
                  </a:lnTo>
                  <a:lnTo>
                    <a:pt x="324764" y="141960"/>
                  </a:lnTo>
                  <a:lnTo>
                    <a:pt x="344271" y="136575"/>
                  </a:lnTo>
                  <a:lnTo>
                    <a:pt x="369481" y="133819"/>
                  </a:lnTo>
                  <a:lnTo>
                    <a:pt x="391375" y="132803"/>
                  </a:lnTo>
                  <a:lnTo>
                    <a:pt x="407809" y="132664"/>
                  </a:lnTo>
                  <a:lnTo>
                    <a:pt x="415671" y="128727"/>
                  </a:lnTo>
                  <a:lnTo>
                    <a:pt x="415671" y="117932"/>
                  </a:lnTo>
                  <a:lnTo>
                    <a:pt x="413131" y="109410"/>
                  </a:lnTo>
                  <a:lnTo>
                    <a:pt x="406031" y="105041"/>
                  </a:lnTo>
                  <a:lnTo>
                    <a:pt x="395147" y="103428"/>
                  </a:lnTo>
                  <a:lnTo>
                    <a:pt x="381279" y="103200"/>
                  </a:lnTo>
                  <a:lnTo>
                    <a:pt x="360641" y="103200"/>
                  </a:lnTo>
                  <a:lnTo>
                    <a:pt x="356704" y="102209"/>
                  </a:lnTo>
                  <a:lnTo>
                    <a:pt x="356704" y="98285"/>
                  </a:lnTo>
                  <a:lnTo>
                    <a:pt x="362826" y="91287"/>
                  </a:lnTo>
                  <a:lnTo>
                    <a:pt x="377342" y="82219"/>
                  </a:lnTo>
                  <a:lnTo>
                    <a:pt x="395541" y="74536"/>
                  </a:lnTo>
                  <a:lnTo>
                    <a:pt x="412724" y="71704"/>
                  </a:lnTo>
                  <a:lnTo>
                    <a:pt x="420090" y="72224"/>
                  </a:lnTo>
                  <a:lnTo>
                    <a:pt x="421068" y="75628"/>
                  </a:lnTo>
                  <a:lnTo>
                    <a:pt x="421068" y="78574"/>
                  </a:lnTo>
                  <a:lnTo>
                    <a:pt x="430403" y="78574"/>
                  </a:lnTo>
                  <a:lnTo>
                    <a:pt x="430403" y="68757"/>
                  </a:lnTo>
                  <a:lnTo>
                    <a:pt x="424014" y="62407"/>
                  </a:lnTo>
                  <a:lnTo>
                    <a:pt x="412724" y="62407"/>
                  </a:lnTo>
                  <a:lnTo>
                    <a:pt x="393446" y="65379"/>
                  </a:lnTo>
                  <a:lnTo>
                    <a:pt x="372059" y="74053"/>
                  </a:lnTo>
                  <a:lnTo>
                    <a:pt x="354545" y="85877"/>
                  </a:lnTo>
                  <a:lnTo>
                    <a:pt x="346875" y="98285"/>
                  </a:lnTo>
                  <a:lnTo>
                    <a:pt x="349491" y="106794"/>
                  </a:lnTo>
                  <a:lnTo>
                    <a:pt x="356704" y="111175"/>
                  </a:lnTo>
                  <a:lnTo>
                    <a:pt x="367614" y="112788"/>
                  </a:lnTo>
                  <a:lnTo>
                    <a:pt x="381279" y="113017"/>
                  </a:lnTo>
                  <a:lnTo>
                    <a:pt x="402399" y="113017"/>
                  </a:lnTo>
                  <a:lnTo>
                    <a:pt x="405841" y="113474"/>
                  </a:lnTo>
                  <a:lnTo>
                    <a:pt x="405841" y="122834"/>
                  </a:lnTo>
                  <a:lnTo>
                    <a:pt x="390131" y="122999"/>
                  </a:lnTo>
                  <a:lnTo>
                    <a:pt x="367271" y="124117"/>
                  </a:lnTo>
                  <a:lnTo>
                    <a:pt x="341096" y="127177"/>
                  </a:lnTo>
                  <a:lnTo>
                    <a:pt x="320344" y="133121"/>
                  </a:lnTo>
                  <a:lnTo>
                    <a:pt x="311937" y="136436"/>
                  </a:lnTo>
                  <a:lnTo>
                    <a:pt x="300939" y="139077"/>
                  </a:lnTo>
                  <a:lnTo>
                    <a:pt x="287731" y="141071"/>
                  </a:lnTo>
                  <a:lnTo>
                    <a:pt x="272694" y="142481"/>
                  </a:lnTo>
                  <a:lnTo>
                    <a:pt x="267284" y="142481"/>
                  </a:lnTo>
                  <a:lnTo>
                    <a:pt x="268262" y="147853"/>
                  </a:lnTo>
                  <a:lnTo>
                    <a:pt x="268262" y="155702"/>
                  </a:lnTo>
                  <a:lnTo>
                    <a:pt x="264337" y="162128"/>
                  </a:lnTo>
                  <a:lnTo>
                    <a:pt x="256476" y="162128"/>
                  </a:lnTo>
                  <a:lnTo>
                    <a:pt x="248615" y="150799"/>
                  </a:lnTo>
                  <a:lnTo>
                    <a:pt x="248615" y="147396"/>
                  </a:lnTo>
                  <a:lnTo>
                    <a:pt x="238785" y="147396"/>
                  </a:lnTo>
                  <a:lnTo>
                    <a:pt x="238785" y="153746"/>
                  </a:lnTo>
                  <a:lnTo>
                    <a:pt x="235343" y="162128"/>
                  </a:lnTo>
                  <a:lnTo>
                    <a:pt x="231914" y="162128"/>
                  </a:lnTo>
                  <a:lnTo>
                    <a:pt x="228955" y="153746"/>
                  </a:lnTo>
                  <a:lnTo>
                    <a:pt x="228955" y="147396"/>
                  </a:lnTo>
                  <a:lnTo>
                    <a:pt x="219138" y="147396"/>
                  </a:lnTo>
                  <a:lnTo>
                    <a:pt x="219138" y="150799"/>
                  </a:lnTo>
                  <a:lnTo>
                    <a:pt x="211264" y="162128"/>
                  </a:lnTo>
                  <a:lnTo>
                    <a:pt x="203898" y="162128"/>
                  </a:lnTo>
                  <a:lnTo>
                    <a:pt x="199478" y="154724"/>
                  </a:lnTo>
                  <a:lnTo>
                    <a:pt x="199478" y="147396"/>
                  </a:lnTo>
                  <a:lnTo>
                    <a:pt x="202095" y="139547"/>
                  </a:lnTo>
                  <a:lnTo>
                    <a:pt x="209308" y="133324"/>
                  </a:lnTo>
                  <a:lnTo>
                    <a:pt x="220205" y="129222"/>
                  </a:lnTo>
                  <a:lnTo>
                    <a:pt x="233870" y="127749"/>
                  </a:lnTo>
                  <a:lnTo>
                    <a:pt x="234861" y="127749"/>
                  </a:lnTo>
                  <a:lnTo>
                    <a:pt x="236334" y="128206"/>
                  </a:lnTo>
                  <a:lnTo>
                    <a:pt x="237807" y="128206"/>
                  </a:lnTo>
                  <a:lnTo>
                    <a:pt x="240753" y="129184"/>
                  </a:lnTo>
                  <a:lnTo>
                    <a:pt x="244678" y="130175"/>
                  </a:lnTo>
                  <a:lnTo>
                    <a:pt x="248119" y="128727"/>
                  </a:lnTo>
                  <a:lnTo>
                    <a:pt x="255981" y="126238"/>
                  </a:lnTo>
                  <a:lnTo>
                    <a:pt x="258445" y="113995"/>
                  </a:lnTo>
                  <a:lnTo>
                    <a:pt x="258445" y="98285"/>
                  </a:lnTo>
                  <a:lnTo>
                    <a:pt x="230924" y="98285"/>
                  </a:lnTo>
                  <a:lnTo>
                    <a:pt x="227482" y="94818"/>
                  </a:lnTo>
                  <a:lnTo>
                    <a:pt x="222656" y="87210"/>
                  </a:lnTo>
                  <a:lnTo>
                    <a:pt x="220179" y="78638"/>
                  </a:lnTo>
                  <a:lnTo>
                    <a:pt x="219265" y="71640"/>
                  </a:lnTo>
                  <a:lnTo>
                    <a:pt x="219138" y="66789"/>
                  </a:lnTo>
                  <a:lnTo>
                    <a:pt x="217665" y="65354"/>
                  </a:lnTo>
                  <a:lnTo>
                    <a:pt x="212623" y="61671"/>
                  </a:lnTo>
                  <a:lnTo>
                    <a:pt x="206057" y="59626"/>
                  </a:lnTo>
                  <a:lnTo>
                    <a:pt x="198653" y="60439"/>
                  </a:lnTo>
                  <a:lnTo>
                    <a:pt x="191122" y="65354"/>
                  </a:lnTo>
                  <a:lnTo>
                    <a:pt x="186220" y="69735"/>
                  </a:lnTo>
                  <a:lnTo>
                    <a:pt x="177368" y="73202"/>
                  </a:lnTo>
                  <a:lnTo>
                    <a:pt x="173939" y="74193"/>
                  </a:lnTo>
                  <a:lnTo>
                    <a:pt x="170002" y="76149"/>
                  </a:lnTo>
                  <a:lnTo>
                    <a:pt x="170002" y="86956"/>
                  </a:lnTo>
                  <a:lnTo>
                    <a:pt x="165582" y="93370"/>
                  </a:lnTo>
                  <a:lnTo>
                    <a:pt x="158203" y="93370"/>
                  </a:lnTo>
                  <a:lnTo>
                    <a:pt x="153289" y="84010"/>
                  </a:lnTo>
                  <a:lnTo>
                    <a:pt x="153289" y="80543"/>
                  </a:lnTo>
                  <a:lnTo>
                    <a:pt x="143471" y="80543"/>
                  </a:lnTo>
                  <a:lnTo>
                    <a:pt x="143471" y="84010"/>
                  </a:lnTo>
                  <a:lnTo>
                    <a:pt x="138557" y="93370"/>
                  </a:lnTo>
                  <a:lnTo>
                    <a:pt x="133146" y="93370"/>
                  </a:lnTo>
                  <a:lnTo>
                    <a:pt x="130200" y="85445"/>
                  </a:lnTo>
                  <a:lnTo>
                    <a:pt x="130200" y="80543"/>
                  </a:lnTo>
                  <a:lnTo>
                    <a:pt x="120865" y="80543"/>
                  </a:lnTo>
                  <a:lnTo>
                    <a:pt x="120370" y="83489"/>
                  </a:lnTo>
                  <a:lnTo>
                    <a:pt x="113004" y="93370"/>
                  </a:lnTo>
                  <a:lnTo>
                    <a:pt x="105143" y="93370"/>
                  </a:lnTo>
                  <a:lnTo>
                    <a:pt x="100723" y="86956"/>
                  </a:lnTo>
                  <a:lnTo>
                    <a:pt x="100723" y="80543"/>
                  </a:lnTo>
                  <a:lnTo>
                    <a:pt x="103479" y="72186"/>
                  </a:lnTo>
                  <a:lnTo>
                    <a:pt x="110985" y="65316"/>
                  </a:lnTo>
                  <a:lnTo>
                    <a:pt x="122072" y="60655"/>
                  </a:lnTo>
                  <a:lnTo>
                    <a:pt x="135610" y="58928"/>
                  </a:lnTo>
                  <a:lnTo>
                    <a:pt x="141998" y="58928"/>
                  </a:lnTo>
                  <a:lnTo>
                    <a:pt x="147396" y="60896"/>
                  </a:lnTo>
                  <a:lnTo>
                    <a:pt x="153289" y="63385"/>
                  </a:lnTo>
                  <a:lnTo>
                    <a:pt x="155257" y="64363"/>
                  </a:lnTo>
                  <a:lnTo>
                    <a:pt x="185864" y="49212"/>
                  </a:lnTo>
                  <a:lnTo>
                    <a:pt x="212432" y="36715"/>
                  </a:lnTo>
                  <a:lnTo>
                    <a:pt x="233019" y="27736"/>
                  </a:lnTo>
                  <a:lnTo>
                    <a:pt x="243700" y="24104"/>
                  </a:lnTo>
                  <a:lnTo>
                    <a:pt x="245173" y="24104"/>
                  </a:lnTo>
                  <a:lnTo>
                    <a:pt x="247142" y="27051"/>
                  </a:lnTo>
                  <a:lnTo>
                    <a:pt x="251561" y="36868"/>
                  </a:lnTo>
                  <a:lnTo>
                    <a:pt x="255498" y="44196"/>
                  </a:lnTo>
                  <a:lnTo>
                    <a:pt x="270230" y="44196"/>
                  </a:lnTo>
                  <a:lnTo>
                    <a:pt x="273672" y="40271"/>
                  </a:lnTo>
                  <a:lnTo>
                    <a:pt x="276618" y="37846"/>
                  </a:lnTo>
                  <a:lnTo>
                    <a:pt x="279069" y="35356"/>
                  </a:lnTo>
                  <a:lnTo>
                    <a:pt x="280060" y="33921"/>
                  </a:lnTo>
                  <a:lnTo>
                    <a:pt x="282511" y="33921"/>
                  </a:lnTo>
                  <a:lnTo>
                    <a:pt x="283006" y="34378"/>
                  </a:lnTo>
                  <a:lnTo>
                    <a:pt x="283006" y="39293"/>
                  </a:lnTo>
                  <a:lnTo>
                    <a:pt x="283006" y="54025"/>
                  </a:lnTo>
                  <a:lnTo>
                    <a:pt x="299720" y="54025"/>
                  </a:lnTo>
                  <a:lnTo>
                    <a:pt x="309537" y="44196"/>
                  </a:lnTo>
                  <a:lnTo>
                    <a:pt x="315429" y="44196"/>
                  </a:lnTo>
                  <a:lnTo>
                    <a:pt x="318871" y="47675"/>
                  </a:lnTo>
                  <a:lnTo>
                    <a:pt x="321818" y="50088"/>
                  </a:lnTo>
                  <a:lnTo>
                    <a:pt x="325259" y="54025"/>
                  </a:lnTo>
                  <a:lnTo>
                    <a:pt x="338035" y="54025"/>
                  </a:lnTo>
                  <a:lnTo>
                    <a:pt x="341477" y="50088"/>
                  </a:lnTo>
                  <a:lnTo>
                    <a:pt x="344424" y="46164"/>
                  </a:lnTo>
                  <a:lnTo>
                    <a:pt x="348437" y="41770"/>
                  </a:lnTo>
                  <a:lnTo>
                    <a:pt x="353695" y="37833"/>
                  </a:lnTo>
                  <a:lnTo>
                    <a:pt x="361073" y="35001"/>
                  </a:lnTo>
                  <a:lnTo>
                    <a:pt x="371449" y="33921"/>
                  </a:lnTo>
                  <a:lnTo>
                    <a:pt x="391909" y="37846"/>
                  </a:lnTo>
                  <a:lnTo>
                    <a:pt x="409155" y="46863"/>
                  </a:lnTo>
                  <a:lnTo>
                    <a:pt x="421055" y="56896"/>
                  </a:lnTo>
                  <a:lnTo>
                    <a:pt x="425500" y="63842"/>
                  </a:lnTo>
                  <a:lnTo>
                    <a:pt x="435317" y="63842"/>
                  </a:lnTo>
                  <a:close/>
                </a:path>
                <a:path w="612775" h="304800">
                  <a:moveTo>
                    <a:pt x="612698" y="295236"/>
                  </a:moveTo>
                  <a:lnTo>
                    <a:pt x="0" y="295236"/>
                  </a:lnTo>
                  <a:lnTo>
                    <a:pt x="0" y="304533"/>
                  </a:lnTo>
                  <a:lnTo>
                    <a:pt x="612698" y="304533"/>
                  </a:lnTo>
                  <a:lnTo>
                    <a:pt x="612698" y="2952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4968" y="3610497"/>
              <a:ext cx="398470" cy="14345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60920" y="2658669"/>
              <a:ext cx="126399" cy="21116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12350" y="2922866"/>
              <a:ext cx="117900" cy="21757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16170" y="3947961"/>
              <a:ext cx="127390" cy="22150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15913" y="2441538"/>
              <a:ext cx="130935" cy="14045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79184" y="3583159"/>
              <a:ext cx="110305" cy="15848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61205" y="2539307"/>
              <a:ext cx="105591" cy="16107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04324" y="4148318"/>
              <a:ext cx="89866" cy="13605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7334" y="4118854"/>
              <a:ext cx="186217" cy="184708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090126" y="3700398"/>
              <a:ext cx="208279" cy="334010"/>
            </a:xfrm>
            <a:custGeom>
              <a:avLst/>
              <a:gdLst/>
              <a:ahLst/>
              <a:cxnLst/>
              <a:rect l="l" t="t" r="r" b="b"/>
              <a:pathLst>
                <a:path w="208279" h="334010">
                  <a:moveTo>
                    <a:pt x="74180" y="18669"/>
                  </a:moveTo>
                  <a:lnTo>
                    <a:pt x="72669" y="10350"/>
                  </a:lnTo>
                  <a:lnTo>
                    <a:pt x="66776" y="3937"/>
                  </a:lnTo>
                  <a:lnTo>
                    <a:pt x="58915" y="2946"/>
                  </a:lnTo>
                  <a:lnTo>
                    <a:pt x="57480" y="12319"/>
                  </a:lnTo>
                  <a:lnTo>
                    <a:pt x="60883" y="12776"/>
                  </a:lnTo>
                  <a:lnTo>
                    <a:pt x="63830" y="16243"/>
                  </a:lnTo>
                  <a:lnTo>
                    <a:pt x="64350" y="20167"/>
                  </a:lnTo>
                  <a:lnTo>
                    <a:pt x="65341" y="26517"/>
                  </a:lnTo>
                  <a:lnTo>
                    <a:pt x="62395" y="32943"/>
                  </a:lnTo>
                  <a:lnTo>
                    <a:pt x="57480" y="34899"/>
                  </a:lnTo>
                  <a:lnTo>
                    <a:pt x="61404" y="43738"/>
                  </a:lnTo>
                  <a:lnTo>
                    <a:pt x="67335" y="39814"/>
                  </a:lnTo>
                  <a:lnTo>
                    <a:pt x="71653" y="33782"/>
                  </a:lnTo>
                  <a:lnTo>
                    <a:pt x="74041" y="26454"/>
                  </a:lnTo>
                  <a:lnTo>
                    <a:pt x="74180" y="18669"/>
                  </a:lnTo>
                  <a:close/>
                </a:path>
                <a:path w="208279" h="334010">
                  <a:moveTo>
                    <a:pt x="170472" y="43218"/>
                  </a:moveTo>
                  <a:lnTo>
                    <a:pt x="169481" y="33401"/>
                  </a:lnTo>
                  <a:lnTo>
                    <a:pt x="168046" y="33921"/>
                  </a:lnTo>
                  <a:lnTo>
                    <a:pt x="167055" y="33401"/>
                  </a:lnTo>
                  <a:lnTo>
                    <a:pt x="165557" y="32943"/>
                  </a:lnTo>
                  <a:lnTo>
                    <a:pt x="160185" y="30975"/>
                  </a:lnTo>
                  <a:lnTo>
                    <a:pt x="157238" y="24104"/>
                  </a:lnTo>
                  <a:lnTo>
                    <a:pt x="159664" y="13296"/>
                  </a:lnTo>
                  <a:lnTo>
                    <a:pt x="162610" y="9829"/>
                  </a:lnTo>
                  <a:lnTo>
                    <a:pt x="166077" y="9829"/>
                  </a:lnTo>
                  <a:lnTo>
                    <a:pt x="166077" y="0"/>
                  </a:lnTo>
                  <a:lnTo>
                    <a:pt x="157695" y="533"/>
                  </a:lnTo>
                  <a:lnTo>
                    <a:pt x="151345" y="6426"/>
                  </a:lnTo>
                  <a:lnTo>
                    <a:pt x="148856" y="15722"/>
                  </a:lnTo>
                  <a:lnTo>
                    <a:pt x="148526" y="23863"/>
                  </a:lnTo>
                  <a:lnTo>
                    <a:pt x="150901" y="31559"/>
                  </a:lnTo>
                  <a:lnTo>
                    <a:pt x="155587" y="37960"/>
                  </a:lnTo>
                  <a:lnTo>
                    <a:pt x="162153" y="42240"/>
                  </a:lnTo>
                  <a:lnTo>
                    <a:pt x="166077" y="43218"/>
                  </a:lnTo>
                  <a:lnTo>
                    <a:pt x="168046" y="43218"/>
                  </a:lnTo>
                  <a:lnTo>
                    <a:pt x="170472" y="43218"/>
                  </a:lnTo>
                  <a:close/>
                </a:path>
                <a:path w="208279" h="334010">
                  <a:moveTo>
                    <a:pt x="207797" y="324180"/>
                  </a:moveTo>
                  <a:lnTo>
                    <a:pt x="206819" y="316318"/>
                  </a:lnTo>
                  <a:lnTo>
                    <a:pt x="204851" y="306501"/>
                  </a:lnTo>
                  <a:lnTo>
                    <a:pt x="193586" y="242138"/>
                  </a:lnTo>
                  <a:lnTo>
                    <a:pt x="192087" y="235788"/>
                  </a:lnTo>
                  <a:lnTo>
                    <a:pt x="192608" y="229362"/>
                  </a:lnTo>
                  <a:lnTo>
                    <a:pt x="193586" y="223469"/>
                  </a:lnTo>
                  <a:lnTo>
                    <a:pt x="205841" y="168998"/>
                  </a:lnTo>
                  <a:lnTo>
                    <a:pt x="206362" y="162128"/>
                  </a:lnTo>
                  <a:lnTo>
                    <a:pt x="206819" y="80086"/>
                  </a:lnTo>
                  <a:lnTo>
                    <a:pt x="205308" y="71361"/>
                  </a:lnTo>
                  <a:lnTo>
                    <a:pt x="200507" y="64173"/>
                  </a:lnTo>
                  <a:lnTo>
                    <a:pt x="197523" y="62179"/>
                  </a:lnTo>
                  <a:lnTo>
                    <a:pt x="197523" y="76606"/>
                  </a:lnTo>
                  <a:lnTo>
                    <a:pt x="196532" y="161594"/>
                  </a:lnTo>
                  <a:lnTo>
                    <a:pt x="196011" y="168021"/>
                  </a:lnTo>
                  <a:lnTo>
                    <a:pt x="196011" y="169456"/>
                  </a:lnTo>
                  <a:lnTo>
                    <a:pt x="184226" y="221513"/>
                  </a:lnTo>
                  <a:lnTo>
                    <a:pt x="182778" y="228904"/>
                  </a:lnTo>
                  <a:lnTo>
                    <a:pt x="182257" y="236245"/>
                  </a:lnTo>
                  <a:lnTo>
                    <a:pt x="183769" y="243636"/>
                  </a:lnTo>
                  <a:lnTo>
                    <a:pt x="195033" y="308457"/>
                  </a:lnTo>
                  <a:lnTo>
                    <a:pt x="196011" y="311404"/>
                  </a:lnTo>
                  <a:lnTo>
                    <a:pt x="197523" y="319722"/>
                  </a:lnTo>
                  <a:lnTo>
                    <a:pt x="196989" y="321691"/>
                  </a:lnTo>
                  <a:lnTo>
                    <a:pt x="193370" y="323011"/>
                  </a:lnTo>
                  <a:lnTo>
                    <a:pt x="186702" y="323303"/>
                  </a:lnTo>
                  <a:lnTo>
                    <a:pt x="177812" y="322668"/>
                  </a:lnTo>
                  <a:lnTo>
                    <a:pt x="167513" y="321233"/>
                  </a:lnTo>
                  <a:lnTo>
                    <a:pt x="168503" y="321233"/>
                  </a:lnTo>
                  <a:lnTo>
                    <a:pt x="169024" y="320700"/>
                  </a:lnTo>
                  <a:lnTo>
                    <a:pt x="170002" y="320243"/>
                  </a:lnTo>
                  <a:lnTo>
                    <a:pt x="180289" y="316318"/>
                  </a:lnTo>
                  <a:lnTo>
                    <a:pt x="184746" y="314807"/>
                  </a:lnTo>
                  <a:lnTo>
                    <a:pt x="183769" y="309448"/>
                  </a:lnTo>
                  <a:lnTo>
                    <a:pt x="164109" y="237744"/>
                  </a:lnTo>
                  <a:lnTo>
                    <a:pt x="163131" y="233299"/>
                  </a:lnTo>
                  <a:lnTo>
                    <a:pt x="162610" y="228384"/>
                  </a:lnTo>
                  <a:lnTo>
                    <a:pt x="169481" y="167030"/>
                  </a:lnTo>
                  <a:lnTo>
                    <a:pt x="170002" y="165531"/>
                  </a:lnTo>
                  <a:lnTo>
                    <a:pt x="170472" y="160616"/>
                  </a:lnTo>
                  <a:lnTo>
                    <a:pt x="166547" y="108648"/>
                  </a:lnTo>
                  <a:lnTo>
                    <a:pt x="140512" y="87972"/>
                  </a:lnTo>
                  <a:lnTo>
                    <a:pt x="142951" y="87414"/>
                  </a:lnTo>
                  <a:lnTo>
                    <a:pt x="145897" y="86956"/>
                  </a:lnTo>
                  <a:lnTo>
                    <a:pt x="148856" y="84988"/>
                  </a:lnTo>
                  <a:lnTo>
                    <a:pt x="150355" y="82042"/>
                  </a:lnTo>
                  <a:lnTo>
                    <a:pt x="152323" y="79552"/>
                  </a:lnTo>
                  <a:lnTo>
                    <a:pt x="152781" y="76149"/>
                  </a:lnTo>
                  <a:lnTo>
                    <a:pt x="152311" y="74752"/>
                  </a:lnTo>
                  <a:lnTo>
                    <a:pt x="159562" y="72885"/>
                  </a:lnTo>
                  <a:lnTo>
                    <a:pt x="184226" y="66789"/>
                  </a:lnTo>
                  <a:lnTo>
                    <a:pt x="187693" y="66789"/>
                  </a:lnTo>
                  <a:lnTo>
                    <a:pt x="191096" y="68300"/>
                  </a:lnTo>
                  <a:lnTo>
                    <a:pt x="196011" y="73202"/>
                  </a:lnTo>
                  <a:lnTo>
                    <a:pt x="197523" y="76606"/>
                  </a:lnTo>
                  <a:lnTo>
                    <a:pt x="197523" y="62179"/>
                  </a:lnTo>
                  <a:lnTo>
                    <a:pt x="193217" y="59296"/>
                  </a:lnTo>
                  <a:lnTo>
                    <a:pt x="184226" y="57492"/>
                  </a:lnTo>
                  <a:lnTo>
                    <a:pt x="182905" y="57340"/>
                  </a:lnTo>
                  <a:lnTo>
                    <a:pt x="178142" y="58254"/>
                  </a:lnTo>
                  <a:lnTo>
                    <a:pt x="166484" y="61125"/>
                  </a:lnTo>
                  <a:lnTo>
                    <a:pt x="147688" y="65963"/>
                  </a:lnTo>
                  <a:lnTo>
                    <a:pt x="146888" y="64820"/>
                  </a:lnTo>
                  <a:lnTo>
                    <a:pt x="142494" y="63080"/>
                  </a:lnTo>
                  <a:lnTo>
                    <a:pt x="142494" y="75628"/>
                  </a:lnTo>
                  <a:lnTo>
                    <a:pt x="142494" y="76606"/>
                  </a:lnTo>
                  <a:lnTo>
                    <a:pt x="141973" y="77139"/>
                  </a:lnTo>
                  <a:lnTo>
                    <a:pt x="141973" y="77597"/>
                  </a:lnTo>
                  <a:lnTo>
                    <a:pt x="141516" y="78117"/>
                  </a:lnTo>
                  <a:lnTo>
                    <a:pt x="140538" y="78117"/>
                  </a:lnTo>
                  <a:lnTo>
                    <a:pt x="118846" y="83032"/>
                  </a:lnTo>
                  <a:lnTo>
                    <a:pt x="91871" y="90360"/>
                  </a:lnTo>
                  <a:lnTo>
                    <a:pt x="90360" y="90360"/>
                  </a:lnTo>
                  <a:lnTo>
                    <a:pt x="49758" y="106057"/>
                  </a:lnTo>
                  <a:lnTo>
                    <a:pt x="45631" y="142709"/>
                  </a:lnTo>
                  <a:lnTo>
                    <a:pt x="45681" y="162585"/>
                  </a:lnTo>
                  <a:lnTo>
                    <a:pt x="46151" y="167487"/>
                  </a:lnTo>
                  <a:lnTo>
                    <a:pt x="46240" y="170434"/>
                  </a:lnTo>
                  <a:lnTo>
                    <a:pt x="50076" y="229895"/>
                  </a:lnTo>
                  <a:lnTo>
                    <a:pt x="49098" y="236766"/>
                  </a:lnTo>
                  <a:lnTo>
                    <a:pt x="47129" y="243116"/>
                  </a:lnTo>
                  <a:lnTo>
                    <a:pt x="25057" y="310883"/>
                  </a:lnTo>
                  <a:lnTo>
                    <a:pt x="24079" y="315798"/>
                  </a:lnTo>
                  <a:lnTo>
                    <a:pt x="28003" y="317754"/>
                  </a:lnTo>
                  <a:lnTo>
                    <a:pt x="38290" y="322211"/>
                  </a:lnTo>
                  <a:lnTo>
                    <a:pt x="38811" y="322668"/>
                  </a:lnTo>
                  <a:lnTo>
                    <a:pt x="39789" y="322668"/>
                  </a:lnTo>
                  <a:lnTo>
                    <a:pt x="40779" y="323189"/>
                  </a:lnTo>
                  <a:lnTo>
                    <a:pt x="30492" y="324218"/>
                  </a:lnTo>
                  <a:lnTo>
                    <a:pt x="21590" y="324408"/>
                  </a:lnTo>
                  <a:lnTo>
                    <a:pt x="14922" y="323862"/>
                  </a:lnTo>
                  <a:lnTo>
                    <a:pt x="11303" y="322668"/>
                  </a:lnTo>
                  <a:lnTo>
                    <a:pt x="10782" y="320243"/>
                  </a:lnTo>
                  <a:lnTo>
                    <a:pt x="12738" y="311861"/>
                  </a:lnTo>
                  <a:lnTo>
                    <a:pt x="13728" y="308914"/>
                  </a:lnTo>
                  <a:lnTo>
                    <a:pt x="28587" y="243116"/>
                  </a:lnTo>
                  <a:lnTo>
                    <a:pt x="29972" y="237223"/>
                  </a:lnTo>
                  <a:lnTo>
                    <a:pt x="30391" y="230873"/>
                  </a:lnTo>
                  <a:lnTo>
                    <a:pt x="30327" y="229895"/>
                  </a:lnTo>
                  <a:lnTo>
                    <a:pt x="28981" y="223469"/>
                  </a:lnTo>
                  <a:lnTo>
                    <a:pt x="26365" y="207949"/>
                  </a:lnTo>
                  <a:lnTo>
                    <a:pt x="23456" y="190525"/>
                  </a:lnTo>
                  <a:lnTo>
                    <a:pt x="20142" y="170434"/>
                  </a:lnTo>
                  <a:lnTo>
                    <a:pt x="19621" y="168998"/>
                  </a:lnTo>
                  <a:lnTo>
                    <a:pt x="19646" y="159639"/>
                  </a:lnTo>
                  <a:lnTo>
                    <a:pt x="23126" y="80543"/>
                  </a:lnTo>
                  <a:lnTo>
                    <a:pt x="23545" y="73660"/>
                  </a:lnTo>
                  <a:lnTo>
                    <a:pt x="29438" y="67767"/>
                  </a:lnTo>
                  <a:lnTo>
                    <a:pt x="36842" y="68300"/>
                  </a:lnTo>
                  <a:lnTo>
                    <a:pt x="37833" y="68300"/>
                  </a:lnTo>
                  <a:lnTo>
                    <a:pt x="40779" y="69278"/>
                  </a:lnTo>
                  <a:lnTo>
                    <a:pt x="41757" y="69278"/>
                  </a:lnTo>
                  <a:lnTo>
                    <a:pt x="89903" y="84467"/>
                  </a:lnTo>
                  <a:lnTo>
                    <a:pt x="135039" y="74650"/>
                  </a:lnTo>
                  <a:lnTo>
                    <a:pt x="139547" y="73660"/>
                  </a:lnTo>
                  <a:lnTo>
                    <a:pt x="140538" y="73202"/>
                  </a:lnTo>
                  <a:lnTo>
                    <a:pt x="141516" y="73660"/>
                  </a:lnTo>
                  <a:lnTo>
                    <a:pt x="141973" y="74193"/>
                  </a:lnTo>
                  <a:lnTo>
                    <a:pt x="142494" y="75628"/>
                  </a:lnTo>
                  <a:lnTo>
                    <a:pt x="142494" y="63080"/>
                  </a:lnTo>
                  <a:lnTo>
                    <a:pt x="141973" y="62865"/>
                  </a:lnTo>
                  <a:lnTo>
                    <a:pt x="137579" y="64363"/>
                  </a:lnTo>
                  <a:lnTo>
                    <a:pt x="120802" y="68021"/>
                  </a:lnTo>
                  <a:lnTo>
                    <a:pt x="100838" y="62318"/>
                  </a:lnTo>
                  <a:lnTo>
                    <a:pt x="100838" y="72377"/>
                  </a:lnTo>
                  <a:lnTo>
                    <a:pt x="90360" y="74650"/>
                  </a:lnTo>
                  <a:lnTo>
                    <a:pt x="78892" y="71043"/>
                  </a:lnTo>
                  <a:lnTo>
                    <a:pt x="78574" y="70713"/>
                  </a:lnTo>
                  <a:lnTo>
                    <a:pt x="78105" y="69735"/>
                  </a:lnTo>
                  <a:lnTo>
                    <a:pt x="78105" y="68757"/>
                  </a:lnTo>
                  <a:lnTo>
                    <a:pt x="78574" y="67310"/>
                  </a:lnTo>
                  <a:lnTo>
                    <a:pt x="80073" y="66789"/>
                  </a:lnTo>
                  <a:lnTo>
                    <a:pt x="81064" y="66789"/>
                  </a:lnTo>
                  <a:lnTo>
                    <a:pt x="100838" y="72377"/>
                  </a:lnTo>
                  <a:lnTo>
                    <a:pt x="100838" y="62318"/>
                  </a:lnTo>
                  <a:lnTo>
                    <a:pt x="84010" y="57492"/>
                  </a:lnTo>
                  <a:lnTo>
                    <a:pt x="77584" y="55981"/>
                  </a:lnTo>
                  <a:lnTo>
                    <a:pt x="70713" y="59918"/>
                  </a:lnTo>
                  <a:lnTo>
                    <a:pt x="68745" y="66332"/>
                  </a:lnTo>
                  <a:lnTo>
                    <a:pt x="68427" y="67754"/>
                  </a:lnTo>
                  <a:lnTo>
                    <a:pt x="45161" y="60439"/>
                  </a:lnTo>
                  <a:lnTo>
                    <a:pt x="44183" y="59918"/>
                  </a:lnTo>
                  <a:lnTo>
                    <a:pt x="39789" y="58470"/>
                  </a:lnTo>
                  <a:lnTo>
                    <a:pt x="37299" y="58470"/>
                  </a:lnTo>
                  <a:lnTo>
                    <a:pt x="9791" y="159639"/>
                  </a:lnTo>
                  <a:lnTo>
                    <a:pt x="9791" y="162585"/>
                  </a:lnTo>
                  <a:lnTo>
                    <a:pt x="10210" y="168478"/>
                  </a:lnTo>
                  <a:lnTo>
                    <a:pt x="10312" y="171945"/>
                  </a:lnTo>
                  <a:lnTo>
                    <a:pt x="13868" y="192062"/>
                  </a:lnTo>
                  <a:lnTo>
                    <a:pt x="16916" y="209626"/>
                  </a:lnTo>
                  <a:lnTo>
                    <a:pt x="19621" y="225437"/>
                  </a:lnTo>
                  <a:lnTo>
                    <a:pt x="20599" y="230873"/>
                  </a:lnTo>
                  <a:lnTo>
                    <a:pt x="20142" y="236245"/>
                  </a:lnTo>
                  <a:lnTo>
                    <a:pt x="19164" y="241681"/>
                  </a:lnTo>
                  <a:lnTo>
                    <a:pt x="4876" y="304012"/>
                  </a:lnTo>
                  <a:lnTo>
                    <a:pt x="4419" y="306501"/>
                  </a:lnTo>
                  <a:lnTo>
                    <a:pt x="101" y="323646"/>
                  </a:lnTo>
                  <a:lnTo>
                    <a:pt x="0" y="324218"/>
                  </a:lnTo>
                  <a:lnTo>
                    <a:pt x="3898" y="328625"/>
                  </a:lnTo>
                  <a:lnTo>
                    <a:pt x="7823" y="333019"/>
                  </a:lnTo>
                  <a:lnTo>
                    <a:pt x="16217" y="333997"/>
                  </a:lnTo>
                  <a:lnTo>
                    <a:pt x="34353" y="333997"/>
                  </a:lnTo>
                  <a:lnTo>
                    <a:pt x="43726" y="332562"/>
                  </a:lnTo>
                  <a:lnTo>
                    <a:pt x="48107" y="332028"/>
                  </a:lnTo>
                  <a:lnTo>
                    <a:pt x="50076" y="332028"/>
                  </a:lnTo>
                  <a:lnTo>
                    <a:pt x="51587" y="331050"/>
                  </a:lnTo>
                  <a:lnTo>
                    <a:pt x="53022" y="330073"/>
                  </a:lnTo>
                  <a:lnTo>
                    <a:pt x="54533" y="328625"/>
                  </a:lnTo>
                  <a:lnTo>
                    <a:pt x="55511" y="326136"/>
                  </a:lnTo>
                  <a:lnTo>
                    <a:pt x="55511" y="324408"/>
                  </a:lnTo>
                  <a:lnTo>
                    <a:pt x="55626" y="322668"/>
                  </a:lnTo>
                  <a:lnTo>
                    <a:pt x="55968" y="319722"/>
                  </a:lnTo>
                  <a:lnTo>
                    <a:pt x="52565" y="318287"/>
                  </a:lnTo>
                  <a:lnTo>
                    <a:pt x="42214" y="313372"/>
                  </a:lnTo>
                  <a:lnTo>
                    <a:pt x="35344" y="309905"/>
                  </a:lnTo>
                  <a:lnTo>
                    <a:pt x="56489" y="246062"/>
                  </a:lnTo>
                  <a:lnTo>
                    <a:pt x="58915" y="238201"/>
                  </a:lnTo>
                  <a:lnTo>
                    <a:pt x="59842" y="230873"/>
                  </a:lnTo>
                  <a:lnTo>
                    <a:pt x="59880" y="229895"/>
                  </a:lnTo>
                  <a:lnTo>
                    <a:pt x="59448" y="222034"/>
                  </a:lnTo>
                  <a:lnTo>
                    <a:pt x="56007" y="168998"/>
                  </a:lnTo>
                  <a:lnTo>
                    <a:pt x="55968" y="167030"/>
                  </a:lnTo>
                  <a:lnTo>
                    <a:pt x="55511" y="162585"/>
                  </a:lnTo>
                  <a:lnTo>
                    <a:pt x="55511" y="142709"/>
                  </a:lnTo>
                  <a:lnTo>
                    <a:pt x="65112" y="103162"/>
                  </a:lnTo>
                  <a:lnTo>
                    <a:pt x="90881" y="100177"/>
                  </a:lnTo>
                  <a:lnTo>
                    <a:pt x="92329" y="99720"/>
                  </a:lnTo>
                  <a:lnTo>
                    <a:pt x="93827" y="99720"/>
                  </a:lnTo>
                  <a:lnTo>
                    <a:pt x="120142" y="92659"/>
                  </a:lnTo>
                  <a:lnTo>
                    <a:pt x="136715" y="96735"/>
                  </a:lnTo>
                  <a:lnTo>
                    <a:pt x="160286" y="141465"/>
                  </a:lnTo>
                  <a:lnTo>
                    <a:pt x="160642" y="160159"/>
                  </a:lnTo>
                  <a:lnTo>
                    <a:pt x="160185" y="164541"/>
                  </a:lnTo>
                  <a:lnTo>
                    <a:pt x="160185" y="166052"/>
                  </a:lnTo>
                  <a:lnTo>
                    <a:pt x="153758" y="222491"/>
                  </a:lnTo>
                  <a:lnTo>
                    <a:pt x="152781" y="228384"/>
                  </a:lnTo>
                  <a:lnTo>
                    <a:pt x="153301" y="234276"/>
                  </a:lnTo>
                  <a:lnTo>
                    <a:pt x="154749" y="240169"/>
                  </a:lnTo>
                  <a:lnTo>
                    <a:pt x="173418" y="308457"/>
                  </a:lnTo>
                  <a:lnTo>
                    <a:pt x="171450" y="309448"/>
                  </a:lnTo>
                  <a:lnTo>
                    <a:pt x="168503" y="310426"/>
                  </a:lnTo>
                  <a:lnTo>
                    <a:pt x="155727" y="315341"/>
                  </a:lnTo>
                  <a:lnTo>
                    <a:pt x="152323" y="316776"/>
                  </a:lnTo>
                  <a:lnTo>
                    <a:pt x="152323" y="323646"/>
                  </a:lnTo>
                  <a:lnTo>
                    <a:pt x="153301" y="325678"/>
                  </a:lnTo>
                  <a:lnTo>
                    <a:pt x="154749" y="327647"/>
                  </a:lnTo>
                  <a:lnTo>
                    <a:pt x="157695" y="329615"/>
                  </a:lnTo>
                  <a:lnTo>
                    <a:pt x="159664" y="329615"/>
                  </a:lnTo>
                  <a:lnTo>
                    <a:pt x="164503" y="330746"/>
                  </a:lnTo>
                  <a:lnTo>
                    <a:pt x="171145" y="331851"/>
                  </a:lnTo>
                  <a:lnTo>
                    <a:pt x="178803" y="332689"/>
                  </a:lnTo>
                  <a:lnTo>
                    <a:pt x="186715" y="333019"/>
                  </a:lnTo>
                  <a:lnTo>
                    <a:pt x="193586" y="333019"/>
                  </a:lnTo>
                  <a:lnTo>
                    <a:pt x="200469" y="332028"/>
                  </a:lnTo>
                  <a:lnTo>
                    <a:pt x="203873" y="328625"/>
                  </a:lnTo>
                  <a:lnTo>
                    <a:pt x="207797" y="324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11257" y="3254437"/>
              <a:ext cx="183269" cy="49899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271117" y="1424380"/>
              <a:ext cx="1158240" cy="1409700"/>
            </a:xfrm>
            <a:custGeom>
              <a:avLst/>
              <a:gdLst/>
              <a:ahLst/>
              <a:cxnLst/>
              <a:rect l="l" t="t" r="r" b="b"/>
              <a:pathLst>
                <a:path w="1158239" h="1409700">
                  <a:moveTo>
                    <a:pt x="286004" y="978877"/>
                  </a:moveTo>
                  <a:lnTo>
                    <a:pt x="285546" y="972451"/>
                  </a:lnTo>
                  <a:lnTo>
                    <a:pt x="282549" y="966990"/>
                  </a:lnTo>
                  <a:lnTo>
                    <a:pt x="279654" y="961199"/>
                  </a:lnTo>
                  <a:lnTo>
                    <a:pt x="275729" y="958062"/>
                  </a:lnTo>
                  <a:lnTo>
                    <a:pt x="275729" y="974420"/>
                  </a:lnTo>
                  <a:lnTo>
                    <a:pt x="275729" y="978344"/>
                  </a:lnTo>
                  <a:lnTo>
                    <a:pt x="274739" y="981290"/>
                  </a:lnTo>
                  <a:lnTo>
                    <a:pt x="274218" y="982802"/>
                  </a:lnTo>
                  <a:lnTo>
                    <a:pt x="273761" y="983780"/>
                  </a:lnTo>
                  <a:lnTo>
                    <a:pt x="273240" y="984237"/>
                  </a:lnTo>
                  <a:lnTo>
                    <a:pt x="271792" y="986205"/>
                  </a:lnTo>
                  <a:lnTo>
                    <a:pt x="270294" y="988174"/>
                  </a:lnTo>
                  <a:lnTo>
                    <a:pt x="267868" y="989152"/>
                  </a:lnTo>
                  <a:lnTo>
                    <a:pt x="265899" y="990130"/>
                  </a:lnTo>
                  <a:lnTo>
                    <a:pt x="263410" y="990663"/>
                  </a:lnTo>
                  <a:lnTo>
                    <a:pt x="260985" y="990130"/>
                  </a:lnTo>
                  <a:lnTo>
                    <a:pt x="257060" y="990130"/>
                  </a:lnTo>
                  <a:lnTo>
                    <a:pt x="199542" y="1157617"/>
                  </a:lnTo>
                  <a:lnTo>
                    <a:pt x="202501" y="1159586"/>
                  </a:lnTo>
                  <a:lnTo>
                    <a:pt x="229247" y="1187437"/>
                  </a:lnTo>
                  <a:lnTo>
                    <a:pt x="245605" y="1221308"/>
                  </a:lnTo>
                  <a:lnTo>
                    <a:pt x="250710" y="1258582"/>
                  </a:lnTo>
                  <a:lnTo>
                    <a:pt x="243763" y="1296631"/>
                  </a:lnTo>
                  <a:lnTo>
                    <a:pt x="219265" y="1337564"/>
                  </a:lnTo>
                  <a:lnTo>
                    <a:pt x="182168" y="1365097"/>
                  </a:lnTo>
                  <a:lnTo>
                    <a:pt x="137426" y="1376692"/>
                  </a:lnTo>
                  <a:lnTo>
                    <a:pt x="89979" y="1369834"/>
                  </a:lnTo>
                  <a:lnTo>
                    <a:pt x="49504" y="1346123"/>
                  </a:lnTo>
                  <a:lnTo>
                    <a:pt x="21196" y="1308417"/>
                  </a:lnTo>
                  <a:lnTo>
                    <a:pt x="9525" y="1262824"/>
                  </a:lnTo>
                  <a:lnTo>
                    <a:pt x="10553" y="1239291"/>
                  </a:lnTo>
                  <a:lnTo>
                    <a:pt x="34163" y="1183208"/>
                  </a:lnTo>
                  <a:lnTo>
                    <a:pt x="93306" y="1141374"/>
                  </a:lnTo>
                  <a:lnTo>
                    <a:pt x="130251" y="1135557"/>
                  </a:lnTo>
                  <a:lnTo>
                    <a:pt x="131229" y="1135557"/>
                  </a:lnTo>
                  <a:lnTo>
                    <a:pt x="132219" y="1136015"/>
                  </a:lnTo>
                  <a:lnTo>
                    <a:pt x="135686" y="1136015"/>
                  </a:lnTo>
                  <a:lnTo>
                    <a:pt x="135839" y="1135557"/>
                  </a:lnTo>
                  <a:lnTo>
                    <a:pt x="192671" y="968527"/>
                  </a:lnTo>
                  <a:lnTo>
                    <a:pt x="189725" y="966101"/>
                  </a:lnTo>
                  <a:lnTo>
                    <a:pt x="184810" y="963155"/>
                  </a:lnTo>
                  <a:lnTo>
                    <a:pt x="182841" y="956741"/>
                  </a:lnTo>
                  <a:lnTo>
                    <a:pt x="184810" y="951369"/>
                  </a:lnTo>
                  <a:lnTo>
                    <a:pt x="185267" y="949871"/>
                  </a:lnTo>
                  <a:lnTo>
                    <a:pt x="185788" y="948880"/>
                  </a:lnTo>
                  <a:lnTo>
                    <a:pt x="186258" y="948423"/>
                  </a:lnTo>
                  <a:lnTo>
                    <a:pt x="189725" y="942987"/>
                  </a:lnTo>
                  <a:lnTo>
                    <a:pt x="195618" y="941031"/>
                  </a:lnTo>
                  <a:lnTo>
                    <a:pt x="201510" y="942530"/>
                  </a:lnTo>
                  <a:lnTo>
                    <a:pt x="265899" y="964603"/>
                  </a:lnTo>
                  <a:lnTo>
                    <a:pt x="269303" y="965581"/>
                  </a:lnTo>
                  <a:lnTo>
                    <a:pt x="272249" y="968070"/>
                  </a:lnTo>
                  <a:lnTo>
                    <a:pt x="273761" y="971473"/>
                  </a:lnTo>
                  <a:lnTo>
                    <a:pt x="275729" y="974420"/>
                  </a:lnTo>
                  <a:lnTo>
                    <a:pt x="275729" y="958062"/>
                  </a:lnTo>
                  <a:lnTo>
                    <a:pt x="274739" y="957262"/>
                  </a:lnTo>
                  <a:lnTo>
                    <a:pt x="226326" y="941031"/>
                  </a:lnTo>
                  <a:lnTo>
                    <a:pt x="204457" y="933691"/>
                  </a:lnTo>
                  <a:lnTo>
                    <a:pt x="197002" y="932434"/>
                  </a:lnTo>
                  <a:lnTo>
                    <a:pt x="189776" y="933729"/>
                  </a:lnTo>
                  <a:lnTo>
                    <a:pt x="183375" y="937323"/>
                  </a:lnTo>
                  <a:lnTo>
                    <a:pt x="178396" y="942987"/>
                  </a:lnTo>
                  <a:lnTo>
                    <a:pt x="176949" y="944499"/>
                  </a:lnTo>
                  <a:lnTo>
                    <a:pt x="176428" y="946467"/>
                  </a:lnTo>
                  <a:lnTo>
                    <a:pt x="175971" y="947902"/>
                  </a:lnTo>
                  <a:lnTo>
                    <a:pt x="174675" y="954570"/>
                  </a:lnTo>
                  <a:lnTo>
                    <a:pt x="175171" y="961059"/>
                  </a:lnTo>
                  <a:lnTo>
                    <a:pt x="177406" y="966990"/>
                  </a:lnTo>
                  <a:lnTo>
                    <a:pt x="181343" y="971994"/>
                  </a:lnTo>
                  <a:lnTo>
                    <a:pt x="128803" y="1126197"/>
                  </a:lnTo>
                  <a:lnTo>
                    <a:pt x="89382" y="1132674"/>
                  </a:lnTo>
                  <a:lnTo>
                    <a:pt x="54483" y="1150340"/>
                  </a:lnTo>
                  <a:lnTo>
                    <a:pt x="26403" y="1177671"/>
                  </a:lnTo>
                  <a:lnTo>
                    <a:pt x="7442" y="1213142"/>
                  </a:lnTo>
                  <a:lnTo>
                    <a:pt x="0" y="1263116"/>
                  </a:lnTo>
                  <a:lnTo>
                    <a:pt x="3911" y="1288148"/>
                  </a:lnTo>
                  <a:lnTo>
                    <a:pt x="26022" y="1334452"/>
                  </a:lnTo>
                  <a:lnTo>
                    <a:pt x="63627" y="1368386"/>
                  </a:lnTo>
                  <a:lnTo>
                    <a:pt x="108458" y="1384706"/>
                  </a:lnTo>
                  <a:lnTo>
                    <a:pt x="130251" y="1386522"/>
                  </a:lnTo>
                  <a:lnTo>
                    <a:pt x="169430" y="1380477"/>
                  </a:lnTo>
                  <a:lnTo>
                    <a:pt x="177126" y="1376692"/>
                  </a:lnTo>
                  <a:lnTo>
                    <a:pt x="204774" y="1363141"/>
                  </a:lnTo>
                  <a:lnTo>
                    <a:pt x="233591" y="1335760"/>
                  </a:lnTo>
                  <a:lnTo>
                    <a:pt x="253123" y="1299578"/>
                  </a:lnTo>
                  <a:lnTo>
                    <a:pt x="260629" y="1259547"/>
                  </a:lnTo>
                  <a:lnTo>
                    <a:pt x="255638" y="1220089"/>
                  </a:lnTo>
                  <a:lnTo>
                    <a:pt x="238950" y="1184046"/>
                  </a:lnTo>
                  <a:lnTo>
                    <a:pt x="211340" y="1154214"/>
                  </a:lnTo>
                  <a:lnTo>
                    <a:pt x="263931" y="999959"/>
                  </a:lnTo>
                  <a:lnTo>
                    <a:pt x="266877" y="999959"/>
                  </a:lnTo>
                  <a:lnTo>
                    <a:pt x="269303" y="998969"/>
                  </a:lnTo>
                  <a:lnTo>
                    <a:pt x="272249" y="997991"/>
                  </a:lnTo>
                  <a:lnTo>
                    <a:pt x="283057" y="986726"/>
                  </a:lnTo>
                  <a:lnTo>
                    <a:pt x="284048" y="984770"/>
                  </a:lnTo>
                  <a:lnTo>
                    <a:pt x="286004" y="978877"/>
                  </a:lnTo>
                  <a:close/>
                </a:path>
                <a:path w="1158239" h="1409700">
                  <a:moveTo>
                    <a:pt x="1157617" y="1361452"/>
                  </a:moveTo>
                  <a:lnTo>
                    <a:pt x="948524" y="966558"/>
                  </a:lnTo>
                  <a:lnTo>
                    <a:pt x="951750" y="966558"/>
                  </a:lnTo>
                  <a:lnTo>
                    <a:pt x="951750" y="956741"/>
                  </a:lnTo>
                  <a:lnTo>
                    <a:pt x="943317" y="956741"/>
                  </a:lnTo>
                  <a:lnTo>
                    <a:pt x="940485" y="951369"/>
                  </a:lnTo>
                  <a:lnTo>
                    <a:pt x="940485" y="918235"/>
                  </a:lnTo>
                  <a:lnTo>
                    <a:pt x="940485" y="917981"/>
                  </a:lnTo>
                  <a:lnTo>
                    <a:pt x="951750" y="917981"/>
                  </a:lnTo>
                  <a:lnTo>
                    <a:pt x="951750" y="908621"/>
                  </a:lnTo>
                  <a:lnTo>
                    <a:pt x="940485" y="908621"/>
                  </a:lnTo>
                  <a:lnTo>
                    <a:pt x="940485" y="908075"/>
                  </a:lnTo>
                  <a:lnTo>
                    <a:pt x="940485" y="869988"/>
                  </a:lnTo>
                  <a:lnTo>
                    <a:pt x="940485" y="869861"/>
                  </a:lnTo>
                  <a:lnTo>
                    <a:pt x="951750" y="869861"/>
                  </a:lnTo>
                  <a:lnTo>
                    <a:pt x="951750" y="860031"/>
                  </a:lnTo>
                  <a:lnTo>
                    <a:pt x="940485" y="860031"/>
                  </a:lnTo>
                  <a:lnTo>
                    <a:pt x="940485" y="859828"/>
                  </a:lnTo>
                  <a:lnTo>
                    <a:pt x="940485" y="821728"/>
                  </a:lnTo>
                  <a:lnTo>
                    <a:pt x="951750" y="821664"/>
                  </a:lnTo>
                  <a:lnTo>
                    <a:pt x="951750" y="811847"/>
                  </a:lnTo>
                  <a:lnTo>
                    <a:pt x="940485" y="811847"/>
                  </a:lnTo>
                  <a:lnTo>
                    <a:pt x="940485" y="811580"/>
                  </a:lnTo>
                  <a:lnTo>
                    <a:pt x="940485" y="773544"/>
                  </a:lnTo>
                  <a:lnTo>
                    <a:pt x="930668" y="773544"/>
                  </a:lnTo>
                  <a:lnTo>
                    <a:pt x="930668" y="811580"/>
                  </a:lnTo>
                  <a:lnTo>
                    <a:pt x="930668" y="821728"/>
                  </a:lnTo>
                  <a:lnTo>
                    <a:pt x="930668" y="956322"/>
                  </a:lnTo>
                  <a:lnTo>
                    <a:pt x="892340" y="956322"/>
                  </a:lnTo>
                  <a:lnTo>
                    <a:pt x="818134" y="956322"/>
                  </a:lnTo>
                  <a:lnTo>
                    <a:pt x="779297" y="956322"/>
                  </a:lnTo>
                  <a:lnTo>
                    <a:pt x="779297" y="955763"/>
                  </a:lnTo>
                  <a:lnTo>
                    <a:pt x="779297" y="918235"/>
                  </a:lnTo>
                  <a:lnTo>
                    <a:pt x="930668" y="918235"/>
                  </a:lnTo>
                  <a:lnTo>
                    <a:pt x="930668" y="908075"/>
                  </a:lnTo>
                  <a:lnTo>
                    <a:pt x="779297" y="908075"/>
                  </a:lnTo>
                  <a:lnTo>
                    <a:pt x="779297" y="869988"/>
                  </a:lnTo>
                  <a:lnTo>
                    <a:pt x="930668" y="869988"/>
                  </a:lnTo>
                  <a:lnTo>
                    <a:pt x="930668" y="859828"/>
                  </a:lnTo>
                  <a:lnTo>
                    <a:pt x="779297" y="859828"/>
                  </a:lnTo>
                  <a:lnTo>
                    <a:pt x="779297" y="821728"/>
                  </a:lnTo>
                  <a:lnTo>
                    <a:pt x="930668" y="821728"/>
                  </a:lnTo>
                  <a:lnTo>
                    <a:pt x="930668" y="811580"/>
                  </a:lnTo>
                  <a:lnTo>
                    <a:pt x="779297" y="811580"/>
                  </a:lnTo>
                  <a:lnTo>
                    <a:pt x="779297" y="773480"/>
                  </a:lnTo>
                  <a:lnTo>
                    <a:pt x="940485" y="773480"/>
                  </a:lnTo>
                  <a:lnTo>
                    <a:pt x="940485" y="763714"/>
                  </a:lnTo>
                  <a:lnTo>
                    <a:pt x="940485" y="763320"/>
                  </a:lnTo>
                  <a:lnTo>
                    <a:pt x="940485" y="725233"/>
                  </a:lnTo>
                  <a:lnTo>
                    <a:pt x="940485" y="724954"/>
                  </a:lnTo>
                  <a:lnTo>
                    <a:pt x="951750" y="724954"/>
                  </a:lnTo>
                  <a:lnTo>
                    <a:pt x="951750" y="715594"/>
                  </a:lnTo>
                  <a:lnTo>
                    <a:pt x="940485" y="715594"/>
                  </a:lnTo>
                  <a:lnTo>
                    <a:pt x="940485" y="715073"/>
                  </a:lnTo>
                  <a:lnTo>
                    <a:pt x="940485" y="676973"/>
                  </a:lnTo>
                  <a:lnTo>
                    <a:pt x="940485" y="676770"/>
                  </a:lnTo>
                  <a:lnTo>
                    <a:pt x="951750" y="676770"/>
                  </a:lnTo>
                  <a:lnTo>
                    <a:pt x="951750" y="666940"/>
                  </a:lnTo>
                  <a:lnTo>
                    <a:pt x="940485" y="666940"/>
                  </a:lnTo>
                  <a:lnTo>
                    <a:pt x="940485" y="628726"/>
                  </a:lnTo>
                  <a:lnTo>
                    <a:pt x="951750" y="628637"/>
                  </a:lnTo>
                  <a:lnTo>
                    <a:pt x="951750" y="618820"/>
                  </a:lnTo>
                  <a:lnTo>
                    <a:pt x="940485" y="618820"/>
                  </a:lnTo>
                  <a:lnTo>
                    <a:pt x="940485" y="618566"/>
                  </a:lnTo>
                  <a:lnTo>
                    <a:pt x="940485" y="580517"/>
                  </a:lnTo>
                  <a:lnTo>
                    <a:pt x="951750" y="580517"/>
                  </a:lnTo>
                  <a:lnTo>
                    <a:pt x="951750" y="570699"/>
                  </a:lnTo>
                  <a:lnTo>
                    <a:pt x="940485" y="570699"/>
                  </a:lnTo>
                  <a:lnTo>
                    <a:pt x="940485" y="570318"/>
                  </a:lnTo>
                  <a:lnTo>
                    <a:pt x="940485" y="548728"/>
                  </a:lnTo>
                  <a:lnTo>
                    <a:pt x="940485" y="548106"/>
                  </a:lnTo>
                  <a:lnTo>
                    <a:pt x="959612" y="548106"/>
                  </a:lnTo>
                  <a:lnTo>
                    <a:pt x="959612" y="538289"/>
                  </a:lnTo>
                  <a:lnTo>
                    <a:pt x="935570" y="538289"/>
                  </a:lnTo>
                  <a:lnTo>
                    <a:pt x="935570" y="538568"/>
                  </a:lnTo>
                  <a:lnTo>
                    <a:pt x="935570" y="580478"/>
                  </a:lnTo>
                  <a:lnTo>
                    <a:pt x="930668" y="580517"/>
                  </a:lnTo>
                  <a:lnTo>
                    <a:pt x="930668" y="618566"/>
                  </a:lnTo>
                  <a:lnTo>
                    <a:pt x="930668" y="763320"/>
                  </a:lnTo>
                  <a:lnTo>
                    <a:pt x="779297" y="763320"/>
                  </a:lnTo>
                  <a:lnTo>
                    <a:pt x="779297" y="725233"/>
                  </a:lnTo>
                  <a:lnTo>
                    <a:pt x="930668" y="725233"/>
                  </a:lnTo>
                  <a:lnTo>
                    <a:pt x="930668" y="715073"/>
                  </a:lnTo>
                  <a:lnTo>
                    <a:pt x="779297" y="715073"/>
                  </a:lnTo>
                  <a:lnTo>
                    <a:pt x="779297" y="676973"/>
                  </a:lnTo>
                  <a:lnTo>
                    <a:pt x="930668" y="676973"/>
                  </a:lnTo>
                  <a:lnTo>
                    <a:pt x="930668" y="666826"/>
                  </a:lnTo>
                  <a:lnTo>
                    <a:pt x="779297" y="666826"/>
                  </a:lnTo>
                  <a:lnTo>
                    <a:pt x="779297" y="628726"/>
                  </a:lnTo>
                  <a:lnTo>
                    <a:pt x="930668" y="628726"/>
                  </a:lnTo>
                  <a:lnTo>
                    <a:pt x="930668" y="618566"/>
                  </a:lnTo>
                  <a:lnTo>
                    <a:pt x="779297" y="618566"/>
                  </a:lnTo>
                  <a:lnTo>
                    <a:pt x="779297" y="580478"/>
                  </a:lnTo>
                  <a:lnTo>
                    <a:pt x="935570" y="580478"/>
                  </a:lnTo>
                  <a:lnTo>
                    <a:pt x="935570" y="538568"/>
                  </a:lnTo>
                  <a:lnTo>
                    <a:pt x="930668" y="538568"/>
                  </a:lnTo>
                  <a:lnTo>
                    <a:pt x="930668" y="548728"/>
                  </a:lnTo>
                  <a:lnTo>
                    <a:pt x="930668" y="570318"/>
                  </a:lnTo>
                  <a:lnTo>
                    <a:pt x="779297" y="570318"/>
                  </a:lnTo>
                  <a:lnTo>
                    <a:pt x="779297" y="548728"/>
                  </a:lnTo>
                  <a:lnTo>
                    <a:pt x="833958" y="548728"/>
                  </a:lnTo>
                  <a:lnTo>
                    <a:pt x="876617" y="548728"/>
                  </a:lnTo>
                  <a:lnTo>
                    <a:pt x="930668" y="548728"/>
                  </a:lnTo>
                  <a:lnTo>
                    <a:pt x="930668" y="538568"/>
                  </a:lnTo>
                  <a:lnTo>
                    <a:pt x="876617" y="538568"/>
                  </a:lnTo>
                  <a:lnTo>
                    <a:pt x="876592" y="527151"/>
                  </a:lnTo>
                  <a:lnTo>
                    <a:pt x="876350" y="527151"/>
                  </a:lnTo>
                  <a:lnTo>
                    <a:pt x="876350" y="301129"/>
                  </a:lnTo>
                  <a:lnTo>
                    <a:pt x="876109" y="301129"/>
                  </a:lnTo>
                  <a:lnTo>
                    <a:pt x="876109" y="292239"/>
                  </a:lnTo>
                  <a:lnTo>
                    <a:pt x="870064" y="292239"/>
                  </a:lnTo>
                  <a:lnTo>
                    <a:pt x="870051" y="291706"/>
                  </a:lnTo>
                  <a:lnTo>
                    <a:pt x="866533" y="192887"/>
                  </a:lnTo>
                  <a:lnTo>
                    <a:pt x="866533" y="527151"/>
                  </a:lnTo>
                  <a:lnTo>
                    <a:pt x="866533" y="538568"/>
                  </a:lnTo>
                  <a:lnTo>
                    <a:pt x="843673" y="538568"/>
                  </a:lnTo>
                  <a:lnTo>
                    <a:pt x="843673" y="527151"/>
                  </a:lnTo>
                  <a:lnTo>
                    <a:pt x="843673" y="301523"/>
                  </a:lnTo>
                  <a:lnTo>
                    <a:pt x="866279" y="301523"/>
                  </a:lnTo>
                  <a:lnTo>
                    <a:pt x="866279" y="527151"/>
                  </a:lnTo>
                  <a:lnTo>
                    <a:pt x="866533" y="527151"/>
                  </a:lnTo>
                  <a:lnTo>
                    <a:pt x="866533" y="192887"/>
                  </a:lnTo>
                  <a:lnTo>
                    <a:pt x="864247" y="128663"/>
                  </a:lnTo>
                  <a:lnTo>
                    <a:pt x="860386" y="20104"/>
                  </a:lnTo>
                  <a:lnTo>
                    <a:pt x="860386" y="291706"/>
                  </a:lnTo>
                  <a:lnTo>
                    <a:pt x="849579" y="291706"/>
                  </a:lnTo>
                  <a:lnTo>
                    <a:pt x="855014" y="128663"/>
                  </a:lnTo>
                  <a:lnTo>
                    <a:pt x="860386" y="291706"/>
                  </a:lnTo>
                  <a:lnTo>
                    <a:pt x="860386" y="20104"/>
                  </a:lnTo>
                  <a:lnTo>
                    <a:pt x="859917" y="6883"/>
                  </a:lnTo>
                  <a:lnTo>
                    <a:pt x="859917" y="4394"/>
                  </a:lnTo>
                  <a:lnTo>
                    <a:pt x="857961" y="0"/>
                  </a:lnTo>
                  <a:lnTo>
                    <a:pt x="852525" y="0"/>
                  </a:lnTo>
                  <a:lnTo>
                    <a:pt x="850557" y="4394"/>
                  </a:lnTo>
                  <a:lnTo>
                    <a:pt x="850099" y="6883"/>
                  </a:lnTo>
                  <a:lnTo>
                    <a:pt x="839889" y="292239"/>
                  </a:lnTo>
                  <a:lnTo>
                    <a:pt x="834377" y="292239"/>
                  </a:lnTo>
                  <a:lnTo>
                    <a:pt x="834377" y="301129"/>
                  </a:lnTo>
                  <a:lnTo>
                    <a:pt x="834377" y="527151"/>
                  </a:lnTo>
                  <a:lnTo>
                    <a:pt x="834237" y="527151"/>
                  </a:lnTo>
                  <a:lnTo>
                    <a:pt x="834237" y="538568"/>
                  </a:lnTo>
                  <a:lnTo>
                    <a:pt x="833958" y="538568"/>
                  </a:lnTo>
                  <a:lnTo>
                    <a:pt x="774382" y="538568"/>
                  </a:lnTo>
                  <a:lnTo>
                    <a:pt x="774382" y="538289"/>
                  </a:lnTo>
                  <a:lnTo>
                    <a:pt x="750341" y="538289"/>
                  </a:lnTo>
                  <a:lnTo>
                    <a:pt x="750341" y="548106"/>
                  </a:lnTo>
                  <a:lnTo>
                    <a:pt x="769988" y="548106"/>
                  </a:lnTo>
                  <a:lnTo>
                    <a:pt x="769988" y="548728"/>
                  </a:lnTo>
                  <a:lnTo>
                    <a:pt x="769988" y="570318"/>
                  </a:lnTo>
                  <a:lnTo>
                    <a:pt x="769988" y="570699"/>
                  </a:lnTo>
                  <a:lnTo>
                    <a:pt x="758659" y="570699"/>
                  </a:lnTo>
                  <a:lnTo>
                    <a:pt x="758659" y="580517"/>
                  </a:lnTo>
                  <a:lnTo>
                    <a:pt x="769988" y="580517"/>
                  </a:lnTo>
                  <a:lnTo>
                    <a:pt x="769988" y="618566"/>
                  </a:lnTo>
                  <a:lnTo>
                    <a:pt x="769988" y="618820"/>
                  </a:lnTo>
                  <a:lnTo>
                    <a:pt x="758659" y="618820"/>
                  </a:lnTo>
                  <a:lnTo>
                    <a:pt x="758659" y="628637"/>
                  </a:lnTo>
                  <a:lnTo>
                    <a:pt x="769988" y="628637"/>
                  </a:lnTo>
                  <a:lnTo>
                    <a:pt x="769988" y="666826"/>
                  </a:lnTo>
                  <a:lnTo>
                    <a:pt x="758659" y="666940"/>
                  </a:lnTo>
                  <a:lnTo>
                    <a:pt x="758659" y="676770"/>
                  </a:lnTo>
                  <a:lnTo>
                    <a:pt x="769988" y="676770"/>
                  </a:lnTo>
                  <a:lnTo>
                    <a:pt x="769988" y="676973"/>
                  </a:lnTo>
                  <a:lnTo>
                    <a:pt x="769988" y="715073"/>
                  </a:lnTo>
                  <a:lnTo>
                    <a:pt x="769988" y="715594"/>
                  </a:lnTo>
                  <a:lnTo>
                    <a:pt x="758659" y="715594"/>
                  </a:lnTo>
                  <a:lnTo>
                    <a:pt x="758659" y="724954"/>
                  </a:lnTo>
                  <a:lnTo>
                    <a:pt x="769988" y="724954"/>
                  </a:lnTo>
                  <a:lnTo>
                    <a:pt x="769988" y="725233"/>
                  </a:lnTo>
                  <a:lnTo>
                    <a:pt x="769988" y="763320"/>
                  </a:lnTo>
                  <a:lnTo>
                    <a:pt x="769988" y="763714"/>
                  </a:lnTo>
                  <a:lnTo>
                    <a:pt x="758659" y="763714"/>
                  </a:lnTo>
                  <a:lnTo>
                    <a:pt x="758659" y="773544"/>
                  </a:lnTo>
                  <a:lnTo>
                    <a:pt x="769988" y="773544"/>
                  </a:lnTo>
                  <a:lnTo>
                    <a:pt x="769988" y="811580"/>
                  </a:lnTo>
                  <a:lnTo>
                    <a:pt x="769988" y="811847"/>
                  </a:lnTo>
                  <a:lnTo>
                    <a:pt x="758659" y="811847"/>
                  </a:lnTo>
                  <a:lnTo>
                    <a:pt x="758659" y="821664"/>
                  </a:lnTo>
                  <a:lnTo>
                    <a:pt x="769988" y="821664"/>
                  </a:lnTo>
                  <a:lnTo>
                    <a:pt x="769988" y="859828"/>
                  </a:lnTo>
                  <a:lnTo>
                    <a:pt x="769988" y="860031"/>
                  </a:lnTo>
                  <a:lnTo>
                    <a:pt x="758659" y="860031"/>
                  </a:lnTo>
                  <a:lnTo>
                    <a:pt x="758659" y="869861"/>
                  </a:lnTo>
                  <a:lnTo>
                    <a:pt x="769988" y="869861"/>
                  </a:lnTo>
                  <a:lnTo>
                    <a:pt x="769988" y="869988"/>
                  </a:lnTo>
                  <a:lnTo>
                    <a:pt x="769988" y="908075"/>
                  </a:lnTo>
                  <a:lnTo>
                    <a:pt x="769988" y="908621"/>
                  </a:lnTo>
                  <a:lnTo>
                    <a:pt x="758659" y="908621"/>
                  </a:lnTo>
                  <a:lnTo>
                    <a:pt x="758659" y="917981"/>
                  </a:lnTo>
                  <a:lnTo>
                    <a:pt x="769988" y="917981"/>
                  </a:lnTo>
                  <a:lnTo>
                    <a:pt x="769988" y="918235"/>
                  </a:lnTo>
                  <a:lnTo>
                    <a:pt x="769988" y="953223"/>
                  </a:lnTo>
                  <a:lnTo>
                    <a:pt x="768083" y="956741"/>
                  </a:lnTo>
                  <a:lnTo>
                    <a:pt x="758659" y="956741"/>
                  </a:lnTo>
                  <a:lnTo>
                    <a:pt x="758659" y="966558"/>
                  </a:lnTo>
                  <a:lnTo>
                    <a:pt x="762825" y="966558"/>
                  </a:lnTo>
                  <a:lnTo>
                    <a:pt x="529209" y="1401787"/>
                  </a:lnTo>
                  <a:lnTo>
                    <a:pt x="538048" y="1406169"/>
                  </a:lnTo>
                  <a:lnTo>
                    <a:pt x="761644" y="988695"/>
                  </a:lnTo>
                  <a:lnTo>
                    <a:pt x="639318" y="1406690"/>
                  </a:lnTo>
                  <a:lnTo>
                    <a:pt x="648614" y="1409636"/>
                  </a:lnTo>
                  <a:lnTo>
                    <a:pt x="778319" y="966482"/>
                  </a:lnTo>
                  <a:lnTo>
                    <a:pt x="818134" y="966482"/>
                  </a:lnTo>
                  <a:lnTo>
                    <a:pt x="818134" y="1390586"/>
                  </a:lnTo>
                  <a:lnTo>
                    <a:pt x="818134" y="1400746"/>
                  </a:lnTo>
                  <a:lnTo>
                    <a:pt x="892340" y="1400746"/>
                  </a:lnTo>
                  <a:lnTo>
                    <a:pt x="892340" y="1390980"/>
                  </a:lnTo>
                  <a:lnTo>
                    <a:pt x="892340" y="1390586"/>
                  </a:lnTo>
                  <a:lnTo>
                    <a:pt x="892340" y="966558"/>
                  </a:lnTo>
                  <a:lnTo>
                    <a:pt x="882523" y="966558"/>
                  </a:lnTo>
                  <a:lnTo>
                    <a:pt x="882523" y="1390586"/>
                  </a:lnTo>
                  <a:lnTo>
                    <a:pt x="827963" y="1390586"/>
                  </a:lnTo>
                  <a:lnTo>
                    <a:pt x="827963" y="966482"/>
                  </a:lnTo>
                  <a:lnTo>
                    <a:pt x="892340" y="966482"/>
                  </a:lnTo>
                  <a:lnTo>
                    <a:pt x="935570" y="966482"/>
                  </a:lnTo>
                  <a:lnTo>
                    <a:pt x="937361" y="966558"/>
                  </a:lnTo>
                  <a:lnTo>
                    <a:pt x="1148778" y="1365897"/>
                  </a:lnTo>
                  <a:lnTo>
                    <a:pt x="1157617" y="1361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00959" y="2588413"/>
              <a:ext cx="200735" cy="19249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2202245" y="2384586"/>
              <a:ext cx="142240" cy="429259"/>
            </a:xfrm>
            <a:custGeom>
              <a:avLst/>
              <a:gdLst/>
              <a:ahLst/>
              <a:cxnLst/>
              <a:rect l="l" t="t" r="r" b="b"/>
              <a:pathLst>
                <a:path w="142239" h="429260">
                  <a:moveTo>
                    <a:pt x="8842" y="0"/>
                  </a:moveTo>
                  <a:lnTo>
                    <a:pt x="0" y="2946"/>
                  </a:lnTo>
                  <a:lnTo>
                    <a:pt x="132703" y="428803"/>
                  </a:lnTo>
                  <a:lnTo>
                    <a:pt x="142004" y="426315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51783" y="4461229"/>
              <a:ext cx="145410" cy="20284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07136" y="4402302"/>
              <a:ext cx="2900680" cy="1614805"/>
            </a:xfrm>
            <a:custGeom>
              <a:avLst/>
              <a:gdLst/>
              <a:ahLst/>
              <a:cxnLst/>
              <a:rect l="l" t="t" r="r" b="b"/>
              <a:pathLst>
                <a:path w="2900679" h="1614804">
                  <a:moveTo>
                    <a:pt x="32423" y="838885"/>
                  </a:moveTo>
                  <a:lnTo>
                    <a:pt x="0" y="838885"/>
                  </a:lnTo>
                  <a:lnTo>
                    <a:pt x="0" y="1086904"/>
                  </a:lnTo>
                  <a:lnTo>
                    <a:pt x="32423" y="1086904"/>
                  </a:lnTo>
                  <a:lnTo>
                    <a:pt x="32423" y="838885"/>
                  </a:lnTo>
                  <a:close/>
                </a:path>
                <a:path w="2900679" h="1614804">
                  <a:moveTo>
                    <a:pt x="2532938" y="48666"/>
                  </a:moveTo>
                  <a:lnTo>
                    <a:pt x="2529217" y="34112"/>
                  </a:lnTo>
                  <a:lnTo>
                    <a:pt x="2523426" y="25260"/>
                  </a:lnTo>
                  <a:lnTo>
                    <a:pt x="2523426" y="49758"/>
                  </a:lnTo>
                  <a:lnTo>
                    <a:pt x="2522537" y="61874"/>
                  </a:lnTo>
                  <a:lnTo>
                    <a:pt x="2473350" y="269113"/>
                  </a:lnTo>
                  <a:lnTo>
                    <a:pt x="2442895" y="295630"/>
                  </a:lnTo>
                  <a:lnTo>
                    <a:pt x="2436990" y="295173"/>
                  </a:lnTo>
                  <a:lnTo>
                    <a:pt x="2431097" y="293662"/>
                  </a:lnTo>
                  <a:lnTo>
                    <a:pt x="2426716" y="292684"/>
                  </a:lnTo>
                  <a:lnTo>
                    <a:pt x="2424226" y="297141"/>
                  </a:lnTo>
                  <a:lnTo>
                    <a:pt x="2426195" y="292684"/>
                  </a:lnTo>
                  <a:lnTo>
                    <a:pt x="2245868" y="151257"/>
                  </a:lnTo>
                  <a:lnTo>
                    <a:pt x="2146325" y="127685"/>
                  </a:lnTo>
                  <a:lnTo>
                    <a:pt x="2098497" y="116357"/>
                  </a:lnTo>
                  <a:lnTo>
                    <a:pt x="2096008" y="123748"/>
                  </a:lnTo>
                  <a:lnTo>
                    <a:pt x="2093582" y="129641"/>
                  </a:lnTo>
                  <a:lnTo>
                    <a:pt x="2087689" y="133057"/>
                  </a:lnTo>
                  <a:lnTo>
                    <a:pt x="2081263" y="131089"/>
                  </a:lnTo>
                  <a:lnTo>
                    <a:pt x="2080285" y="131089"/>
                  </a:lnTo>
                  <a:lnTo>
                    <a:pt x="2079294" y="130632"/>
                  </a:lnTo>
                  <a:lnTo>
                    <a:pt x="2078316" y="130111"/>
                  </a:lnTo>
                  <a:lnTo>
                    <a:pt x="2072944" y="127685"/>
                  </a:lnTo>
                  <a:lnTo>
                    <a:pt x="2070455" y="122250"/>
                  </a:lnTo>
                  <a:lnTo>
                    <a:pt x="2071966" y="116878"/>
                  </a:lnTo>
                  <a:lnTo>
                    <a:pt x="2094039" y="21082"/>
                  </a:lnTo>
                  <a:lnTo>
                    <a:pt x="2095017" y="17678"/>
                  </a:lnTo>
                  <a:lnTo>
                    <a:pt x="2097506" y="14732"/>
                  </a:lnTo>
                  <a:lnTo>
                    <a:pt x="2100453" y="12776"/>
                  </a:lnTo>
                  <a:lnTo>
                    <a:pt x="2102878" y="10807"/>
                  </a:lnTo>
                  <a:lnTo>
                    <a:pt x="2106345" y="10287"/>
                  </a:lnTo>
                  <a:lnTo>
                    <a:pt x="2109762" y="10807"/>
                  </a:lnTo>
                  <a:lnTo>
                    <a:pt x="2110740" y="11264"/>
                  </a:lnTo>
                  <a:lnTo>
                    <a:pt x="2111718" y="11785"/>
                  </a:lnTo>
                  <a:lnTo>
                    <a:pt x="2112708" y="12242"/>
                  </a:lnTo>
                  <a:lnTo>
                    <a:pt x="2119579" y="22593"/>
                  </a:lnTo>
                  <a:lnTo>
                    <a:pt x="2119071" y="25996"/>
                  </a:lnTo>
                  <a:lnTo>
                    <a:pt x="2118144" y="33401"/>
                  </a:lnTo>
                  <a:lnTo>
                    <a:pt x="2264537" y="68237"/>
                  </a:lnTo>
                  <a:lnTo>
                    <a:pt x="2266035" y="68757"/>
                  </a:lnTo>
                  <a:lnTo>
                    <a:pt x="2311450" y="58407"/>
                  </a:lnTo>
                  <a:lnTo>
                    <a:pt x="2492540" y="17157"/>
                  </a:lnTo>
                  <a:lnTo>
                    <a:pt x="2496934" y="18135"/>
                  </a:lnTo>
                  <a:lnTo>
                    <a:pt x="2499880" y="19126"/>
                  </a:lnTo>
                  <a:lnTo>
                    <a:pt x="2504795" y="21082"/>
                  </a:lnTo>
                  <a:lnTo>
                    <a:pt x="2514142" y="28498"/>
                  </a:lnTo>
                  <a:lnTo>
                    <a:pt x="2520492" y="38341"/>
                  </a:lnTo>
                  <a:lnTo>
                    <a:pt x="2523426" y="49758"/>
                  </a:lnTo>
                  <a:lnTo>
                    <a:pt x="2523426" y="25260"/>
                  </a:lnTo>
                  <a:lnTo>
                    <a:pt x="2494508" y="7861"/>
                  </a:lnTo>
                  <a:lnTo>
                    <a:pt x="2492997" y="7340"/>
                  </a:lnTo>
                  <a:lnTo>
                    <a:pt x="2491028" y="7340"/>
                  </a:lnTo>
                  <a:lnTo>
                    <a:pt x="2489593" y="7861"/>
                  </a:lnTo>
                  <a:lnTo>
                    <a:pt x="2266035" y="58407"/>
                  </a:lnTo>
                  <a:lnTo>
                    <a:pt x="2128951" y="25996"/>
                  </a:lnTo>
                  <a:lnTo>
                    <a:pt x="2129472" y="21082"/>
                  </a:lnTo>
                  <a:lnTo>
                    <a:pt x="2128431" y="16179"/>
                  </a:lnTo>
                  <a:lnTo>
                    <a:pt x="2126005" y="11785"/>
                  </a:lnTo>
                  <a:lnTo>
                    <a:pt x="2124926" y="10287"/>
                  </a:lnTo>
                  <a:lnTo>
                    <a:pt x="2123516" y="8318"/>
                  </a:lnTo>
                  <a:lnTo>
                    <a:pt x="2120569" y="5372"/>
                  </a:lnTo>
                  <a:lnTo>
                    <a:pt x="2117153" y="3403"/>
                  </a:lnTo>
                  <a:lnTo>
                    <a:pt x="2115655" y="2425"/>
                  </a:lnTo>
                  <a:lnTo>
                    <a:pt x="2113686" y="1968"/>
                  </a:lnTo>
                  <a:lnTo>
                    <a:pt x="2106345" y="0"/>
                  </a:lnTo>
                  <a:lnTo>
                    <a:pt x="2099932" y="1447"/>
                  </a:lnTo>
                  <a:lnTo>
                    <a:pt x="2095017" y="4394"/>
                  </a:lnTo>
                  <a:lnTo>
                    <a:pt x="2090102" y="7861"/>
                  </a:lnTo>
                  <a:lnTo>
                    <a:pt x="2086178" y="12776"/>
                  </a:lnTo>
                  <a:lnTo>
                    <a:pt x="2084730" y="19126"/>
                  </a:lnTo>
                  <a:lnTo>
                    <a:pt x="2062137" y="114388"/>
                  </a:lnTo>
                  <a:lnTo>
                    <a:pt x="2077339" y="140449"/>
                  </a:lnTo>
                  <a:lnTo>
                    <a:pt x="2078837" y="140906"/>
                  </a:lnTo>
                  <a:lnTo>
                    <a:pt x="2104847" y="127685"/>
                  </a:lnTo>
                  <a:lnTo>
                    <a:pt x="2240496" y="159639"/>
                  </a:lnTo>
                  <a:lnTo>
                    <a:pt x="2420289" y="300545"/>
                  </a:lnTo>
                  <a:lnTo>
                    <a:pt x="2420823" y="300545"/>
                  </a:lnTo>
                  <a:lnTo>
                    <a:pt x="2421280" y="301066"/>
                  </a:lnTo>
                  <a:lnTo>
                    <a:pt x="2421801" y="301066"/>
                  </a:lnTo>
                  <a:lnTo>
                    <a:pt x="2422779" y="302044"/>
                  </a:lnTo>
                  <a:lnTo>
                    <a:pt x="2423769" y="302044"/>
                  </a:lnTo>
                  <a:lnTo>
                    <a:pt x="2424747" y="302501"/>
                  </a:lnTo>
                  <a:lnTo>
                    <a:pt x="2428671" y="303491"/>
                  </a:lnTo>
                  <a:lnTo>
                    <a:pt x="2433066" y="304469"/>
                  </a:lnTo>
                  <a:lnTo>
                    <a:pt x="2436990" y="304990"/>
                  </a:lnTo>
                  <a:lnTo>
                    <a:pt x="2443873" y="304990"/>
                  </a:lnTo>
                  <a:lnTo>
                    <a:pt x="2466060" y="295630"/>
                  </a:lnTo>
                  <a:lnTo>
                    <a:pt x="2471026" y="291960"/>
                  </a:lnTo>
                  <a:lnTo>
                    <a:pt x="2478252" y="282663"/>
                  </a:lnTo>
                  <a:lnTo>
                    <a:pt x="2482710" y="271602"/>
                  </a:lnTo>
                  <a:lnTo>
                    <a:pt x="2531846" y="64300"/>
                  </a:lnTo>
                  <a:lnTo>
                    <a:pt x="2532938" y="48666"/>
                  </a:lnTo>
                  <a:close/>
                </a:path>
                <a:path w="2900679" h="1614804">
                  <a:moveTo>
                    <a:pt x="2900159" y="1600682"/>
                  </a:moveTo>
                  <a:lnTo>
                    <a:pt x="0" y="1600682"/>
                  </a:lnTo>
                  <a:lnTo>
                    <a:pt x="0" y="1614436"/>
                  </a:lnTo>
                  <a:lnTo>
                    <a:pt x="2900159" y="1614436"/>
                  </a:lnTo>
                  <a:lnTo>
                    <a:pt x="2900159" y="16006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25547" y="5241181"/>
              <a:ext cx="191129" cy="24802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075143" y="5241493"/>
              <a:ext cx="412750" cy="247650"/>
            </a:xfrm>
            <a:custGeom>
              <a:avLst/>
              <a:gdLst/>
              <a:ahLst/>
              <a:cxnLst/>
              <a:rect l="l" t="t" r="r" b="b"/>
              <a:pathLst>
                <a:path w="412750" h="247650">
                  <a:moveTo>
                    <a:pt x="19210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0086" y="26670"/>
                  </a:lnTo>
                  <a:lnTo>
                    <a:pt x="80086" y="247599"/>
                  </a:lnTo>
                  <a:lnTo>
                    <a:pt x="112509" y="247599"/>
                  </a:lnTo>
                  <a:lnTo>
                    <a:pt x="112509" y="26670"/>
                  </a:lnTo>
                  <a:lnTo>
                    <a:pt x="192100" y="26670"/>
                  </a:lnTo>
                  <a:lnTo>
                    <a:pt x="192100" y="0"/>
                  </a:lnTo>
                  <a:close/>
                </a:path>
                <a:path w="412750" h="247650">
                  <a:moveTo>
                    <a:pt x="412750" y="220941"/>
                  </a:moveTo>
                  <a:lnTo>
                    <a:pt x="287909" y="220941"/>
                  </a:lnTo>
                  <a:lnTo>
                    <a:pt x="287909" y="133324"/>
                  </a:lnTo>
                  <a:lnTo>
                    <a:pt x="395516" y="133324"/>
                  </a:lnTo>
                  <a:lnTo>
                    <a:pt x="395516" y="106654"/>
                  </a:lnTo>
                  <a:lnTo>
                    <a:pt x="287909" y="106654"/>
                  </a:lnTo>
                  <a:lnTo>
                    <a:pt x="287909" y="26670"/>
                  </a:lnTo>
                  <a:lnTo>
                    <a:pt x="411238" y="26670"/>
                  </a:lnTo>
                  <a:lnTo>
                    <a:pt x="411238" y="0"/>
                  </a:lnTo>
                  <a:lnTo>
                    <a:pt x="255003" y="0"/>
                  </a:lnTo>
                  <a:lnTo>
                    <a:pt x="255003" y="26670"/>
                  </a:lnTo>
                  <a:lnTo>
                    <a:pt x="255003" y="106654"/>
                  </a:lnTo>
                  <a:lnTo>
                    <a:pt x="255003" y="133324"/>
                  </a:lnTo>
                  <a:lnTo>
                    <a:pt x="255003" y="220941"/>
                  </a:lnTo>
                  <a:lnTo>
                    <a:pt x="255003" y="247599"/>
                  </a:lnTo>
                  <a:lnTo>
                    <a:pt x="412750" y="247599"/>
                  </a:lnTo>
                  <a:lnTo>
                    <a:pt x="412750" y="220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54709" y="5241181"/>
              <a:ext cx="180322" cy="24802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796405" y="5241181"/>
              <a:ext cx="190671" cy="24802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050415" y="5241181"/>
              <a:ext cx="427520" cy="248023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543238" y="5237721"/>
              <a:ext cx="310515" cy="255270"/>
            </a:xfrm>
            <a:custGeom>
              <a:avLst/>
              <a:gdLst/>
              <a:ahLst/>
              <a:cxnLst/>
              <a:rect l="l" t="t" r="r" b="b"/>
              <a:pathLst>
                <a:path w="310514" h="255270">
                  <a:moveTo>
                    <a:pt x="32943" y="3467"/>
                  </a:moveTo>
                  <a:lnTo>
                    <a:pt x="0" y="3467"/>
                  </a:lnTo>
                  <a:lnTo>
                    <a:pt x="0" y="251485"/>
                  </a:lnTo>
                  <a:lnTo>
                    <a:pt x="32943" y="251485"/>
                  </a:lnTo>
                  <a:lnTo>
                    <a:pt x="32943" y="3467"/>
                  </a:lnTo>
                  <a:close/>
                </a:path>
                <a:path w="310514" h="255270">
                  <a:moveTo>
                    <a:pt x="309956" y="117398"/>
                  </a:moveTo>
                  <a:lnTo>
                    <a:pt x="302996" y="70281"/>
                  </a:lnTo>
                  <a:lnTo>
                    <a:pt x="282625" y="32016"/>
                  </a:lnTo>
                  <a:lnTo>
                    <a:pt x="277126" y="26428"/>
                  </a:lnTo>
                  <a:lnTo>
                    <a:pt x="277126" y="138023"/>
                  </a:lnTo>
                  <a:lnTo>
                    <a:pt x="275945" y="158178"/>
                  </a:lnTo>
                  <a:lnTo>
                    <a:pt x="259435" y="203885"/>
                  </a:lnTo>
                  <a:lnTo>
                    <a:pt x="225234" y="225552"/>
                  </a:lnTo>
                  <a:lnTo>
                    <a:pt x="210312" y="226936"/>
                  </a:lnTo>
                  <a:lnTo>
                    <a:pt x="195287" y="225450"/>
                  </a:lnTo>
                  <a:lnTo>
                    <a:pt x="160667" y="202907"/>
                  </a:lnTo>
                  <a:lnTo>
                    <a:pt x="143700" y="155778"/>
                  </a:lnTo>
                  <a:lnTo>
                    <a:pt x="142519" y="117398"/>
                  </a:lnTo>
                  <a:lnTo>
                    <a:pt x="143979" y="97523"/>
                  </a:lnTo>
                  <a:lnTo>
                    <a:pt x="161188" y="51587"/>
                  </a:lnTo>
                  <a:lnTo>
                    <a:pt x="195148" y="29489"/>
                  </a:lnTo>
                  <a:lnTo>
                    <a:pt x="209791" y="28016"/>
                  </a:lnTo>
                  <a:lnTo>
                    <a:pt x="224815" y="29489"/>
                  </a:lnTo>
                  <a:lnTo>
                    <a:pt x="259435" y="51587"/>
                  </a:lnTo>
                  <a:lnTo>
                    <a:pt x="276021" y="98552"/>
                  </a:lnTo>
                  <a:lnTo>
                    <a:pt x="277126" y="138023"/>
                  </a:lnTo>
                  <a:lnTo>
                    <a:pt x="277126" y="26428"/>
                  </a:lnTo>
                  <a:lnTo>
                    <a:pt x="237934" y="3619"/>
                  </a:lnTo>
                  <a:lnTo>
                    <a:pt x="209791" y="0"/>
                  </a:lnTo>
                  <a:lnTo>
                    <a:pt x="195516" y="914"/>
                  </a:lnTo>
                  <a:lnTo>
                    <a:pt x="157721" y="14795"/>
                  </a:lnTo>
                  <a:lnTo>
                    <a:pt x="129501" y="43637"/>
                  </a:lnTo>
                  <a:lnTo>
                    <a:pt x="113347" y="85979"/>
                  </a:lnTo>
                  <a:lnTo>
                    <a:pt x="110121" y="138023"/>
                  </a:lnTo>
                  <a:lnTo>
                    <a:pt x="111112" y="154686"/>
                  </a:lnTo>
                  <a:lnTo>
                    <a:pt x="122872" y="199440"/>
                  </a:lnTo>
                  <a:lnTo>
                    <a:pt x="147447" y="232587"/>
                  </a:lnTo>
                  <a:lnTo>
                    <a:pt x="182613" y="251333"/>
                  </a:lnTo>
                  <a:lnTo>
                    <a:pt x="210312" y="254965"/>
                  </a:lnTo>
                  <a:lnTo>
                    <a:pt x="224866" y="254050"/>
                  </a:lnTo>
                  <a:lnTo>
                    <a:pt x="262851" y="240690"/>
                  </a:lnTo>
                  <a:lnTo>
                    <a:pt x="278815" y="226936"/>
                  </a:lnTo>
                  <a:lnTo>
                    <a:pt x="282689" y="222948"/>
                  </a:lnTo>
                  <a:lnTo>
                    <a:pt x="302996" y="184772"/>
                  </a:lnTo>
                  <a:lnTo>
                    <a:pt x="309956" y="138023"/>
                  </a:lnTo>
                  <a:lnTo>
                    <a:pt x="309956" y="117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928446" y="5241181"/>
              <a:ext cx="190671" cy="24802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182456" y="5241182"/>
              <a:ext cx="218639" cy="248023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3460559" y="5241493"/>
              <a:ext cx="147320" cy="247650"/>
            </a:xfrm>
            <a:custGeom>
              <a:avLst/>
              <a:gdLst/>
              <a:ahLst/>
              <a:cxnLst/>
              <a:rect l="l" t="t" r="r" b="b"/>
              <a:pathLst>
                <a:path w="147320" h="247650">
                  <a:moveTo>
                    <a:pt x="146735" y="220941"/>
                  </a:moveTo>
                  <a:lnTo>
                    <a:pt x="32956" y="220941"/>
                  </a:lnTo>
                  <a:lnTo>
                    <a:pt x="32956" y="0"/>
                  </a:lnTo>
                  <a:lnTo>
                    <a:pt x="0" y="0"/>
                  </a:lnTo>
                  <a:lnTo>
                    <a:pt x="0" y="220941"/>
                  </a:lnTo>
                  <a:lnTo>
                    <a:pt x="0" y="247599"/>
                  </a:lnTo>
                  <a:lnTo>
                    <a:pt x="146735" y="247599"/>
                  </a:lnTo>
                  <a:lnTo>
                    <a:pt x="146735" y="220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07136" y="5611514"/>
              <a:ext cx="189164" cy="25246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57713" y="5611514"/>
              <a:ext cx="197417" cy="25246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29919" y="5614985"/>
              <a:ext cx="188680" cy="24554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94252" y="5611514"/>
              <a:ext cx="189164" cy="25246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763524" y="5614985"/>
              <a:ext cx="178357" cy="245548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2002269" y="5614809"/>
              <a:ext cx="156845" cy="246379"/>
            </a:xfrm>
            <a:custGeom>
              <a:avLst/>
              <a:gdLst/>
              <a:ahLst/>
              <a:cxnLst/>
              <a:rect l="l" t="t" r="r" b="b"/>
              <a:pathLst>
                <a:path w="156844" h="246379">
                  <a:moveTo>
                    <a:pt x="156286" y="219659"/>
                  </a:moveTo>
                  <a:lnTo>
                    <a:pt x="32423" y="219659"/>
                  </a:lnTo>
                  <a:lnTo>
                    <a:pt x="32423" y="132054"/>
                  </a:lnTo>
                  <a:lnTo>
                    <a:pt x="139052" y="132054"/>
                  </a:lnTo>
                  <a:lnTo>
                    <a:pt x="139052" y="105384"/>
                  </a:lnTo>
                  <a:lnTo>
                    <a:pt x="32423" y="105384"/>
                  </a:lnTo>
                  <a:lnTo>
                    <a:pt x="32423" y="26657"/>
                  </a:lnTo>
                  <a:lnTo>
                    <a:pt x="154317" y="26657"/>
                  </a:lnTo>
                  <a:lnTo>
                    <a:pt x="154317" y="0"/>
                  </a:lnTo>
                  <a:lnTo>
                    <a:pt x="0" y="0"/>
                  </a:lnTo>
                  <a:lnTo>
                    <a:pt x="0" y="26657"/>
                  </a:lnTo>
                  <a:lnTo>
                    <a:pt x="0" y="105384"/>
                  </a:lnTo>
                  <a:lnTo>
                    <a:pt x="0" y="132054"/>
                  </a:lnTo>
                  <a:lnTo>
                    <a:pt x="0" y="219659"/>
                  </a:lnTo>
                  <a:lnTo>
                    <a:pt x="0" y="246329"/>
                  </a:lnTo>
                  <a:lnTo>
                    <a:pt x="156286" y="246329"/>
                  </a:lnTo>
                  <a:lnTo>
                    <a:pt x="156286" y="2196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209646" y="5611515"/>
              <a:ext cx="178357" cy="252463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440534" y="5611515"/>
              <a:ext cx="178881" cy="25246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785459" y="5611515"/>
              <a:ext cx="165584" cy="24901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009042" y="5611515"/>
              <a:ext cx="155270" cy="25246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225228" y="5611515"/>
              <a:ext cx="166043" cy="24901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445374" y="5611515"/>
              <a:ext cx="161933" cy="24901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07136" y="6137059"/>
              <a:ext cx="450065" cy="136054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181265" y="6137948"/>
              <a:ext cx="85090" cy="133350"/>
            </a:xfrm>
            <a:custGeom>
              <a:avLst/>
              <a:gdLst/>
              <a:ahLst/>
              <a:cxnLst/>
              <a:rect l="l" t="t" r="r" b="b"/>
              <a:pathLst>
                <a:path w="85090" h="133350">
                  <a:moveTo>
                    <a:pt x="84505" y="119354"/>
                  </a:moveTo>
                  <a:lnTo>
                    <a:pt x="17691" y="119354"/>
                  </a:lnTo>
                  <a:lnTo>
                    <a:pt x="17691" y="72377"/>
                  </a:lnTo>
                  <a:lnTo>
                    <a:pt x="75171" y="72377"/>
                  </a:lnTo>
                  <a:lnTo>
                    <a:pt x="75171" y="57137"/>
                  </a:lnTo>
                  <a:lnTo>
                    <a:pt x="17691" y="57137"/>
                  </a:lnTo>
                  <a:lnTo>
                    <a:pt x="17691" y="15240"/>
                  </a:lnTo>
                  <a:lnTo>
                    <a:pt x="83527" y="15240"/>
                  </a:lnTo>
                  <a:lnTo>
                    <a:pt x="83527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57137"/>
                  </a:lnTo>
                  <a:lnTo>
                    <a:pt x="0" y="72377"/>
                  </a:lnTo>
                  <a:lnTo>
                    <a:pt x="0" y="119354"/>
                  </a:lnTo>
                  <a:lnTo>
                    <a:pt x="0" y="133324"/>
                  </a:lnTo>
                  <a:lnTo>
                    <a:pt x="84505" y="133324"/>
                  </a:lnTo>
                  <a:lnTo>
                    <a:pt x="84505" y="119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87402" y="6137059"/>
              <a:ext cx="196506" cy="13605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631803" y="6138532"/>
              <a:ext cx="116983" cy="13261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09972" y="6138532"/>
              <a:ext cx="102180" cy="13261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804789" y="6137059"/>
              <a:ext cx="96285" cy="13605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920724" y="6170950"/>
              <a:ext cx="183793" cy="138019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2127116" y="6137059"/>
              <a:ext cx="20320" cy="134620"/>
            </a:xfrm>
            <a:custGeom>
              <a:avLst/>
              <a:gdLst/>
              <a:ahLst/>
              <a:cxnLst/>
              <a:rect l="l" t="t" r="r" b="b"/>
              <a:pathLst>
                <a:path w="20319" h="134620">
                  <a:moveTo>
                    <a:pt x="18667" y="35854"/>
                  </a:moveTo>
                  <a:lnTo>
                    <a:pt x="1441" y="35854"/>
                  </a:lnTo>
                  <a:lnTo>
                    <a:pt x="1441" y="134089"/>
                  </a:lnTo>
                  <a:lnTo>
                    <a:pt x="18667" y="134089"/>
                  </a:lnTo>
                  <a:lnTo>
                    <a:pt x="18667" y="35854"/>
                  </a:lnTo>
                  <a:close/>
                </a:path>
                <a:path w="20319" h="134620">
                  <a:moveTo>
                    <a:pt x="13231" y="0"/>
                  </a:moveTo>
                  <a:lnTo>
                    <a:pt x="6877" y="0"/>
                  </a:lnTo>
                  <a:lnTo>
                    <a:pt x="4388" y="491"/>
                  </a:lnTo>
                  <a:lnTo>
                    <a:pt x="2947" y="2455"/>
                  </a:lnTo>
                  <a:lnTo>
                    <a:pt x="982" y="4426"/>
                  </a:lnTo>
                  <a:lnTo>
                    <a:pt x="0" y="6881"/>
                  </a:lnTo>
                  <a:lnTo>
                    <a:pt x="0" y="12283"/>
                  </a:lnTo>
                  <a:lnTo>
                    <a:pt x="982" y="14738"/>
                  </a:lnTo>
                  <a:lnTo>
                    <a:pt x="2947" y="16211"/>
                  </a:lnTo>
                  <a:lnTo>
                    <a:pt x="4388" y="18176"/>
                  </a:lnTo>
                  <a:lnTo>
                    <a:pt x="6877" y="19158"/>
                  </a:lnTo>
                  <a:lnTo>
                    <a:pt x="13231" y="19158"/>
                  </a:lnTo>
                  <a:lnTo>
                    <a:pt x="15720" y="18176"/>
                  </a:lnTo>
                  <a:lnTo>
                    <a:pt x="17685" y="16211"/>
                  </a:lnTo>
                  <a:lnTo>
                    <a:pt x="19126" y="14738"/>
                  </a:lnTo>
                  <a:lnTo>
                    <a:pt x="20108" y="12283"/>
                  </a:lnTo>
                  <a:lnTo>
                    <a:pt x="20108" y="6881"/>
                  </a:lnTo>
                  <a:lnTo>
                    <a:pt x="19126" y="4426"/>
                  </a:lnTo>
                  <a:lnTo>
                    <a:pt x="17685" y="2455"/>
                  </a:lnTo>
                  <a:lnTo>
                    <a:pt x="15720" y="491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172311" y="6170950"/>
              <a:ext cx="118424" cy="12672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50668" y="6138532"/>
              <a:ext cx="95302" cy="13261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483830" y="6131166"/>
              <a:ext cx="1123477" cy="177802"/>
            </a:xfrm>
            <a:prstGeom prst="rect">
              <a:avLst/>
            </a:prstGeom>
          </p:spPr>
        </p:pic>
      </p:grpSp>
      <p:sp>
        <p:nvSpPr>
          <p:cNvPr id="119" name="object 119"/>
          <p:cNvSpPr txBox="1">
            <a:spLocks noGrp="1"/>
          </p:cNvSpPr>
          <p:nvPr>
            <p:ph type="title"/>
          </p:nvPr>
        </p:nvSpPr>
        <p:spPr>
          <a:xfrm>
            <a:off x="4394708" y="2433065"/>
            <a:ext cx="689419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1" dirty="0">
                <a:latin typeface="Calibri"/>
                <a:cs typeface="Calibri"/>
              </a:rPr>
              <a:t>Lung</a:t>
            </a:r>
            <a:r>
              <a:rPr sz="3600" b="1" spc="-3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ultrasound </a:t>
            </a:r>
            <a:r>
              <a:rPr sz="3600" dirty="0"/>
              <a:t>in</a:t>
            </a:r>
            <a:r>
              <a:rPr sz="3600" spc="-25" dirty="0"/>
              <a:t> </a:t>
            </a:r>
            <a:r>
              <a:rPr sz="3600" dirty="0"/>
              <a:t>the</a:t>
            </a:r>
            <a:r>
              <a:rPr sz="3600" spc="-40" dirty="0"/>
              <a:t> </a:t>
            </a:r>
            <a:r>
              <a:rPr sz="3600" dirty="0"/>
              <a:t>diagnosis</a:t>
            </a:r>
            <a:r>
              <a:rPr sz="3600" spc="-20" dirty="0"/>
              <a:t> </a:t>
            </a:r>
            <a:r>
              <a:rPr sz="3600" spc="-25" dirty="0"/>
              <a:t>and </a:t>
            </a:r>
            <a:r>
              <a:rPr sz="3600" dirty="0"/>
              <a:t>management</a:t>
            </a:r>
            <a:r>
              <a:rPr sz="3600" spc="-135" dirty="0"/>
              <a:t> </a:t>
            </a:r>
            <a:r>
              <a:rPr sz="3600" dirty="0"/>
              <a:t>of</a:t>
            </a:r>
            <a:r>
              <a:rPr sz="3600" spc="-75" dirty="0"/>
              <a:t> </a:t>
            </a:r>
            <a:r>
              <a:rPr sz="3600" b="1" dirty="0">
                <a:latin typeface="Calibri"/>
                <a:cs typeface="Calibri"/>
              </a:rPr>
              <a:t>respiratory</a:t>
            </a:r>
            <a:r>
              <a:rPr sz="3600" b="1" spc="-9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failure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394708" y="3883533"/>
            <a:ext cx="3769995" cy="152273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Casper</a:t>
            </a:r>
            <a:r>
              <a:rPr sz="180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Calibri"/>
                <a:cs typeface="Calibri"/>
              </a:rPr>
              <a:t>Falster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800" spc="80" dirty="0">
                <a:solidFill>
                  <a:srgbClr val="FFFFFF"/>
                </a:solidFill>
                <a:latin typeface="Calibri"/>
                <a:cs typeface="Calibri"/>
              </a:rPr>
              <a:t>MD,</a:t>
            </a:r>
            <a:r>
              <a:rPr sz="18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sz="1800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Calibri"/>
                <a:cs typeface="Calibri"/>
              </a:rPr>
              <a:t>D-</a:t>
            </a:r>
            <a:r>
              <a:rPr sz="180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Calibri"/>
                <a:cs typeface="Calibri"/>
              </a:rPr>
              <a:t>student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36100"/>
              </a:lnSpc>
              <a:spcBef>
                <a:spcPts val="5"/>
              </a:spcBef>
            </a:pP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Odense</a:t>
            </a:r>
            <a:r>
              <a:rPr sz="18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Respiratory</a:t>
            </a:r>
            <a:r>
              <a:rPr sz="18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8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Calibri"/>
                <a:cs typeface="Calibri"/>
              </a:rPr>
              <a:t>Unit </a:t>
            </a:r>
            <a:r>
              <a:rPr sz="1800" spc="120" dirty="0">
                <a:solidFill>
                  <a:srgbClr val="FFFFFF"/>
                </a:solidFill>
                <a:latin typeface="Calibri"/>
                <a:cs typeface="Calibri"/>
              </a:rPr>
              <a:t>Denmark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1" name="object 121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1570207" y="6236208"/>
            <a:ext cx="405383" cy="4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Quiz</a:t>
            </a:r>
            <a:r>
              <a:rPr spc="-60" dirty="0"/>
              <a:t> </a:t>
            </a:r>
            <a:r>
              <a:rPr spc="-20" dirty="0"/>
              <a:t>time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1768855"/>
            <a:ext cx="939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Which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following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conditions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are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detectable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using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ultrasound?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889" y="3120897"/>
            <a:ext cx="3195955" cy="309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indent="-337185">
              <a:lnSpc>
                <a:spcPct val="100000"/>
              </a:lnSpc>
              <a:spcBef>
                <a:spcPts val="100"/>
              </a:spcBef>
              <a:buAutoNum type="alphaUcParenR"/>
              <a:tabLst>
                <a:tab pos="34988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Pulmonary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edema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94E5C"/>
              </a:buClr>
              <a:buFont typeface="Calibri"/>
              <a:buAutoNum type="alphaUcParenR"/>
            </a:pPr>
            <a:endParaRPr sz="1950">
              <a:latin typeface="Calibri"/>
              <a:cs typeface="Calibri"/>
            </a:endParaRPr>
          </a:p>
          <a:p>
            <a:pPr marL="338455" indent="-326390">
              <a:lnSpc>
                <a:spcPct val="100000"/>
              </a:lnSpc>
              <a:buAutoNum type="alphaUcParenR"/>
              <a:tabLst>
                <a:tab pos="33909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Exacerbation</a:t>
            </a:r>
            <a:r>
              <a:rPr sz="24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COPD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94E5C"/>
              </a:buClr>
              <a:buFont typeface="Calibri"/>
              <a:buAutoNum type="alphaUcParenR"/>
            </a:pPr>
            <a:endParaRPr sz="1950">
              <a:latin typeface="Calibri"/>
              <a:cs typeface="Calibri"/>
            </a:endParaRPr>
          </a:p>
          <a:p>
            <a:pPr marL="333375" indent="-321310">
              <a:lnSpc>
                <a:spcPct val="100000"/>
              </a:lnSpc>
              <a:spcBef>
                <a:spcPts val="5"/>
              </a:spcBef>
              <a:buAutoNum type="alphaUcParenR"/>
              <a:tabLst>
                <a:tab pos="334010" algn="l"/>
              </a:tabLst>
            </a:pP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Interstitial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4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disease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394E5C"/>
              </a:buClr>
              <a:buFont typeface="Calibri"/>
              <a:buAutoNum type="alphaUcParenR"/>
            </a:pPr>
            <a:endParaRPr sz="2000">
              <a:latin typeface="Calibri"/>
              <a:cs typeface="Calibri"/>
            </a:endParaRPr>
          </a:p>
          <a:p>
            <a:pPr marL="359410" indent="-347345">
              <a:lnSpc>
                <a:spcPct val="100000"/>
              </a:lnSpc>
              <a:buAutoNum type="alphaUcParenR"/>
              <a:tabLst>
                <a:tab pos="36004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Viral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pneumonia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94E5C"/>
              </a:buClr>
              <a:buFont typeface="Calibri"/>
              <a:buAutoNum type="alphaUcParenR"/>
            </a:pPr>
            <a:endParaRPr sz="1950">
              <a:latin typeface="Calibri"/>
              <a:cs typeface="Calibri"/>
            </a:endParaRPr>
          </a:p>
          <a:p>
            <a:pPr marL="321310" indent="-309245">
              <a:lnSpc>
                <a:spcPct val="100000"/>
              </a:lnSpc>
              <a:buAutoNum type="alphaUcParenR"/>
              <a:tabLst>
                <a:tab pos="32194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contusion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68351" y="3319496"/>
            <a:ext cx="1647189" cy="2425700"/>
          </a:xfrm>
          <a:custGeom>
            <a:avLst/>
            <a:gdLst/>
            <a:ahLst/>
            <a:cxnLst/>
            <a:rect l="l" t="t" r="r" b="b"/>
            <a:pathLst>
              <a:path w="1647190" h="2425700">
                <a:moveTo>
                  <a:pt x="551622" y="1069558"/>
                </a:moveTo>
                <a:lnTo>
                  <a:pt x="511135" y="1079148"/>
                </a:lnTo>
                <a:lnTo>
                  <a:pt x="475791" y="1107634"/>
                </a:lnTo>
                <a:lnTo>
                  <a:pt x="444825" y="1157349"/>
                </a:lnTo>
                <a:lnTo>
                  <a:pt x="424267" y="1204751"/>
                </a:lnTo>
                <a:lnTo>
                  <a:pt x="275677" y="1597943"/>
                </a:lnTo>
                <a:lnTo>
                  <a:pt x="272454" y="1615914"/>
                </a:lnTo>
                <a:lnTo>
                  <a:pt x="272873" y="1624339"/>
                </a:lnTo>
                <a:lnTo>
                  <a:pt x="298283" y="1663475"/>
                </a:lnTo>
                <a:lnTo>
                  <a:pt x="335805" y="1688246"/>
                </a:lnTo>
                <a:lnTo>
                  <a:pt x="371689" y="1706413"/>
                </a:lnTo>
                <a:lnTo>
                  <a:pt x="416647" y="1726884"/>
                </a:lnTo>
                <a:lnTo>
                  <a:pt x="483106" y="1754030"/>
                </a:lnTo>
                <a:lnTo>
                  <a:pt x="519508" y="1766085"/>
                </a:lnTo>
                <a:lnTo>
                  <a:pt x="579207" y="1778283"/>
                </a:lnTo>
                <a:lnTo>
                  <a:pt x="602517" y="1778329"/>
                </a:lnTo>
                <a:lnTo>
                  <a:pt x="621196" y="1774267"/>
                </a:lnTo>
                <a:lnTo>
                  <a:pt x="635251" y="1766060"/>
                </a:lnTo>
                <a:lnTo>
                  <a:pt x="644612" y="1753772"/>
                </a:lnTo>
                <a:lnTo>
                  <a:pt x="792821" y="1439447"/>
                </a:lnTo>
                <a:lnTo>
                  <a:pt x="1191610" y="1439447"/>
                </a:lnTo>
                <a:lnTo>
                  <a:pt x="1254593" y="1414301"/>
                </a:lnTo>
                <a:lnTo>
                  <a:pt x="1295007" y="1392859"/>
                </a:lnTo>
                <a:lnTo>
                  <a:pt x="1333946" y="1368002"/>
                </a:lnTo>
                <a:lnTo>
                  <a:pt x="1371398" y="1339732"/>
                </a:lnTo>
                <a:lnTo>
                  <a:pt x="1407350" y="1308048"/>
                </a:lnTo>
                <a:lnTo>
                  <a:pt x="1441791" y="1272950"/>
                </a:lnTo>
                <a:lnTo>
                  <a:pt x="1474374" y="1234503"/>
                </a:lnTo>
                <a:lnTo>
                  <a:pt x="1504762" y="1192629"/>
                </a:lnTo>
                <a:lnTo>
                  <a:pt x="1532956" y="1147348"/>
                </a:lnTo>
                <a:lnTo>
                  <a:pt x="1539809" y="1134520"/>
                </a:lnTo>
                <a:lnTo>
                  <a:pt x="816316" y="1134520"/>
                </a:lnTo>
                <a:lnTo>
                  <a:pt x="778067" y="1132732"/>
                </a:lnTo>
                <a:lnTo>
                  <a:pt x="738354" y="1126218"/>
                </a:lnTo>
                <a:lnTo>
                  <a:pt x="697140" y="1114964"/>
                </a:lnTo>
                <a:lnTo>
                  <a:pt x="654391" y="1098960"/>
                </a:lnTo>
                <a:lnTo>
                  <a:pt x="631531" y="1089308"/>
                </a:lnTo>
                <a:lnTo>
                  <a:pt x="613882" y="1082405"/>
                </a:lnTo>
                <a:lnTo>
                  <a:pt x="597114" y="1076942"/>
                </a:lnTo>
                <a:lnTo>
                  <a:pt x="581203" y="1072931"/>
                </a:lnTo>
                <a:lnTo>
                  <a:pt x="566126" y="1070385"/>
                </a:lnTo>
                <a:lnTo>
                  <a:pt x="551622" y="1069558"/>
                </a:lnTo>
                <a:close/>
              </a:path>
              <a:path w="1647190" h="2425700">
                <a:moveTo>
                  <a:pt x="1191610" y="1439447"/>
                </a:moveTo>
                <a:lnTo>
                  <a:pt x="792821" y="1439447"/>
                </a:lnTo>
                <a:lnTo>
                  <a:pt x="841982" y="1452432"/>
                </a:lnTo>
                <a:lnTo>
                  <a:pt x="890698" y="1461972"/>
                </a:lnTo>
                <a:lnTo>
                  <a:pt x="938951" y="1468068"/>
                </a:lnTo>
                <a:lnTo>
                  <a:pt x="986722" y="1470720"/>
                </a:lnTo>
                <a:lnTo>
                  <a:pt x="1033994" y="1469927"/>
                </a:lnTo>
                <a:lnTo>
                  <a:pt x="1080491" y="1465630"/>
                </a:lnTo>
                <a:lnTo>
                  <a:pt x="1125800" y="1457918"/>
                </a:lnTo>
                <a:lnTo>
                  <a:pt x="1169919" y="1446793"/>
                </a:lnTo>
                <a:lnTo>
                  <a:pt x="1191610" y="1439447"/>
                </a:lnTo>
                <a:close/>
              </a:path>
              <a:path w="1647190" h="2425700">
                <a:moveTo>
                  <a:pt x="1484875" y="331753"/>
                </a:moveTo>
                <a:lnTo>
                  <a:pt x="640294" y="331753"/>
                </a:lnTo>
                <a:lnTo>
                  <a:pt x="668466" y="332325"/>
                </a:lnTo>
                <a:lnTo>
                  <a:pt x="698698" y="334230"/>
                </a:lnTo>
                <a:lnTo>
                  <a:pt x="765389" y="342040"/>
                </a:lnTo>
                <a:lnTo>
                  <a:pt x="839477" y="358836"/>
                </a:lnTo>
                <a:lnTo>
                  <a:pt x="878921" y="371865"/>
                </a:lnTo>
                <a:lnTo>
                  <a:pt x="919948" y="388014"/>
                </a:lnTo>
                <a:lnTo>
                  <a:pt x="963693" y="408324"/>
                </a:lnTo>
                <a:lnTo>
                  <a:pt x="1003117" y="430575"/>
                </a:lnTo>
                <a:lnTo>
                  <a:pt x="1038230" y="454755"/>
                </a:lnTo>
                <a:lnTo>
                  <a:pt x="1069046" y="480851"/>
                </a:lnTo>
                <a:lnTo>
                  <a:pt x="1095692" y="508760"/>
                </a:lnTo>
                <a:lnTo>
                  <a:pt x="1136840" y="569148"/>
                </a:lnTo>
                <a:lnTo>
                  <a:pt x="1161986" y="635470"/>
                </a:lnTo>
                <a:lnTo>
                  <a:pt x="1171702" y="706248"/>
                </a:lnTo>
                <a:lnTo>
                  <a:pt x="1170773" y="743233"/>
                </a:lnTo>
                <a:lnTo>
                  <a:pt x="1158311" y="819068"/>
                </a:lnTo>
                <a:lnTo>
                  <a:pt x="1146895" y="857730"/>
                </a:lnTo>
                <a:lnTo>
                  <a:pt x="1132038" y="896903"/>
                </a:lnTo>
                <a:lnTo>
                  <a:pt x="1098430" y="963324"/>
                </a:lnTo>
                <a:lnTo>
                  <a:pt x="1057108" y="1021744"/>
                </a:lnTo>
                <a:lnTo>
                  <a:pt x="1008149" y="1069639"/>
                </a:lnTo>
                <a:lnTo>
                  <a:pt x="951571" y="1104675"/>
                </a:lnTo>
                <a:lnTo>
                  <a:pt x="887563" y="1126408"/>
                </a:lnTo>
                <a:lnTo>
                  <a:pt x="816316" y="1134520"/>
                </a:lnTo>
                <a:lnTo>
                  <a:pt x="1539809" y="1134520"/>
                </a:lnTo>
                <a:lnTo>
                  <a:pt x="1558956" y="1098678"/>
                </a:lnTo>
                <a:lnTo>
                  <a:pt x="1582761" y="1046636"/>
                </a:lnTo>
                <a:lnTo>
                  <a:pt x="1602771" y="994652"/>
                </a:lnTo>
                <a:lnTo>
                  <a:pt x="1619062" y="942326"/>
                </a:lnTo>
                <a:lnTo>
                  <a:pt x="1631635" y="889652"/>
                </a:lnTo>
                <a:lnTo>
                  <a:pt x="1640490" y="836625"/>
                </a:lnTo>
                <a:lnTo>
                  <a:pt x="1645626" y="783238"/>
                </a:lnTo>
                <a:lnTo>
                  <a:pt x="1646586" y="730018"/>
                </a:lnTo>
                <a:lnTo>
                  <a:pt x="1642913" y="677334"/>
                </a:lnTo>
                <a:lnTo>
                  <a:pt x="1634607" y="625175"/>
                </a:lnTo>
                <a:lnTo>
                  <a:pt x="1621669" y="573528"/>
                </a:lnTo>
                <a:lnTo>
                  <a:pt x="1604097" y="522380"/>
                </a:lnTo>
                <a:lnTo>
                  <a:pt x="1585756" y="480397"/>
                </a:lnTo>
                <a:lnTo>
                  <a:pt x="1563758" y="439285"/>
                </a:lnTo>
                <a:lnTo>
                  <a:pt x="1538104" y="399047"/>
                </a:lnTo>
                <a:lnTo>
                  <a:pt x="1508800" y="359689"/>
                </a:lnTo>
                <a:lnTo>
                  <a:pt x="1484875" y="331753"/>
                </a:lnTo>
                <a:close/>
              </a:path>
              <a:path w="1647190" h="2425700">
                <a:moveTo>
                  <a:pt x="706302" y="0"/>
                </a:moveTo>
                <a:lnTo>
                  <a:pt x="652008" y="2500"/>
                </a:lnTo>
                <a:lnTo>
                  <a:pt x="612713" y="8647"/>
                </a:lnTo>
                <a:lnTo>
                  <a:pt x="577588" y="26096"/>
                </a:lnTo>
                <a:lnTo>
                  <a:pt x="551253" y="60735"/>
                </a:lnTo>
                <a:lnTo>
                  <a:pt x="531112" y="101502"/>
                </a:lnTo>
                <a:lnTo>
                  <a:pt x="508492" y="154886"/>
                </a:lnTo>
                <a:lnTo>
                  <a:pt x="491156" y="201646"/>
                </a:lnTo>
                <a:lnTo>
                  <a:pt x="479895" y="239625"/>
                </a:lnTo>
                <a:lnTo>
                  <a:pt x="472019" y="281969"/>
                </a:lnTo>
                <a:lnTo>
                  <a:pt x="471614" y="292518"/>
                </a:lnTo>
                <a:lnTo>
                  <a:pt x="472305" y="301686"/>
                </a:lnTo>
                <a:lnTo>
                  <a:pt x="495133" y="332261"/>
                </a:lnTo>
                <a:lnTo>
                  <a:pt x="531495" y="336780"/>
                </a:lnTo>
                <a:lnTo>
                  <a:pt x="548854" y="335690"/>
                </a:lnTo>
                <a:lnTo>
                  <a:pt x="568499" y="334093"/>
                </a:lnTo>
                <a:lnTo>
                  <a:pt x="590288" y="332912"/>
                </a:lnTo>
                <a:lnTo>
                  <a:pt x="614219" y="332136"/>
                </a:lnTo>
                <a:lnTo>
                  <a:pt x="640294" y="331753"/>
                </a:lnTo>
                <a:lnTo>
                  <a:pt x="1484875" y="331753"/>
                </a:lnTo>
                <a:lnTo>
                  <a:pt x="1475847" y="321212"/>
                </a:lnTo>
                <a:lnTo>
                  <a:pt x="1439251" y="283620"/>
                </a:lnTo>
                <a:lnTo>
                  <a:pt x="1404727" y="252386"/>
                </a:lnTo>
                <a:lnTo>
                  <a:pt x="1367013" y="222365"/>
                </a:lnTo>
                <a:lnTo>
                  <a:pt x="1326107" y="193557"/>
                </a:lnTo>
                <a:lnTo>
                  <a:pt x="1282006" y="165961"/>
                </a:lnTo>
                <a:lnTo>
                  <a:pt x="1234709" y="139579"/>
                </a:lnTo>
                <a:lnTo>
                  <a:pt x="1184212" y="114410"/>
                </a:lnTo>
                <a:lnTo>
                  <a:pt x="1130514" y="90453"/>
                </a:lnTo>
                <a:lnTo>
                  <a:pt x="1087913" y="73449"/>
                </a:lnTo>
                <a:lnTo>
                  <a:pt x="1045456" y="58433"/>
                </a:lnTo>
                <a:lnTo>
                  <a:pt x="1003141" y="45394"/>
                </a:lnTo>
                <a:lnTo>
                  <a:pt x="960969" y="34319"/>
                </a:lnTo>
                <a:lnTo>
                  <a:pt x="919632" y="25056"/>
                </a:lnTo>
                <a:lnTo>
                  <a:pt x="879832" y="17270"/>
                </a:lnTo>
                <a:lnTo>
                  <a:pt x="841579" y="10959"/>
                </a:lnTo>
                <a:lnTo>
                  <a:pt x="769929" y="2718"/>
                </a:lnTo>
                <a:lnTo>
                  <a:pt x="737068" y="680"/>
                </a:lnTo>
                <a:lnTo>
                  <a:pt x="706302" y="0"/>
                </a:lnTo>
                <a:close/>
              </a:path>
              <a:path w="1647190" h="2425700">
                <a:moveTo>
                  <a:pt x="233541" y="1867783"/>
                </a:moveTo>
                <a:lnTo>
                  <a:pt x="189241" y="1873220"/>
                </a:lnTo>
                <a:lnTo>
                  <a:pt x="149943" y="1890609"/>
                </a:lnTo>
                <a:lnTo>
                  <a:pt x="115169" y="1920378"/>
                </a:lnTo>
                <a:lnTo>
                  <a:pt x="84327" y="1962691"/>
                </a:lnTo>
                <a:lnTo>
                  <a:pt x="54609" y="2018214"/>
                </a:lnTo>
                <a:lnTo>
                  <a:pt x="26991" y="2083528"/>
                </a:lnTo>
                <a:lnTo>
                  <a:pt x="8425" y="2142392"/>
                </a:lnTo>
                <a:lnTo>
                  <a:pt x="0" y="2193157"/>
                </a:lnTo>
                <a:lnTo>
                  <a:pt x="119" y="2216275"/>
                </a:lnTo>
                <a:lnTo>
                  <a:pt x="9358" y="2258343"/>
                </a:lnTo>
                <a:lnTo>
                  <a:pt x="30630" y="2295589"/>
                </a:lnTo>
                <a:lnTo>
                  <a:pt x="63714" y="2328663"/>
                </a:lnTo>
                <a:lnTo>
                  <a:pt x="110307" y="2359175"/>
                </a:lnTo>
                <a:lnTo>
                  <a:pt x="171664" y="2388734"/>
                </a:lnTo>
                <a:lnTo>
                  <a:pt x="233497" y="2411194"/>
                </a:lnTo>
                <a:lnTo>
                  <a:pt x="287615" y="2423177"/>
                </a:lnTo>
                <a:lnTo>
                  <a:pt x="312046" y="2425093"/>
                </a:lnTo>
                <a:lnTo>
                  <a:pt x="335049" y="2424115"/>
                </a:lnTo>
                <a:lnTo>
                  <a:pt x="376769" y="2413461"/>
                </a:lnTo>
                <a:lnTo>
                  <a:pt x="413329" y="2390769"/>
                </a:lnTo>
                <a:lnTo>
                  <a:pt x="445603" y="2355600"/>
                </a:lnTo>
                <a:lnTo>
                  <a:pt x="475241" y="2307724"/>
                </a:lnTo>
                <a:lnTo>
                  <a:pt x="504023" y="2246913"/>
                </a:lnTo>
                <a:lnTo>
                  <a:pt x="528121" y="2182524"/>
                </a:lnTo>
                <a:lnTo>
                  <a:pt x="542123" y="2126898"/>
                </a:lnTo>
                <a:lnTo>
                  <a:pt x="545250" y="2078416"/>
                </a:lnTo>
                <a:lnTo>
                  <a:pt x="542284" y="2056247"/>
                </a:lnTo>
                <a:lnTo>
                  <a:pt x="527280" y="2015984"/>
                </a:lnTo>
                <a:lnTo>
                  <a:pt x="499848" y="1980273"/>
                </a:lnTo>
                <a:lnTo>
                  <a:pt x="459892" y="1948606"/>
                </a:lnTo>
                <a:lnTo>
                  <a:pt x="407175" y="1919079"/>
                </a:lnTo>
                <a:lnTo>
                  <a:pt x="342761" y="1891883"/>
                </a:lnTo>
                <a:lnTo>
                  <a:pt x="283602" y="1874115"/>
                </a:lnTo>
                <a:lnTo>
                  <a:pt x="233541" y="186778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43115"/>
            <a:ext cx="513588" cy="21488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739" y="6675526"/>
            <a:ext cx="3530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25107</a:t>
            </a:r>
            <a:endParaRPr sz="8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45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Focused</a:t>
            </a:r>
            <a:r>
              <a:rPr sz="3600" spc="-40" dirty="0"/>
              <a:t> </a:t>
            </a:r>
            <a:r>
              <a:rPr sz="3600" dirty="0"/>
              <a:t>lung</a:t>
            </a:r>
            <a:r>
              <a:rPr sz="3600" spc="-35" dirty="0"/>
              <a:t> </a:t>
            </a:r>
            <a:r>
              <a:rPr sz="3600" spc="-10" dirty="0"/>
              <a:t>ultrasound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89889" y="1724405"/>
            <a:ext cx="6483985" cy="3902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Frequently</a:t>
            </a:r>
            <a:r>
              <a:rPr sz="28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used</a:t>
            </a:r>
            <a:r>
              <a:rPr sz="28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8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8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acute</a:t>
            </a:r>
            <a:r>
              <a:rPr sz="28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setting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BC1D3C"/>
              </a:buClr>
              <a:buFont typeface="Arial"/>
              <a:buChar char="•"/>
            </a:pPr>
            <a:endParaRPr sz="3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solidFill>
                  <a:srgbClr val="394E5C"/>
                </a:solidFill>
                <a:latin typeface="Calibri"/>
                <a:cs typeface="Calibri"/>
              </a:rPr>
              <a:t>Several</a:t>
            </a:r>
            <a:r>
              <a:rPr sz="2800" b="1" spc="-10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394E5C"/>
                </a:solidFill>
                <a:latin typeface="Calibri"/>
                <a:cs typeface="Calibri"/>
              </a:rPr>
              <a:t>indications:</a:t>
            </a: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6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Dyspnea</a:t>
            </a: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6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Chest</a:t>
            </a:r>
            <a:r>
              <a:rPr sz="2800" spc="-10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394E5C"/>
                </a:solidFill>
                <a:latin typeface="Calibri"/>
                <a:cs typeface="Calibri"/>
              </a:rPr>
              <a:t>pain</a:t>
            </a: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Objective</a:t>
            </a:r>
            <a:r>
              <a:rPr sz="28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signs</a:t>
            </a:r>
            <a:r>
              <a:rPr sz="28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800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394E5C"/>
                </a:solidFill>
                <a:latin typeface="Calibri"/>
                <a:cs typeface="Calibri"/>
              </a:rPr>
              <a:t>respiratory</a:t>
            </a:r>
            <a:r>
              <a:rPr sz="28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failure</a:t>
            </a: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6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Suspected</a:t>
            </a:r>
            <a:r>
              <a:rPr sz="2800" spc="-10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pulmonary</a:t>
            </a:r>
            <a:r>
              <a:rPr sz="2800" spc="-10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or</a:t>
            </a:r>
            <a:r>
              <a:rPr sz="2800" spc="-1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thoracic</a:t>
            </a:r>
            <a:r>
              <a:rPr sz="2800" spc="-114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infection</a:t>
            </a: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6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Trauma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7788" y="2313432"/>
            <a:ext cx="4148328" cy="32674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7303" y="1840992"/>
            <a:ext cx="7259320" cy="4117975"/>
            <a:chOff x="4337303" y="1840992"/>
            <a:chExt cx="7259320" cy="4117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1223" y="1840992"/>
              <a:ext cx="5490972" cy="41178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7303" y="1935480"/>
              <a:ext cx="7258811" cy="40233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Focused</a:t>
            </a:r>
            <a:r>
              <a:rPr sz="3600" spc="-40" dirty="0"/>
              <a:t> </a:t>
            </a:r>
            <a:r>
              <a:rPr sz="3600" dirty="0"/>
              <a:t>lung</a:t>
            </a:r>
            <a:r>
              <a:rPr sz="3600" spc="-35" dirty="0"/>
              <a:t> </a:t>
            </a:r>
            <a:r>
              <a:rPr sz="3600" spc="-10" dirty="0"/>
              <a:t>ultrasound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89889" y="1584706"/>
            <a:ext cx="3501390" cy="1183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dirty="0">
                <a:solidFill>
                  <a:srgbClr val="394E5C"/>
                </a:solidFill>
                <a:latin typeface="Calibri"/>
                <a:cs typeface="Calibri"/>
              </a:rPr>
              <a:t>14</a:t>
            </a:r>
            <a:r>
              <a:rPr sz="26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394E5C"/>
                </a:solidFill>
                <a:latin typeface="Calibri"/>
                <a:cs typeface="Calibri"/>
              </a:rPr>
              <a:t>zones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BC1D3C"/>
              </a:buClr>
              <a:buFont typeface="Arial"/>
              <a:buChar char="•"/>
            </a:pPr>
            <a:endParaRPr sz="23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dirty="0">
                <a:solidFill>
                  <a:srgbClr val="394E5C"/>
                </a:solidFill>
                <a:latin typeface="Calibri"/>
                <a:cs typeface="Calibri"/>
              </a:rPr>
              <a:t>Using</a:t>
            </a:r>
            <a:r>
              <a:rPr sz="26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6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394E5C"/>
                </a:solidFill>
                <a:latin typeface="Calibri"/>
                <a:cs typeface="Calibri"/>
              </a:rPr>
              <a:t>curved</a:t>
            </a:r>
            <a:r>
              <a:rPr sz="26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394E5C"/>
                </a:solidFill>
                <a:latin typeface="Calibri"/>
                <a:cs typeface="Calibri"/>
              </a:rPr>
              <a:t>probe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686051"/>
            <a:ext cx="5354320" cy="5172075"/>
            <a:chOff x="0" y="1686051"/>
            <a:chExt cx="5354320" cy="51720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19833"/>
              <a:ext cx="5354065" cy="51381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686051"/>
              <a:ext cx="5068188" cy="517194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480" y="0"/>
            <a:ext cx="6046520" cy="2116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6546"/>
            <a:ext cx="2886891" cy="4741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355" y="2116545"/>
            <a:ext cx="2936176" cy="4741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530" y="2116545"/>
            <a:ext cx="3110345" cy="4741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877" y="2116545"/>
            <a:ext cx="3360123" cy="47414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3445" y="765885"/>
            <a:ext cx="3231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BLUE PROTOCOL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2" y="1264025"/>
            <a:ext cx="9937375" cy="47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7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8228" y="548640"/>
              <a:ext cx="404495" cy="399415"/>
            </a:xfrm>
            <a:custGeom>
              <a:avLst/>
              <a:gdLst/>
              <a:ahLst/>
              <a:cxnLst/>
              <a:rect l="l" t="t" r="r" b="b"/>
              <a:pathLst>
                <a:path w="404494" h="399415">
                  <a:moveTo>
                    <a:pt x="240709" y="0"/>
                  </a:moveTo>
                  <a:lnTo>
                    <a:pt x="163253" y="0"/>
                  </a:lnTo>
                  <a:lnTo>
                    <a:pt x="113215" y="15999"/>
                  </a:lnTo>
                  <a:lnTo>
                    <a:pt x="75712" y="39752"/>
                  </a:lnTo>
                  <a:lnTo>
                    <a:pt x="44418" y="70925"/>
                  </a:lnTo>
                  <a:lnTo>
                    <a:pt x="20554" y="108315"/>
                  </a:lnTo>
                  <a:lnTo>
                    <a:pt x="5342" y="150721"/>
                  </a:lnTo>
                  <a:lnTo>
                    <a:pt x="0" y="196943"/>
                  </a:lnTo>
                  <a:lnTo>
                    <a:pt x="5342" y="243366"/>
                  </a:lnTo>
                  <a:lnTo>
                    <a:pt x="20554" y="285971"/>
                  </a:lnTo>
                  <a:lnTo>
                    <a:pt x="44418" y="323548"/>
                  </a:lnTo>
                  <a:lnTo>
                    <a:pt x="75712" y="354883"/>
                  </a:lnTo>
                  <a:lnTo>
                    <a:pt x="113215" y="378766"/>
                  </a:lnTo>
                  <a:lnTo>
                    <a:pt x="155709" y="393984"/>
                  </a:lnTo>
                  <a:lnTo>
                    <a:pt x="201973" y="399326"/>
                  </a:lnTo>
                  <a:lnTo>
                    <a:pt x="248257" y="393984"/>
                  </a:lnTo>
                  <a:lnTo>
                    <a:pt x="290759" y="378766"/>
                  </a:lnTo>
                  <a:lnTo>
                    <a:pt x="328261" y="354883"/>
                  </a:lnTo>
                  <a:lnTo>
                    <a:pt x="359548" y="323548"/>
                  </a:lnTo>
                  <a:lnTo>
                    <a:pt x="383402" y="285971"/>
                  </a:lnTo>
                  <a:lnTo>
                    <a:pt x="398607" y="243366"/>
                  </a:lnTo>
                  <a:lnTo>
                    <a:pt x="403946" y="196943"/>
                  </a:lnTo>
                  <a:lnTo>
                    <a:pt x="398607" y="150721"/>
                  </a:lnTo>
                  <a:lnTo>
                    <a:pt x="383402" y="108315"/>
                  </a:lnTo>
                  <a:lnTo>
                    <a:pt x="359548" y="70925"/>
                  </a:lnTo>
                  <a:lnTo>
                    <a:pt x="328261" y="39752"/>
                  </a:lnTo>
                  <a:lnTo>
                    <a:pt x="290759" y="15999"/>
                  </a:lnTo>
                  <a:lnTo>
                    <a:pt x="248257" y="866"/>
                  </a:lnTo>
                  <a:lnTo>
                    <a:pt x="240709" y="0"/>
                  </a:lnTo>
                  <a:close/>
                </a:path>
              </a:pathLst>
            </a:custGeom>
            <a:solidFill>
              <a:srgbClr val="C90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7918" y="577008"/>
              <a:ext cx="264633" cy="3028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99335" y="587958"/>
              <a:ext cx="717550" cy="316230"/>
            </a:xfrm>
            <a:custGeom>
              <a:avLst/>
              <a:gdLst/>
              <a:ahLst/>
              <a:cxnLst/>
              <a:rect l="l" t="t" r="r" b="b"/>
              <a:pathLst>
                <a:path w="717550" h="316230">
                  <a:moveTo>
                    <a:pt x="192481" y="4432"/>
                  </a:moveTo>
                  <a:lnTo>
                    <a:pt x="190500" y="2451"/>
                  </a:lnTo>
                  <a:lnTo>
                    <a:pt x="1981" y="2451"/>
                  </a:lnTo>
                  <a:lnTo>
                    <a:pt x="0" y="4432"/>
                  </a:lnTo>
                  <a:lnTo>
                    <a:pt x="0" y="311289"/>
                  </a:lnTo>
                  <a:lnTo>
                    <a:pt x="1981" y="313283"/>
                  </a:lnTo>
                  <a:lnTo>
                    <a:pt x="4432" y="313283"/>
                  </a:lnTo>
                  <a:lnTo>
                    <a:pt x="190500" y="313283"/>
                  </a:lnTo>
                  <a:lnTo>
                    <a:pt x="192481" y="311289"/>
                  </a:lnTo>
                  <a:lnTo>
                    <a:pt x="192481" y="285369"/>
                  </a:lnTo>
                  <a:lnTo>
                    <a:pt x="190500" y="283387"/>
                  </a:lnTo>
                  <a:lnTo>
                    <a:pt x="34810" y="283387"/>
                  </a:lnTo>
                  <a:lnTo>
                    <a:pt x="33286" y="281393"/>
                  </a:lnTo>
                  <a:lnTo>
                    <a:pt x="33286" y="173545"/>
                  </a:lnTo>
                  <a:lnTo>
                    <a:pt x="34810" y="171551"/>
                  </a:lnTo>
                  <a:lnTo>
                    <a:pt x="167093" y="171551"/>
                  </a:lnTo>
                  <a:lnTo>
                    <a:pt x="169075" y="169557"/>
                  </a:lnTo>
                  <a:lnTo>
                    <a:pt x="169075" y="143713"/>
                  </a:lnTo>
                  <a:lnTo>
                    <a:pt x="167093" y="141719"/>
                  </a:lnTo>
                  <a:lnTo>
                    <a:pt x="34810" y="141719"/>
                  </a:lnTo>
                  <a:lnTo>
                    <a:pt x="33286" y="139738"/>
                  </a:lnTo>
                  <a:lnTo>
                    <a:pt x="33286" y="34264"/>
                  </a:lnTo>
                  <a:lnTo>
                    <a:pt x="34810" y="32270"/>
                  </a:lnTo>
                  <a:lnTo>
                    <a:pt x="190500" y="32270"/>
                  </a:lnTo>
                  <a:lnTo>
                    <a:pt x="192481" y="30289"/>
                  </a:lnTo>
                  <a:lnTo>
                    <a:pt x="192481" y="4432"/>
                  </a:lnTo>
                  <a:close/>
                </a:path>
                <a:path w="717550" h="316230">
                  <a:moveTo>
                    <a:pt x="469049" y="311289"/>
                  </a:moveTo>
                  <a:lnTo>
                    <a:pt x="468058" y="309308"/>
                  </a:lnTo>
                  <a:lnTo>
                    <a:pt x="398005" y="175526"/>
                  </a:lnTo>
                  <a:lnTo>
                    <a:pt x="396443" y="172542"/>
                  </a:lnTo>
                  <a:lnTo>
                    <a:pt x="443242" y="146164"/>
                  </a:lnTo>
                  <a:lnTo>
                    <a:pt x="464083" y="89027"/>
                  </a:lnTo>
                  <a:lnTo>
                    <a:pt x="450481" y="39281"/>
                  </a:lnTo>
                  <a:lnTo>
                    <a:pt x="442277" y="32270"/>
                  </a:lnTo>
                  <a:lnTo>
                    <a:pt x="430796" y="22479"/>
                  </a:lnTo>
                  <a:lnTo>
                    <a:pt x="430796" y="89484"/>
                  </a:lnTo>
                  <a:lnTo>
                    <a:pt x="421932" y="122478"/>
                  </a:lnTo>
                  <a:lnTo>
                    <a:pt x="402412" y="139280"/>
                  </a:lnTo>
                  <a:lnTo>
                    <a:pt x="382905" y="145351"/>
                  </a:lnTo>
                  <a:lnTo>
                    <a:pt x="374040" y="146164"/>
                  </a:lnTo>
                  <a:lnTo>
                    <a:pt x="287972" y="146164"/>
                  </a:lnTo>
                  <a:lnTo>
                    <a:pt x="285978" y="144170"/>
                  </a:lnTo>
                  <a:lnTo>
                    <a:pt x="285978" y="34264"/>
                  </a:lnTo>
                  <a:lnTo>
                    <a:pt x="287972" y="32270"/>
                  </a:lnTo>
                  <a:lnTo>
                    <a:pt x="369062" y="32270"/>
                  </a:lnTo>
                  <a:lnTo>
                    <a:pt x="393814" y="35902"/>
                  </a:lnTo>
                  <a:lnTo>
                    <a:pt x="413359" y="46710"/>
                  </a:lnTo>
                  <a:lnTo>
                    <a:pt x="426186" y="64604"/>
                  </a:lnTo>
                  <a:lnTo>
                    <a:pt x="430796" y="89484"/>
                  </a:lnTo>
                  <a:lnTo>
                    <a:pt x="430796" y="22479"/>
                  </a:lnTo>
                  <a:lnTo>
                    <a:pt x="420547" y="13728"/>
                  </a:lnTo>
                  <a:lnTo>
                    <a:pt x="390626" y="4318"/>
                  </a:lnTo>
                  <a:lnTo>
                    <a:pt x="377024" y="2971"/>
                  </a:lnTo>
                  <a:lnTo>
                    <a:pt x="375031" y="1981"/>
                  </a:lnTo>
                  <a:lnTo>
                    <a:pt x="370052" y="2971"/>
                  </a:lnTo>
                  <a:lnTo>
                    <a:pt x="254685" y="2971"/>
                  </a:lnTo>
                  <a:lnTo>
                    <a:pt x="252691" y="4432"/>
                  </a:lnTo>
                  <a:lnTo>
                    <a:pt x="252691" y="311289"/>
                  </a:lnTo>
                  <a:lnTo>
                    <a:pt x="254685" y="313283"/>
                  </a:lnTo>
                  <a:lnTo>
                    <a:pt x="283984" y="313283"/>
                  </a:lnTo>
                  <a:lnTo>
                    <a:pt x="285978" y="311289"/>
                  </a:lnTo>
                  <a:lnTo>
                    <a:pt x="285978" y="177520"/>
                  </a:lnTo>
                  <a:lnTo>
                    <a:pt x="287972" y="175526"/>
                  </a:lnTo>
                  <a:lnTo>
                    <a:pt x="358648" y="175526"/>
                  </a:lnTo>
                  <a:lnTo>
                    <a:pt x="361632" y="176987"/>
                  </a:lnTo>
                  <a:lnTo>
                    <a:pt x="362635" y="179501"/>
                  </a:lnTo>
                  <a:lnTo>
                    <a:pt x="429272" y="309308"/>
                  </a:lnTo>
                  <a:lnTo>
                    <a:pt x="430263" y="311289"/>
                  </a:lnTo>
                  <a:lnTo>
                    <a:pt x="433247" y="313283"/>
                  </a:lnTo>
                  <a:lnTo>
                    <a:pt x="468058" y="313283"/>
                  </a:lnTo>
                  <a:lnTo>
                    <a:pt x="469049" y="311289"/>
                  </a:lnTo>
                  <a:close/>
                </a:path>
                <a:path w="717550" h="316230">
                  <a:moveTo>
                    <a:pt x="717308" y="227698"/>
                  </a:moveTo>
                  <a:lnTo>
                    <a:pt x="702398" y="178142"/>
                  </a:lnTo>
                  <a:lnTo>
                    <a:pt x="662800" y="150533"/>
                  </a:lnTo>
                  <a:lnTo>
                    <a:pt x="600405" y="139204"/>
                  </a:lnTo>
                  <a:lnTo>
                    <a:pt x="598424" y="138734"/>
                  </a:lnTo>
                  <a:lnTo>
                    <a:pt x="596430" y="138214"/>
                  </a:lnTo>
                  <a:lnTo>
                    <a:pt x="594436" y="137744"/>
                  </a:lnTo>
                  <a:lnTo>
                    <a:pt x="584161" y="135051"/>
                  </a:lnTo>
                  <a:lnTo>
                    <a:pt x="548081" y="106832"/>
                  </a:lnTo>
                  <a:lnTo>
                    <a:pt x="544639" y="86499"/>
                  </a:lnTo>
                  <a:lnTo>
                    <a:pt x="549033" y="62814"/>
                  </a:lnTo>
                  <a:lnTo>
                    <a:pt x="561771" y="44615"/>
                  </a:lnTo>
                  <a:lnTo>
                    <a:pt x="582244" y="32943"/>
                  </a:lnTo>
                  <a:lnTo>
                    <a:pt x="609828" y="28829"/>
                  </a:lnTo>
                  <a:lnTo>
                    <a:pt x="617410" y="29006"/>
                  </a:lnTo>
                  <a:lnTo>
                    <a:pt x="661758" y="40246"/>
                  </a:lnTo>
                  <a:lnTo>
                    <a:pt x="683488" y="56210"/>
                  </a:lnTo>
                  <a:lnTo>
                    <a:pt x="684491" y="56667"/>
                  </a:lnTo>
                  <a:lnTo>
                    <a:pt x="686943" y="56667"/>
                  </a:lnTo>
                  <a:lnTo>
                    <a:pt x="687933" y="56210"/>
                  </a:lnTo>
                  <a:lnTo>
                    <a:pt x="688936" y="55676"/>
                  </a:lnTo>
                  <a:lnTo>
                    <a:pt x="688936" y="55219"/>
                  </a:lnTo>
                  <a:lnTo>
                    <a:pt x="689457" y="55219"/>
                  </a:lnTo>
                  <a:lnTo>
                    <a:pt x="703389" y="40767"/>
                  </a:lnTo>
                  <a:lnTo>
                    <a:pt x="703846" y="40767"/>
                  </a:lnTo>
                  <a:lnTo>
                    <a:pt x="703846" y="40233"/>
                  </a:lnTo>
                  <a:lnTo>
                    <a:pt x="704850" y="39243"/>
                  </a:lnTo>
                  <a:lnTo>
                    <a:pt x="705370" y="38239"/>
                  </a:lnTo>
                  <a:lnTo>
                    <a:pt x="705370" y="35788"/>
                  </a:lnTo>
                  <a:lnTo>
                    <a:pt x="704380" y="34264"/>
                  </a:lnTo>
                  <a:lnTo>
                    <a:pt x="702856" y="33274"/>
                  </a:lnTo>
                  <a:lnTo>
                    <a:pt x="697318" y="28829"/>
                  </a:lnTo>
                  <a:lnTo>
                    <a:pt x="660895" y="7340"/>
                  </a:lnTo>
                  <a:lnTo>
                    <a:pt x="620395" y="177"/>
                  </a:lnTo>
                  <a:lnTo>
                    <a:pt x="611352" y="0"/>
                  </a:lnTo>
                  <a:lnTo>
                    <a:pt x="569785" y="6261"/>
                  </a:lnTo>
                  <a:lnTo>
                    <a:pt x="538467" y="23977"/>
                  </a:lnTo>
                  <a:lnTo>
                    <a:pt x="518706" y="51587"/>
                  </a:lnTo>
                  <a:lnTo>
                    <a:pt x="511822" y="87490"/>
                  </a:lnTo>
                  <a:lnTo>
                    <a:pt x="513308" y="105117"/>
                  </a:lnTo>
                  <a:lnTo>
                    <a:pt x="535228" y="145694"/>
                  </a:lnTo>
                  <a:lnTo>
                    <a:pt x="569239" y="163715"/>
                  </a:lnTo>
                  <a:lnTo>
                    <a:pt x="586486" y="168033"/>
                  </a:lnTo>
                  <a:lnTo>
                    <a:pt x="589470" y="168567"/>
                  </a:lnTo>
                  <a:lnTo>
                    <a:pt x="628726" y="174993"/>
                  </a:lnTo>
                  <a:lnTo>
                    <a:pt x="634225" y="175526"/>
                  </a:lnTo>
                  <a:lnTo>
                    <a:pt x="639203" y="176530"/>
                  </a:lnTo>
                  <a:lnTo>
                    <a:pt x="676008" y="197053"/>
                  </a:lnTo>
                  <a:lnTo>
                    <a:pt x="683958" y="228231"/>
                  </a:lnTo>
                  <a:lnTo>
                    <a:pt x="678903" y="252539"/>
                  </a:lnTo>
                  <a:lnTo>
                    <a:pt x="664375" y="270662"/>
                  </a:lnTo>
                  <a:lnTo>
                    <a:pt x="641350" y="281990"/>
                  </a:lnTo>
                  <a:lnTo>
                    <a:pt x="610819" y="285902"/>
                  </a:lnTo>
                  <a:lnTo>
                    <a:pt x="602805" y="285788"/>
                  </a:lnTo>
                  <a:lnTo>
                    <a:pt x="552945" y="272783"/>
                  </a:lnTo>
                  <a:lnTo>
                    <a:pt x="526745" y="252095"/>
                  </a:lnTo>
                  <a:lnTo>
                    <a:pt x="526275" y="252095"/>
                  </a:lnTo>
                  <a:lnTo>
                    <a:pt x="525741" y="251104"/>
                  </a:lnTo>
                  <a:lnTo>
                    <a:pt x="524294" y="250571"/>
                  </a:lnTo>
                  <a:lnTo>
                    <a:pt x="521766" y="250571"/>
                  </a:lnTo>
                  <a:lnTo>
                    <a:pt x="520306" y="251104"/>
                  </a:lnTo>
                  <a:lnTo>
                    <a:pt x="519315" y="252095"/>
                  </a:lnTo>
                  <a:lnTo>
                    <a:pt x="503872" y="268008"/>
                  </a:lnTo>
                  <a:lnTo>
                    <a:pt x="503402" y="268008"/>
                  </a:lnTo>
                  <a:lnTo>
                    <a:pt x="503402" y="268465"/>
                  </a:lnTo>
                  <a:lnTo>
                    <a:pt x="502869" y="268998"/>
                  </a:lnTo>
                  <a:lnTo>
                    <a:pt x="502412" y="270459"/>
                  </a:lnTo>
                  <a:lnTo>
                    <a:pt x="502513" y="272783"/>
                  </a:lnTo>
                  <a:lnTo>
                    <a:pt x="502869" y="273964"/>
                  </a:lnTo>
                  <a:lnTo>
                    <a:pt x="503402" y="274434"/>
                  </a:lnTo>
                  <a:lnTo>
                    <a:pt x="503872" y="274967"/>
                  </a:lnTo>
                  <a:lnTo>
                    <a:pt x="534962" y="299021"/>
                  </a:lnTo>
                  <a:lnTo>
                    <a:pt x="579716" y="313855"/>
                  </a:lnTo>
                  <a:lnTo>
                    <a:pt x="609828" y="315734"/>
                  </a:lnTo>
                  <a:lnTo>
                    <a:pt x="653923" y="309600"/>
                  </a:lnTo>
                  <a:lnTo>
                    <a:pt x="687832" y="292049"/>
                  </a:lnTo>
                  <a:lnTo>
                    <a:pt x="692670" y="285902"/>
                  </a:lnTo>
                  <a:lnTo>
                    <a:pt x="709612" y="264325"/>
                  </a:lnTo>
                  <a:lnTo>
                    <a:pt x="717308" y="227698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61643" y="3911523"/>
              <a:ext cx="424180" cy="690880"/>
            </a:xfrm>
            <a:custGeom>
              <a:avLst/>
              <a:gdLst/>
              <a:ahLst/>
              <a:cxnLst/>
              <a:rect l="l" t="t" r="r" b="b"/>
              <a:pathLst>
                <a:path w="424180" h="690879">
                  <a:moveTo>
                    <a:pt x="128841" y="418160"/>
                  </a:moveTo>
                  <a:lnTo>
                    <a:pt x="121386" y="419150"/>
                  </a:lnTo>
                  <a:lnTo>
                    <a:pt x="116408" y="419633"/>
                  </a:lnTo>
                  <a:lnTo>
                    <a:pt x="116408" y="429628"/>
                  </a:lnTo>
                  <a:lnTo>
                    <a:pt x="112928" y="445998"/>
                  </a:lnTo>
                  <a:lnTo>
                    <a:pt x="80594" y="439572"/>
                  </a:lnTo>
                  <a:lnTo>
                    <a:pt x="83578" y="423138"/>
                  </a:lnTo>
                  <a:lnTo>
                    <a:pt x="91503" y="426389"/>
                  </a:lnTo>
                  <a:lnTo>
                    <a:pt x="99618" y="428625"/>
                  </a:lnTo>
                  <a:lnTo>
                    <a:pt x="107924" y="429729"/>
                  </a:lnTo>
                  <a:lnTo>
                    <a:pt x="116408" y="429628"/>
                  </a:lnTo>
                  <a:lnTo>
                    <a:pt x="116408" y="419633"/>
                  </a:lnTo>
                  <a:lnTo>
                    <a:pt x="111328" y="420103"/>
                  </a:lnTo>
                  <a:lnTo>
                    <a:pt x="101358" y="419150"/>
                  </a:lnTo>
                  <a:lnTo>
                    <a:pt x="91795" y="416382"/>
                  </a:lnTo>
                  <a:lnTo>
                    <a:pt x="82575" y="411734"/>
                  </a:lnTo>
                  <a:lnTo>
                    <a:pt x="76606" y="407758"/>
                  </a:lnTo>
                  <a:lnTo>
                    <a:pt x="69151" y="447522"/>
                  </a:lnTo>
                  <a:lnTo>
                    <a:pt x="120878" y="457466"/>
                  </a:lnTo>
                  <a:lnTo>
                    <a:pt x="123202" y="445998"/>
                  </a:lnTo>
                  <a:lnTo>
                    <a:pt x="126517" y="429628"/>
                  </a:lnTo>
                  <a:lnTo>
                    <a:pt x="127838" y="423138"/>
                  </a:lnTo>
                  <a:lnTo>
                    <a:pt x="128447" y="420103"/>
                  </a:lnTo>
                  <a:lnTo>
                    <a:pt x="128841" y="418160"/>
                  </a:lnTo>
                  <a:close/>
                </a:path>
                <a:path w="424180" h="690879">
                  <a:moveTo>
                    <a:pt x="157187" y="361022"/>
                  </a:moveTo>
                  <a:lnTo>
                    <a:pt x="154711" y="354063"/>
                  </a:lnTo>
                  <a:lnTo>
                    <a:pt x="152222" y="346570"/>
                  </a:lnTo>
                  <a:lnTo>
                    <a:pt x="148247" y="340144"/>
                  </a:lnTo>
                  <a:lnTo>
                    <a:pt x="147739" y="339686"/>
                  </a:lnTo>
                  <a:lnTo>
                    <a:pt x="147739" y="368439"/>
                  </a:lnTo>
                  <a:lnTo>
                    <a:pt x="146253" y="374408"/>
                  </a:lnTo>
                  <a:lnTo>
                    <a:pt x="124371" y="400265"/>
                  </a:lnTo>
                  <a:lnTo>
                    <a:pt x="118402" y="402780"/>
                  </a:lnTo>
                  <a:lnTo>
                    <a:pt x="81788" y="386118"/>
                  </a:lnTo>
                  <a:lnTo>
                    <a:pt x="76530" y="370230"/>
                  </a:lnTo>
                  <a:lnTo>
                    <a:pt x="76530" y="368439"/>
                  </a:lnTo>
                  <a:lnTo>
                    <a:pt x="98996" y="334632"/>
                  </a:lnTo>
                  <a:lnTo>
                    <a:pt x="106946" y="332181"/>
                  </a:lnTo>
                  <a:lnTo>
                    <a:pt x="113919" y="332181"/>
                  </a:lnTo>
                  <a:lnTo>
                    <a:pt x="115912" y="332651"/>
                  </a:lnTo>
                  <a:lnTo>
                    <a:pt x="118402" y="333171"/>
                  </a:lnTo>
                  <a:lnTo>
                    <a:pt x="125361" y="334175"/>
                  </a:lnTo>
                  <a:lnTo>
                    <a:pt x="131330" y="337616"/>
                  </a:lnTo>
                  <a:lnTo>
                    <a:pt x="135801" y="342125"/>
                  </a:lnTo>
                  <a:lnTo>
                    <a:pt x="140284" y="346100"/>
                  </a:lnTo>
                  <a:lnTo>
                    <a:pt x="143764" y="351078"/>
                  </a:lnTo>
                  <a:lnTo>
                    <a:pt x="145262" y="357047"/>
                  </a:lnTo>
                  <a:lnTo>
                    <a:pt x="147243" y="362483"/>
                  </a:lnTo>
                  <a:lnTo>
                    <a:pt x="147739" y="368439"/>
                  </a:lnTo>
                  <a:lnTo>
                    <a:pt x="147739" y="339686"/>
                  </a:lnTo>
                  <a:lnTo>
                    <a:pt x="142773" y="335165"/>
                  </a:lnTo>
                  <a:lnTo>
                    <a:pt x="139827" y="332181"/>
                  </a:lnTo>
                  <a:lnTo>
                    <a:pt x="136804" y="329133"/>
                  </a:lnTo>
                  <a:lnTo>
                    <a:pt x="129336" y="325158"/>
                  </a:lnTo>
                  <a:lnTo>
                    <a:pt x="120383" y="323164"/>
                  </a:lnTo>
                  <a:lnTo>
                    <a:pt x="113982" y="322529"/>
                  </a:lnTo>
                  <a:lnTo>
                    <a:pt x="107569" y="322757"/>
                  </a:lnTo>
                  <a:lnTo>
                    <a:pt x="71031" y="348081"/>
                  </a:lnTo>
                  <a:lnTo>
                    <a:pt x="66395" y="370230"/>
                  </a:lnTo>
                  <a:lnTo>
                    <a:pt x="68465" y="381139"/>
                  </a:lnTo>
                  <a:lnTo>
                    <a:pt x="94526" y="410210"/>
                  </a:lnTo>
                  <a:lnTo>
                    <a:pt x="105956" y="412191"/>
                  </a:lnTo>
                  <a:lnTo>
                    <a:pt x="108940" y="412724"/>
                  </a:lnTo>
                  <a:lnTo>
                    <a:pt x="117398" y="412724"/>
                  </a:lnTo>
                  <a:lnTo>
                    <a:pt x="122872" y="411734"/>
                  </a:lnTo>
                  <a:lnTo>
                    <a:pt x="127850" y="409206"/>
                  </a:lnTo>
                  <a:lnTo>
                    <a:pt x="135305" y="406755"/>
                  </a:lnTo>
                  <a:lnTo>
                    <a:pt x="155702" y="376402"/>
                  </a:lnTo>
                  <a:lnTo>
                    <a:pt x="157187" y="368973"/>
                  </a:lnTo>
                  <a:lnTo>
                    <a:pt x="157187" y="361022"/>
                  </a:lnTo>
                  <a:close/>
                </a:path>
                <a:path w="424180" h="690879">
                  <a:moveTo>
                    <a:pt x="195999" y="75577"/>
                  </a:moveTo>
                  <a:lnTo>
                    <a:pt x="184556" y="73380"/>
                  </a:lnTo>
                  <a:lnTo>
                    <a:pt x="184556" y="83527"/>
                  </a:lnTo>
                  <a:lnTo>
                    <a:pt x="139788" y="310769"/>
                  </a:lnTo>
                  <a:lnTo>
                    <a:pt x="132956" y="308076"/>
                  </a:lnTo>
                  <a:lnTo>
                    <a:pt x="125425" y="306031"/>
                  </a:lnTo>
                  <a:lnTo>
                    <a:pt x="117614" y="304736"/>
                  </a:lnTo>
                  <a:lnTo>
                    <a:pt x="109931" y="304279"/>
                  </a:lnTo>
                  <a:lnTo>
                    <a:pt x="106946" y="304279"/>
                  </a:lnTo>
                  <a:lnTo>
                    <a:pt x="152222" y="77038"/>
                  </a:lnTo>
                  <a:lnTo>
                    <a:pt x="184556" y="83527"/>
                  </a:lnTo>
                  <a:lnTo>
                    <a:pt x="184556" y="73380"/>
                  </a:lnTo>
                  <a:lnTo>
                    <a:pt x="144259" y="65633"/>
                  </a:lnTo>
                  <a:lnTo>
                    <a:pt x="94526" y="316738"/>
                  </a:lnTo>
                  <a:lnTo>
                    <a:pt x="102476" y="314744"/>
                  </a:lnTo>
                  <a:lnTo>
                    <a:pt x="111175" y="314007"/>
                  </a:lnTo>
                  <a:lnTo>
                    <a:pt x="121754" y="315277"/>
                  </a:lnTo>
                  <a:lnTo>
                    <a:pt x="132130" y="318147"/>
                  </a:lnTo>
                  <a:lnTo>
                    <a:pt x="140284" y="322173"/>
                  </a:lnTo>
                  <a:lnTo>
                    <a:pt x="146748" y="327215"/>
                  </a:lnTo>
                  <a:lnTo>
                    <a:pt x="149339" y="314007"/>
                  </a:lnTo>
                  <a:lnTo>
                    <a:pt x="149961" y="310769"/>
                  </a:lnTo>
                  <a:lnTo>
                    <a:pt x="195707" y="77038"/>
                  </a:lnTo>
                  <a:lnTo>
                    <a:pt x="195999" y="75577"/>
                  </a:lnTo>
                  <a:close/>
                </a:path>
                <a:path w="424180" h="690879">
                  <a:moveTo>
                    <a:pt x="198983" y="599198"/>
                  </a:moveTo>
                  <a:lnTo>
                    <a:pt x="187540" y="595680"/>
                  </a:lnTo>
                  <a:lnTo>
                    <a:pt x="174104" y="589889"/>
                  </a:lnTo>
                  <a:lnTo>
                    <a:pt x="174104" y="601192"/>
                  </a:lnTo>
                  <a:lnTo>
                    <a:pt x="83070" y="648919"/>
                  </a:lnTo>
                  <a:lnTo>
                    <a:pt x="81064" y="645960"/>
                  </a:lnTo>
                  <a:lnTo>
                    <a:pt x="67614" y="626033"/>
                  </a:lnTo>
                  <a:lnTo>
                    <a:pt x="67614" y="643445"/>
                  </a:lnTo>
                  <a:lnTo>
                    <a:pt x="54229" y="652678"/>
                  </a:lnTo>
                  <a:lnTo>
                    <a:pt x="54229" y="673239"/>
                  </a:lnTo>
                  <a:lnTo>
                    <a:pt x="53225" y="676224"/>
                  </a:lnTo>
                  <a:lnTo>
                    <a:pt x="52235" y="677748"/>
                  </a:lnTo>
                  <a:lnTo>
                    <a:pt x="50749" y="679208"/>
                  </a:lnTo>
                  <a:lnTo>
                    <a:pt x="49745" y="679742"/>
                  </a:lnTo>
                  <a:lnTo>
                    <a:pt x="46761" y="681736"/>
                  </a:lnTo>
                  <a:lnTo>
                    <a:pt x="42786" y="680732"/>
                  </a:lnTo>
                  <a:lnTo>
                    <a:pt x="40792" y="677748"/>
                  </a:lnTo>
                  <a:lnTo>
                    <a:pt x="10452" y="633006"/>
                  </a:lnTo>
                  <a:lnTo>
                    <a:pt x="9956" y="631482"/>
                  </a:lnTo>
                  <a:lnTo>
                    <a:pt x="10452" y="629488"/>
                  </a:lnTo>
                  <a:lnTo>
                    <a:pt x="10947" y="628040"/>
                  </a:lnTo>
                  <a:lnTo>
                    <a:pt x="11938" y="626516"/>
                  </a:lnTo>
                  <a:lnTo>
                    <a:pt x="13436" y="625513"/>
                  </a:lnTo>
                  <a:lnTo>
                    <a:pt x="14427" y="624522"/>
                  </a:lnTo>
                  <a:lnTo>
                    <a:pt x="15430" y="624052"/>
                  </a:lnTo>
                  <a:lnTo>
                    <a:pt x="16916" y="623531"/>
                  </a:lnTo>
                  <a:lnTo>
                    <a:pt x="20396" y="623531"/>
                  </a:lnTo>
                  <a:lnTo>
                    <a:pt x="22390" y="624522"/>
                  </a:lnTo>
                  <a:lnTo>
                    <a:pt x="23876" y="626516"/>
                  </a:lnTo>
                  <a:lnTo>
                    <a:pt x="52730" y="669798"/>
                  </a:lnTo>
                  <a:lnTo>
                    <a:pt x="53733" y="671258"/>
                  </a:lnTo>
                  <a:lnTo>
                    <a:pt x="54229" y="673239"/>
                  </a:lnTo>
                  <a:lnTo>
                    <a:pt x="54229" y="652678"/>
                  </a:lnTo>
                  <a:lnTo>
                    <a:pt x="53340" y="653288"/>
                  </a:lnTo>
                  <a:lnTo>
                    <a:pt x="46215" y="642632"/>
                  </a:lnTo>
                  <a:lnTo>
                    <a:pt x="39306" y="632015"/>
                  </a:lnTo>
                  <a:lnTo>
                    <a:pt x="53632" y="622592"/>
                  </a:lnTo>
                  <a:lnTo>
                    <a:pt x="67614" y="643445"/>
                  </a:lnTo>
                  <a:lnTo>
                    <a:pt x="67614" y="626033"/>
                  </a:lnTo>
                  <a:lnTo>
                    <a:pt x="67500" y="625856"/>
                  </a:lnTo>
                  <a:lnTo>
                    <a:pt x="65265" y="622528"/>
                  </a:lnTo>
                  <a:lnTo>
                    <a:pt x="54229" y="606158"/>
                  </a:lnTo>
                  <a:lnTo>
                    <a:pt x="125361" y="543979"/>
                  </a:lnTo>
                  <a:lnTo>
                    <a:pt x="132702" y="563968"/>
                  </a:lnTo>
                  <a:lnTo>
                    <a:pt x="144132" y="580047"/>
                  </a:lnTo>
                  <a:lnTo>
                    <a:pt x="158381" y="592378"/>
                  </a:lnTo>
                  <a:lnTo>
                    <a:pt x="174104" y="601192"/>
                  </a:lnTo>
                  <a:lnTo>
                    <a:pt x="174104" y="589889"/>
                  </a:lnTo>
                  <a:lnTo>
                    <a:pt x="169760" y="588010"/>
                  </a:lnTo>
                  <a:lnTo>
                    <a:pt x="153162" y="575297"/>
                  </a:lnTo>
                  <a:lnTo>
                    <a:pt x="140182" y="557377"/>
                  </a:lnTo>
                  <a:lnTo>
                    <a:pt x="136245" y="543979"/>
                  </a:lnTo>
                  <a:lnTo>
                    <a:pt x="133311" y="534035"/>
                  </a:lnTo>
                  <a:lnTo>
                    <a:pt x="132321" y="525081"/>
                  </a:lnTo>
                  <a:lnTo>
                    <a:pt x="41300" y="604177"/>
                  </a:lnTo>
                  <a:lnTo>
                    <a:pt x="48209" y="614502"/>
                  </a:lnTo>
                  <a:lnTo>
                    <a:pt x="33858" y="624128"/>
                  </a:lnTo>
                  <a:lnTo>
                    <a:pt x="14986" y="614121"/>
                  </a:lnTo>
                  <a:lnTo>
                    <a:pt x="8953" y="616572"/>
                  </a:lnTo>
                  <a:lnTo>
                    <a:pt x="7962" y="617562"/>
                  </a:lnTo>
                  <a:lnTo>
                    <a:pt x="3987" y="620077"/>
                  </a:lnTo>
                  <a:lnTo>
                    <a:pt x="1498" y="623531"/>
                  </a:lnTo>
                  <a:lnTo>
                    <a:pt x="1003" y="628040"/>
                  </a:lnTo>
                  <a:lnTo>
                    <a:pt x="0" y="632015"/>
                  </a:lnTo>
                  <a:lnTo>
                    <a:pt x="1003" y="636447"/>
                  </a:lnTo>
                  <a:lnTo>
                    <a:pt x="3479" y="639965"/>
                  </a:lnTo>
                  <a:lnTo>
                    <a:pt x="32334" y="683183"/>
                  </a:lnTo>
                  <a:lnTo>
                    <a:pt x="35318" y="688162"/>
                  </a:lnTo>
                  <a:lnTo>
                    <a:pt x="40792" y="690676"/>
                  </a:lnTo>
                  <a:lnTo>
                    <a:pt x="49250" y="690676"/>
                  </a:lnTo>
                  <a:lnTo>
                    <a:pt x="52235" y="689686"/>
                  </a:lnTo>
                  <a:lnTo>
                    <a:pt x="55219" y="687692"/>
                  </a:lnTo>
                  <a:lnTo>
                    <a:pt x="56210" y="687171"/>
                  </a:lnTo>
                  <a:lnTo>
                    <a:pt x="60198" y="684707"/>
                  </a:lnTo>
                  <a:lnTo>
                    <a:pt x="62052" y="681736"/>
                  </a:lnTo>
                  <a:lnTo>
                    <a:pt x="62674" y="680732"/>
                  </a:lnTo>
                  <a:lnTo>
                    <a:pt x="63182" y="676757"/>
                  </a:lnTo>
                  <a:lnTo>
                    <a:pt x="64173" y="672249"/>
                  </a:lnTo>
                  <a:lnTo>
                    <a:pt x="63182" y="667804"/>
                  </a:lnTo>
                  <a:lnTo>
                    <a:pt x="60693" y="664298"/>
                  </a:lnTo>
                  <a:lnTo>
                    <a:pt x="58712" y="661339"/>
                  </a:lnTo>
                  <a:lnTo>
                    <a:pt x="70294" y="653364"/>
                  </a:lnTo>
                  <a:lnTo>
                    <a:pt x="72999" y="651497"/>
                  </a:lnTo>
                  <a:lnTo>
                    <a:pt x="79590" y="661314"/>
                  </a:lnTo>
                  <a:lnTo>
                    <a:pt x="103416" y="648919"/>
                  </a:lnTo>
                  <a:lnTo>
                    <a:pt x="198983" y="599198"/>
                  </a:lnTo>
                  <a:close/>
                </a:path>
                <a:path w="424180" h="690879">
                  <a:moveTo>
                    <a:pt x="264883" y="522795"/>
                  </a:moveTo>
                  <a:lnTo>
                    <a:pt x="263398" y="510336"/>
                  </a:lnTo>
                  <a:lnTo>
                    <a:pt x="259308" y="498525"/>
                  </a:lnTo>
                  <a:lnTo>
                    <a:pt x="254977" y="491477"/>
                  </a:lnTo>
                  <a:lnTo>
                    <a:pt x="254977" y="522795"/>
                  </a:lnTo>
                  <a:lnTo>
                    <a:pt x="254965" y="524014"/>
                  </a:lnTo>
                  <a:lnTo>
                    <a:pt x="238836" y="561251"/>
                  </a:lnTo>
                  <a:lnTo>
                    <a:pt x="205447" y="574802"/>
                  </a:lnTo>
                  <a:lnTo>
                    <a:pt x="199974" y="574802"/>
                  </a:lnTo>
                  <a:lnTo>
                    <a:pt x="160680" y="548957"/>
                  </a:lnTo>
                  <a:lnTo>
                    <a:pt x="160172" y="548424"/>
                  </a:lnTo>
                  <a:lnTo>
                    <a:pt x="153873" y="524014"/>
                  </a:lnTo>
                  <a:lnTo>
                    <a:pt x="154711" y="516140"/>
                  </a:lnTo>
                  <a:lnTo>
                    <a:pt x="154711" y="514146"/>
                  </a:lnTo>
                  <a:lnTo>
                    <a:pt x="178854" y="480479"/>
                  </a:lnTo>
                  <a:lnTo>
                    <a:pt x="204457" y="473379"/>
                  </a:lnTo>
                  <a:lnTo>
                    <a:pt x="207429" y="473379"/>
                  </a:lnTo>
                  <a:lnTo>
                    <a:pt x="244741" y="493268"/>
                  </a:lnTo>
                  <a:lnTo>
                    <a:pt x="254977" y="522795"/>
                  </a:lnTo>
                  <a:lnTo>
                    <a:pt x="254977" y="491477"/>
                  </a:lnTo>
                  <a:lnTo>
                    <a:pt x="252704" y="487768"/>
                  </a:lnTo>
                  <a:lnTo>
                    <a:pt x="245287" y="479577"/>
                  </a:lnTo>
                  <a:lnTo>
                    <a:pt x="237134" y="473379"/>
                  </a:lnTo>
                  <a:lnTo>
                    <a:pt x="236601" y="472973"/>
                  </a:lnTo>
                  <a:lnTo>
                    <a:pt x="226898" y="468045"/>
                  </a:lnTo>
                  <a:lnTo>
                    <a:pt x="216395" y="464896"/>
                  </a:lnTo>
                  <a:lnTo>
                    <a:pt x="202577" y="463562"/>
                  </a:lnTo>
                  <a:lnTo>
                    <a:pt x="189090" y="465455"/>
                  </a:lnTo>
                  <a:lnTo>
                    <a:pt x="152222" y="493763"/>
                  </a:lnTo>
                  <a:lnTo>
                    <a:pt x="145262" y="512165"/>
                  </a:lnTo>
                  <a:lnTo>
                    <a:pt x="145262" y="513156"/>
                  </a:lnTo>
                  <a:lnTo>
                    <a:pt x="144767" y="513613"/>
                  </a:lnTo>
                  <a:lnTo>
                    <a:pt x="144640" y="516140"/>
                  </a:lnTo>
                  <a:lnTo>
                    <a:pt x="144018" y="524014"/>
                  </a:lnTo>
                  <a:lnTo>
                    <a:pt x="144767" y="533349"/>
                  </a:lnTo>
                  <a:lnTo>
                    <a:pt x="147002" y="542404"/>
                  </a:lnTo>
                  <a:lnTo>
                    <a:pt x="150723" y="550938"/>
                  </a:lnTo>
                  <a:lnTo>
                    <a:pt x="151231" y="551929"/>
                  </a:lnTo>
                  <a:lnTo>
                    <a:pt x="151726" y="553389"/>
                  </a:lnTo>
                  <a:lnTo>
                    <a:pt x="152717" y="554393"/>
                  </a:lnTo>
                  <a:lnTo>
                    <a:pt x="160210" y="564730"/>
                  </a:lnTo>
                  <a:lnTo>
                    <a:pt x="169697" y="573138"/>
                  </a:lnTo>
                  <a:lnTo>
                    <a:pt x="180771" y="579399"/>
                  </a:lnTo>
                  <a:lnTo>
                    <a:pt x="193014" y="583285"/>
                  </a:lnTo>
                  <a:lnTo>
                    <a:pt x="196989" y="583755"/>
                  </a:lnTo>
                  <a:lnTo>
                    <a:pt x="200964" y="584288"/>
                  </a:lnTo>
                  <a:lnTo>
                    <a:pt x="209435" y="584288"/>
                  </a:lnTo>
                  <a:lnTo>
                    <a:pt x="211416" y="583755"/>
                  </a:lnTo>
                  <a:lnTo>
                    <a:pt x="257098" y="553516"/>
                  </a:lnTo>
                  <a:lnTo>
                    <a:pt x="263652" y="535495"/>
                  </a:lnTo>
                  <a:lnTo>
                    <a:pt x="264883" y="522795"/>
                  </a:lnTo>
                  <a:close/>
                </a:path>
                <a:path w="424180" h="690879">
                  <a:moveTo>
                    <a:pt x="279565" y="240639"/>
                  </a:moveTo>
                  <a:lnTo>
                    <a:pt x="268122" y="238442"/>
                  </a:lnTo>
                  <a:lnTo>
                    <a:pt x="268122" y="248589"/>
                  </a:lnTo>
                  <a:lnTo>
                    <a:pt x="264147" y="269468"/>
                  </a:lnTo>
                  <a:lnTo>
                    <a:pt x="239280" y="264502"/>
                  </a:lnTo>
                  <a:lnTo>
                    <a:pt x="243255" y="243624"/>
                  </a:lnTo>
                  <a:lnTo>
                    <a:pt x="268122" y="248589"/>
                  </a:lnTo>
                  <a:lnTo>
                    <a:pt x="268122" y="238442"/>
                  </a:lnTo>
                  <a:lnTo>
                    <a:pt x="235800" y="232219"/>
                  </a:lnTo>
                  <a:lnTo>
                    <a:pt x="227825" y="272453"/>
                  </a:lnTo>
                  <a:lnTo>
                    <a:pt x="271602" y="280936"/>
                  </a:lnTo>
                  <a:lnTo>
                    <a:pt x="273875" y="269468"/>
                  </a:lnTo>
                  <a:lnTo>
                    <a:pt x="278980" y="243624"/>
                  </a:lnTo>
                  <a:lnTo>
                    <a:pt x="279565" y="240639"/>
                  </a:lnTo>
                  <a:close/>
                </a:path>
                <a:path w="424180" h="690879">
                  <a:moveTo>
                    <a:pt x="292506" y="292874"/>
                  </a:moveTo>
                  <a:lnTo>
                    <a:pt x="281051" y="290626"/>
                  </a:lnTo>
                  <a:lnTo>
                    <a:pt x="281051" y="300304"/>
                  </a:lnTo>
                  <a:lnTo>
                    <a:pt x="250710" y="454952"/>
                  </a:lnTo>
                  <a:lnTo>
                    <a:pt x="245999" y="452539"/>
                  </a:lnTo>
                  <a:lnTo>
                    <a:pt x="239852" y="449376"/>
                  </a:lnTo>
                  <a:lnTo>
                    <a:pt x="231749" y="446532"/>
                  </a:lnTo>
                  <a:lnTo>
                    <a:pt x="228333" y="445338"/>
                  </a:lnTo>
                  <a:lnTo>
                    <a:pt x="216433" y="442861"/>
                  </a:lnTo>
                  <a:lnTo>
                    <a:pt x="204457" y="442023"/>
                  </a:lnTo>
                  <a:lnTo>
                    <a:pt x="195999" y="442023"/>
                  </a:lnTo>
                  <a:lnTo>
                    <a:pt x="187540" y="443547"/>
                  </a:lnTo>
                  <a:lnTo>
                    <a:pt x="180073" y="446532"/>
                  </a:lnTo>
                  <a:lnTo>
                    <a:pt x="187998" y="406755"/>
                  </a:lnTo>
                  <a:lnTo>
                    <a:pt x="190334" y="395287"/>
                  </a:lnTo>
                  <a:lnTo>
                    <a:pt x="196291" y="365455"/>
                  </a:lnTo>
                  <a:lnTo>
                    <a:pt x="197485" y="359498"/>
                  </a:lnTo>
                  <a:lnTo>
                    <a:pt x="211912" y="286905"/>
                  </a:lnTo>
                  <a:lnTo>
                    <a:pt x="281051" y="300304"/>
                  </a:lnTo>
                  <a:lnTo>
                    <a:pt x="281051" y="290626"/>
                  </a:lnTo>
                  <a:lnTo>
                    <a:pt x="262204" y="286905"/>
                  </a:lnTo>
                  <a:lnTo>
                    <a:pt x="203949" y="275437"/>
                  </a:lnTo>
                  <a:lnTo>
                    <a:pt x="187769" y="357619"/>
                  </a:lnTo>
                  <a:lnTo>
                    <a:pt x="185839" y="357251"/>
                  </a:lnTo>
                  <a:lnTo>
                    <a:pt x="185839" y="367423"/>
                  </a:lnTo>
                  <a:lnTo>
                    <a:pt x="180352" y="395262"/>
                  </a:lnTo>
                  <a:lnTo>
                    <a:pt x="169633" y="393306"/>
                  </a:lnTo>
                  <a:lnTo>
                    <a:pt x="171945" y="386588"/>
                  </a:lnTo>
                  <a:lnTo>
                    <a:pt x="173609" y="379412"/>
                  </a:lnTo>
                  <a:lnTo>
                    <a:pt x="174523" y="372211"/>
                  </a:lnTo>
                  <a:lnTo>
                    <a:pt x="174612" y="365455"/>
                  </a:lnTo>
                  <a:lnTo>
                    <a:pt x="185839" y="367423"/>
                  </a:lnTo>
                  <a:lnTo>
                    <a:pt x="185839" y="357251"/>
                  </a:lnTo>
                  <a:lnTo>
                    <a:pt x="161671" y="352539"/>
                  </a:lnTo>
                  <a:lnTo>
                    <a:pt x="164160" y="360489"/>
                  </a:lnTo>
                  <a:lnTo>
                    <a:pt x="165176" y="368706"/>
                  </a:lnTo>
                  <a:lnTo>
                    <a:pt x="164096" y="378040"/>
                  </a:lnTo>
                  <a:lnTo>
                    <a:pt x="161429" y="386791"/>
                  </a:lnTo>
                  <a:lnTo>
                    <a:pt x="157695" y="393306"/>
                  </a:lnTo>
                  <a:lnTo>
                    <a:pt x="152717" y="399796"/>
                  </a:lnTo>
                  <a:lnTo>
                    <a:pt x="178460" y="404876"/>
                  </a:lnTo>
                  <a:lnTo>
                    <a:pt x="166649" y="464896"/>
                  </a:lnTo>
                  <a:lnTo>
                    <a:pt x="176098" y="458927"/>
                  </a:lnTo>
                  <a:lnTo>
                    <a:pt x="192938" y="452907"/>
                  </a:lnTo>
                  <a:lnTo>
                    <a:pt x="212725" y="452539"/>
                  </a:lnTo>
                  <a:lnTo>
                    <a:pt x="232968" y="457479"/>
                  </a:lnTo>
                  <a:lnTo>
                    <a:pt x="251206" y="467410"/>
                  </a:lnTo>
                  <a:lnTo>
                    <a:pt x="257175" y="471855"/>
                  </a:lnTo>
                  <a:lnTo>
                    <a:pt x="260515" y="454952"/>
                  </a:lnTo>
                  <a:lnTo>
                    <a:pt x="292506" y="292874"/>
                  </a:lnTo>
                  <a:close/>
                </a:path>
                <a:path w="424180" h="690879">
                  <a:moveTo>
                    <a:pt x="294982" y="112890"/>
                  </a:moveTo>
                  <a:lnTo>
                    <a:pt x="283552" y="110680"/>
                  </a:lnTo>
                  <a:lnTo>
                    <a:pt x="283552" y="120853"/>
                  </a:lnTo>
                  <a:lnTo>
                    <a:pt x="280060" y="137756"/>
                  </a:lnTo>
                  <a:lnTo>
                    <a:pt x="274091" y="136766"/>
                  </a:lnTo>
                  <a:lnTo>
                    <a:pt x="276580" y="123304"/>
                  </a:lnTo>
                  <a:lnTo>
                    <a:pt x="209931" y="109918"/>
                  </a:lnTo>
                  <a:lnTo>
                    <a:pt x="210426" y="106400"/>
                  </a:lnTo>
                  <a:lnTo>
                    <a:pt x="283552" y="120853"/>
                  </a:lnTo>
                  <a:lnTo>
                    <a:pt x="283552" y="110680"/>
                  </a:lnTo>
                  <a:lnTo>
                    <a:pt x="261581" y="106400"/>
                  </a:lnTo>
                  <a:lnTo>
                    <a:pt x="202958" y="94996"/>
                  </a:lnTo>
                  <a:lnTo>
                    <a:pt x="198488" y="117335"/>
                  </a:lnTo>
                  <a:lnTo>
                    <a:pt x="265137" y="130797"/>
                  </a:lnTo>
                  <a:lnTo>
                    <a:pt x="262661" y="144183"/>
                  </a:lnTo>
                  <a:lnTo>
                    <a:pt x="287528" y="149161"/>
                  </a:lnTo>
                  <a:lnTo>
                    <a:pt x="289877" y="137756"/>
                  </a:lnTo>
                  <a:lnTo>
                    <a:pt x="294982" y="112890"/>
                  </a:lnTo>
                  <a:close/>
                </a:path>
                <a:path w="424180" h="690879">
                  <a:moveTo>
                    <a:pt x="296481" y="217766"/>
                  </a:moveTo>
                  <a:lnTo>
                    <a:pt x="291998" y="210807"/>
                  </a:lnTo>
                  <a:lnTo>
                    <a:pt x="286042" y="209969"/>
                  </a:lnTo>
                  <a:lnTo>
                    <a:pt x="286042" y="221284"/>
                  </a:lnTo>
                  <a:lnTo>
                    <a:pt x="285038" y="224269"/>
                  </a:lnTo>
                  <a:lnTo>
                    <a:pt x="283552" y="225259"/>
                  </a:lnTo>
                  <a:lnTo>
                    <a:pt x="282054" y="224726"/>
                  </a:lnTo>
                  <a:lnTo>
                    <a:pt x="239776" y="216776"/>
                  </a:lnTo>
                  <a:lnTo>
                    <a:pt x="238772" y="216306"/>
                  </a:lnTo>
                  <a:lnTo>
                    <a:pt x="238277" y="215773"/>
                  </a:lnTo>
                  <a:lnTo>
                    <a:pt x="237782" y="215315"/>
                  </a:lnTo>
                  <a:lnTo>
                    <a:pt x="237286" y="214782"/>
                  </a:lnTo>
                  <a:lnTo>
                    <a:pt x="237286" y="212331"/>
                  </a:lnTo>
                  <a:lnTo>
                    <a:pt x="237782" y="211797"/>
                  </a:lnTo>
                  <a:lnTo>
                    <a:pt x="238772" y="211340"/>
                  </a:lnTo>
                  <a:lnTo>
                    <a:pt x="239280" y="210807"/>
                  </a:lnTo>
                  <a:lnTo>
                    <a:pt x="240766" y="210807"/>
                  </a:lnTo>
                  <a:lnTo>
                    <a:pt x="283057" y="219290"/>
                  </a:lnTo>
                  <a:lnTo>
                    <a:pt x="284543" y="219290"/>
                  </a:lnTo>
                  <a:lnTo>
                    <a:pt x="286042" y="221284"/>
                  </a:lnTo>
                  <a:lnTo>
                    <a:pt x="286042" y="209969"/>
                  </a:lnTo>
                  <a:lnTo>
                    <a:pt x="285038" y="209816"/>
                  </a:lnTo>
                  <a:lnTo>
                    <a:pt x="242760" y="201396"/>
                  </a:lnTo>
                  <a:lnTo>
                    <a:pt x="239280" y="200393"/>
                  </a:lnTo>
                  <a:lnTo>
                    <a:pt x="235800" y="201396"/>
                  </a:lnTo>
                  <a:lnTo>
                    <a:pt x="233299" y="203377"/>
                  </a:lnTo>
                  <a:lnTo>
                    <a:pt x="230314" y="204838"/>
                  </a:lnTo>
                  <a:lnTo>
                    <a:pt x="228333" y="207822"/>
                  </a:lnTo>
                  <a:lnTo>
                    <a:pt x="227660" y="212331"/>
                  </a:lnTo>
                  <a:lnTo>
                    <a:pt x="227330" y="214325"/>
                  </a:lnTo>
                  <a:lnTo>
                    <a:pt x="227825" y="217766"/>
                  </a:lnTo>
                  <a:lnTo>
                    <a:pt x="229819" y="220751"/>
                  </a:lnTo>
                  <a:lnTo>
                    <a:pt x="231317" y="223735"/>
                  </a:lnTo>
                  <a:lnTo>
                    <a:pt x="234302" y="225717"/>
                  </a:lnTo>
                  <a:lnTo>
                    <a:pt x="237782" y="226250"/>
                  </a:lnTo>
                  <a:lnTo>
                    <a:pt x="280060" y="234670"/>
                  </a:lnTo>
                  <a:lnTo>
                    <a:pt x="288518" y="234670"/>
                  </a:lnTo>
                  <a:lnTo>
                    <a:pt x="293992" y="230695"/>
                  </a:lnTo>
                  <a:lnTo>
                    <a:pt x="294830" y="225259"/>
                  </a:lnTo>
                  <a:lnTo>
                    <a:pt x="294982" y="224269"/>
                  </a:lnTo>
                  <a:lnTo>
                    <a:pt x="296481" y="217766"/>
                  </a:lnTo>
                  <a:close/>
                </a:path>
                <a:path w="424180" h="690879">
                  <a:moveTo>
                    <a:pt x="327799" y="172554"/>
                  </a:moveTo>
                  <a:lnTo>
                    <a:pt x="327329" y="169049"/>
                  </a:lnTo>
                  <a:lnTo>
                    <a:pt x="325348" y="166585"/>
                  </a:lnTo>
                  <a:lnTo>
                    <a:pt x="323354" y="163614"/>
                  </a:lnTo>
                  <a:lnTo>
                    <a:pt x="320840" y="161620"/>
                  </a:lnTo>
                  <a:lnTo>
                    <a:pt x="317855" y="161163"/>
                  </a:lnTo>
                  <a:lnTo>
                    <a:pt x="317855" y="172554"/>
                  </a:lnTo>
                  <a:lnTo>
                    <a:pt x="317855" y="174015"/>
                  </a:lnTo>
                  <a:lnTo>
                    <a:pt x="317385" y="175539"/>
                  </a:lnTo>
                  <a:lnTo>
                    <a:pt x="315861" y="176530"/>
                  </a:lnTo>
                  <a:lnTo>
                    <a:pt x="314401" y="176530"/>
                  </a:lnTo>
                  <a:lnTo>
                    <a:pt x="227330" y="159626"/>
                  </a:lnTo>
                  <a:lnTo>
                    <a:pt x="226339" y="159105"/>
                  </a:lnTo>
                  <a:lnTo>
                    <a:pt x="225844" y="158635"/>
                  </a:lnTo>
                  <a:lnTo>
                    <a:pt x="225348" y="158102"/>
                  </a:lnTo>
                  <a:lnTo>
                    <a:pt x="225348" y="157645"/>
                  </a:lnTo>
                  <a:lnTo>
                    <a:pt x="224853" y="156641"/>
                  </a:lnTo>
                  <a:lnTo>
                    <a:pt x="224853" y="155651"/>
                  </a:lnTo>
                  <a:lnTo>
                    <a:pt x="225348" y="154660"/>
                  </a:lnTo>
                  <a:lnTo>
                    <a:pt x="225844" y="154127"/>
                  </a:lnTo>
                  <a:lnTo>
                    <a:pt x="226339" y="154127"/>
                  </a:lnTo>
                  <a:lnTo>
                    <a:pt x="226834" y="153670"/>
                  </a:lnTo>
                  <a:lnTo>
                    <a:pt x="228828" y="153670"/>
                  </a:lnTo>
                  <a:lnTo>
                    <a:pt x="315391" y="170573"/>
                  </a:lnTo>
                  <a:lnTo>
                    <a:pt x="316852" y="171030"/>
                  </a:lnTo>
                  <a:lnTo>
                    <a:pt x="317855" y="172554"/>
                  </a:lnTo>
                  <a:lnTo>
                    <a:pt x="317855" y="161163"/>
                  </a:lnTo>
                  <a:lnTo>
                    <a:pt x="317385" y="161086"/>
                  </a:lnTo>
                  <a:lnTo>
                    <a:pt x="280162" y="153670"/>
                  </a:lnTo>
                  <a:lnTo>
                    <a:pt x="230314" y="143725"/>
                  </a:lnTo>
                  <a:lnTo>
                    <a:pt x="227330" y="143192"/>
                  </a:lnTo>
                  <a:lnTo>
                    <a:pt x="214972" y="156641"/>
                  </a:lnTo>
                  <a:lnTo>
                    <a:pt x="214972" y="157645"/>
                  </a:lnTo>
                  <a:lnTo>
                    <a:pt x="312407" y="185953"/>
                  </a:lnTo>
                  <a:lnTo>
                    <a:pt x="313410" y="186474"/>
                  </a:lnTo>
                  <a:lnTo>
                    <a:pt x="317385" y="186474"/>
                  </a:lnTo>
                  <a:lnTo>
                    <a:pt x="319836" y="185483"/>
                  </a:lnTo>
                  <a:lnTo>
                    <a:pt x="321830" y="183959"/>
                  </a:lnTo>
                  <a:lnTo>
                    <a:pt x="324815" y="181965"/>
                  </a:lnTo>
                  <a:lnTo>
                    <a:pt x="326796" y="179514"/>
                  </a:lnTo>
                  <a:lnTo>
                    <a:pt x="327253" y="176530"/>
                  </a:lnTo>
                  <a:lnTo>
                    <a:pt x="327799" y="172554"/>
                  </a:lnTo>
                  <a:close/>
                </a:path>
                <a:path w="424180" h="690879">
                  <a:moveTo>
                    <a:pt x="423811" y="79019"/>
                  </a:moveTo>
                  <a:lnTo>
                    <a:pt x="422351" y="72593"/>
                  </a:lnTo>
                  <a:lnTo>
                    <a:pt x="418833" y="67094"/>
                  </a:lnTo>
                  <a:lnTo>
                    <a:pt x="415391" y="62115"/>
                  </a:lnTo>
                  <a:lnTo>
                    <a:pt x="413397" y="60871"/>
                  </a:lnTo>
                  <a:lnTo>
                    <a:pt x="413397" y="79552"/>
                  </a:lnTo>
                  <a:lnTo>
                    <a:pt x="412864" y="82994"/>
                  </a:lnTo>
                  <a:lnTo>
                    <a:pt x="412407" y="85521"/>
                  </a:lnTo>
                  <a:lnTo>
                    <a:pt x="410883" y="93014"/>
                  </a:lnTo>
                  <a:lnTo>
                    <a:pt x="403453" y="97980"/>
                  </a:lnTo>
                  <a:lnTo>
                    <a:pt x="103974" y="38785"/>
                  </a:lnTo>
                  <a:lnTo>
                    <a:pt x="98996" y="31826"/>
                  </a:lnTo>
                  <a:lnTo>
                    <a:pt x="100482" y="23863"/>
                  </a:lnTo>
                  <a:lnTo>
                    <a:pt x="100990" y="21882"/>
                  </a:lnTo>
                  <a:lnTo>
                    <a:pt x="101485" y="17907"/>
                  </a:lnTo>
                  <a:lnTo>
                    <a:pt x="103466" y="14922"/>
                  </a:lnTo>
                  <a:lnTo>
                    <a:pt x="106946" y="12928"/>
                  </a:lnTo>
                  <a:lnTo>
                    <a:pt x="108940" y="11404"/>
                  </a:lnTo>
                  <a:lnTo>
                    <a:pt x="111925" y="10414"/>
                  </a:lnTo>
                  <a:lnTo>
                    <a:pt x="116408" y="10414"/>
                  </a:lnTo>
                  <a:lnTo>
                    <a:pt x="117398" y="10947"/>
                  </a:lnTo>
                  <a:lnTo>
                    <a:pt x="401929" y="66624"/>
                  </a:lnTo>
                  <a:lnTo>
                    <a:pt x="413397" y="79552"/>
                  </a:lnTo>
                  <a:lnTo>
                    <a:pt x="413397" y="60871"/>
                  </a:lnTo>
                  <a:lnTo>
                    <a:pt x="167093" y="10414"/>
                  </a:lnTo>
                  <a:lnTo>
                    <a:pt x="119392" y="1003"/>
                  </a:lnTo>
                  <a:lnTo>
                    <a:pt x="112928" y="0"/>
                  </a:lnTo>
                  <a:lnTo>
                    <a:pt x="106451" y="1460"/>
                  </a:lnTo>
                  <a:lnTo>
                    <a:pt x="101485" y="4978"/>
                  </a:lnTo>
                  <a:lnTo>
                    <a:pt x="96012" y="8420"/>
                  </a:lnTo>
                  <a:lnTo>
                    <a:pt x="92532" y="13398"/>
                  </a:lnTo>
                  <a:lnTo>
                    <a:pt x="91541" y="19888"/>
                  </a:lnTo>
                  <a:lnTo>
                    <a:pt x="91135" y="21882"/>
                  </a:lnTo>
                  <a:lnTo>
                    <a:pt x="91135" y="31826"/>
                  </a:lnTo>
                  <a:lnTo>
                    <a:pt x="94462" y="40017"/>
                  </a:lnTo>
                  <a:lnTo>
                    <a:pt x="100761" y="46558"/>
                  </a:lnTo>
                  <a:lnTo>
                    <a:pt x="109435" y="50190"/>
                  </a:lnTo>
                  <a:lnTo>
                    <a:pt x="393966" y="105930"/>
                  </a:lnTo>
                  <a:lnTo>
                    <a:pt x="395960" y="106400"/>
                  </a:lnTo>
                  <a:lnTo>
                    <a:pt x="398945" y="106400"/>
                  </a:lnTo>
                  <a:lnTo>
                    <a:pt x="406857" y="105067"/>
                  </a:lnTo>
                  <a:lnTo>
                    <a:pt x="413740" y="101257"/>
                  </a:lnTo>
                  <a:lnTo>
                    <a:pt x="416598" y="97980"/>
                  </a:lnTo>
                  <a:lnTo>
                    <a:pt x="418947" y="95300"/>
                  </a:lnTo>
                  <a:lnTo>
                    <a:pt x="421817" y="87503"/>
                  </a:lnTo>
                  <a:lnTo>
                    <a:pt x="422351" y="84988"/>
                  </a:lnTo>
                  <a:lnTo>
                    <a:pt x="423811" y="7901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587" y="2505969"/>
              <a:ext cx="194016" cy="23202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2232" y="2690799"/>
              <a:ext cx="1694814" cy="988060"/>
            </a:xfrm>
            <a:custGeom>
              <a:avLst/>
              <a:gdLst/>
              <a:ahLst/>
              <a:cxnLst/>
              <a:rect l="l" t="t" r="r" b="b"/>
              <a:pathLst>
                <a:path w="1694814" h="988060">
                  <a:moveTo>
                    <a:pt x="142176" y="512152"/>
                  </a:moveTo>
                  <a:lnTo>
                    <a:pt x="132765" y="427291"/>
                  </a:lnTo>
                  <a:lnTo>
                    <a:pt x="132765" y="513156"/>
                  </a:lnTo>
                  <a:lnTo>
                    <a:pt x="131775" y="525729"/>
                  </a:lnTo>
                  <a:lnTo>
                    <a:pt x="126365" y="536740"/>
                  </a:lnTo>
                  <a:lnTo>
                    <a:pt x="117297" y="545147"/>
                  </a:lnTo>
                  <a:lnTo>
                    <a:pt x="105397" y="549935"/>
                  </a:lnTo>
                  <a:lnTo>
                    <a:pt x="104902" y="549935"/>
                  </a:lnTo>
                  <a:lnTo>
                    <a:pt x="103898" y="550405"/>
                  </a:lnTo>
                  <a:lnTo>
                    <a:pt x="102908" y="550405"/>
                  </a:lnTo>
                  <a:lnTo>
                    <a:pt x="96304" y="550506"/>
                  </a:lnTo>
                  <a:lnTo>
                    <a:pt x="89979" y="549300"/>
                  </a:lnTo>
                  <a:lnTo>
                    <a:pt x="27787" y="179971"/>
                  </a:lnTo>
                  <a:lnTo>
                    <a:pt x="27393" y="175996"/>
                  </a:lnTo>
                  <a:lnTo>
                    <a:pt x="27292" y="175006"/>
                  </a:lnTo>
                  <a:lnTo>
                    <a:pt x="22326" y="175539"/>
                  </a:lnTo>
                  <a:lnTo>
                    <a:pt x="19342" y="175996"/>
                  </a:lnTo>
                  <a:lnTo>
                    <a:pt x="16344" y="175006"/>
                  </a:lnTo>
                  <a:lnTo>
                    <a:pt x="11379" y="171030"/>
                  </a:lnTo>
                  <a:lnTo>
                    <a:pt x="9880" y="168046"/>
                  </a:lnTo>
                  <a:lnTo>
                    <a:pt x="9385" y="165061"/>
                  </a:lnTo>
                  <a:lnTo>
                    <a:pt x="8890" y="159092"/>
                  </a:lnTo>
                  <a:lnTo>
                    <a:pt x="13360" y="153136"/>
                  </a:lnTo>
                  <a:lnTo>
                    <a:pt x="18846" y="152133"/>
                  </a:lnTo>
                  <a:lnTo>
                    <a:pt x="17843" y="147688"/>
                  </a:lnTo>
                  <a:lnTo>
                    <a:pt x="19837" y="152133"/>
                  </a:lnTo>
                  <a:lnTo>
                    <a:pt x="60248" y="147688"/>
                  </a:lnTo>
                  <a:lnTo>
                    <a:pt x="96443" y="143713"/>
                  </a:lnTo>
                  <a:lnTo>
                    <a:pt x="110350" y="160096"/>
                  </a:lnTo>
                  <a:lnTo>
                    <a:pt x="106387" y="165595"/>
                  </a:lnTo>
                  <a:lnTo>
                    <a:pt x="100914" y="167055"/>
                  </a:lnTo>
                  <a:lnTo>
                    <a:pt x="94449" y="167576"/>
                  </a:lnTo>
                  <a:lnTo>
                    <a:pt x="132765" y="513156"/>
                  </a:lnTo>
                  <a:lnTo>
                    <a:pt x="132765" y="427291"/>
                  </a:lnTo>
                  <a:lnTo>
                    <a:pt x="104902" y="175996"/>
                  </a:lnTo>
                  <a:lnTo>
                    <a:pt x="111264" y="172377"/>
                  </a:lnTo>
                  <a:lnTo>
                    <a:pt x="116014" y="167005"/>
                  </a:lnTo>
                  <a:lnTo>
                    <a:pt x="118795" y="160413"/>
                  </a:lnTo>
                  <a:lnTo>
                    <a:pt x="119240" y="154127"/>
                  </a:lnTo>
                  <a:lnTo>
                    <a:pt x="119138" y="151028"/>
                  </a:lnTo>
                  <a:lnTo>
                    <a:pt x="118846" y="147167"/>
                  </a:lnTo>
                  <a:lnTo>
                    <a:pt x="116459" y="143192"/>
                  </a:lnTo>
                  <a:lnTo>
                    <a:pt x="115862" y="142189"/>
                  </a:lnTo>
                  <a:lnTo>
                    <a:pt x="111353" y="138747"/>
                  </a:lnTo>
                  <a:lnTo>
                    <a:pt x="106883" y="134772"/>
                  </a:lnTo>
                  <a:lnTo>
                    <a:pt x="101409" y="133248"/>
                  </a:lnTo>
                  <a:lnTo>
                    <a:pt x="95453" y="133769"/>
                  </a:lnTo>
                  <a:lnTo>
                    <a:pt x="18846" y="142189"/>
                  </a:lnTo>
                  <a:lnTo>
                    <a:pt x="18338" y="142722"/>
                  </a:lnTo>
                  <a:lnTo>
                    <a:pt x="16840" y="142722"/>
                  </a:lnTo>
                  <a:lnTo>
                    <a:pt x="9588" y="145669"/>
                  </a:lnTo>
                  <a:lnTo>
                    <a:pt x="3911" y="151028"/>
                  </a:lnTo>
                  <a:lnTo>
                    <a:pt x="482" y="158076"/>
                  </a:lnTo>
                  <a:lnTo>
                    <a:pt x="0" y="165061"/>
                  </a:lnTo>
                  <a:lnTo>
                    <a:pt x="12" y="167005"/>
                  </a:lnTo>
                  <a:lnTo>
                    <a:pt x="431" y="172021"/>
                  </a:lnTo>
                  <a:lnTo>
                    <a:pt x="3416" y="176999"/>
                  </a:lnTo>
                  <a:lnTo>
                    <a:pt x="7899" y="180505"/>
                  </a:lnTo>
                  <a:lnTo>
                    <a:pt x="10883" y="182956"/>
                  </a:lnTo>
                  <a:lnTo>
                    <a:pt x="14859" y="184950"/>
                  </a:lnTo>
                  <a:lnTo>
                    <a:pt x="18846" y="185483"/>
                  </a:lnTo>
                  <a:lnTo>
                    <a:pt x="56146" y="521563"/>
                  </a:lnTo>
                  <a:lnTo>
                    <a:pt x="78295" y="554926"/>
                  </a:lnTo>
                  <a:lnTo>
                    <a:pt x="99428" y="560349"/>
                  </a:lnTo>
                  <a:lnTo>
                    <a:pt x="102412" y="560349"/>
                  </a:lnTo>
                  <a:lnTo>
                    <a:pt x="103898" y="559879"/>
                  </a:lnTo>
                  <a:lnTo>
                    <a:pt x="106387" y="559879"/>
                  </a:lnTo>
                  <a:lnTo>
                    <a:pt x="107378" y="559358"/>
                  </a:lnTo>
                  <a:lnTo>
                    <a:pt x="122402" y="553440"/>
                  </a:lnTo>
                  <a:lnTo>
                    <a:pt x="125539" y="550506"/>
                  </a:lnTo>
                  <a:lnTo>
                    <a:pt x="133921" y="542645"/>
                  </a:lnTo>
                  <a:lnTo>
                    <a:pt x="140881" y="528396"/>
                  </a:lnTo>
                  <a:lnTo>
                    <a:pt x="142176" y="512152"/>
                  </a:lnTo>
                  <a:close/>
                </a:path>
                <a:path w="1694814" h="988060">
                  <a:moveTo>
                    <a:pt x="1458468" y="276377"/>
                  </a:moveTo>
                  <a:lnTo>
                    <a:pt x="1453476" y="239636"/>
                  </a:lnTo>
                  <a:lnTo>
                    <a:pt x="1448739" y="228269"/>
                  </a:lnTo>
                  <a:lnTo>
                    <a:pt x="1448739" y="275742"/>
                  </a:lnTo>
                  <a:lnTo>
                    <a:pt x="1440281" y="306146"/>
                  </a:lnTo>
                  <a:lnTo>
                    <a:pt x="1419898" y="332270"/>
                  </a:lnTo>
                  <a:lnTo>
                    <a:pt x="1388300" y="352526"/>
                  </a:lnTo>
                  <a:lnTo>
                    <a:pt x="1364716" y="361772"/>
                  </a:lnTo>
                  <a:lnTo>
                    <a:pt x="1343215" y="366356"/>
                  </a:lnTo>
                  <a:lnTo>
                    <a:pt x="1323873" y="366255"/>
                  </a:lnTo>
                  <a:lnTo>
                    <a:pt x="1281036" y="340410"/>
                  </a:lnTo>
                  <a:lnTo>
                    <a:pt x="1262443" y="303276"/>
                  </a:lnTo>
                  <a:lnTo>
                    <a:pt x="1255229" y="278904"/>
                  </a:lnTo>
                  <a:lnTo>
                    <a:pt x="1253502" y="272986"/>
                  </a:lnTo>
                  <a:lnTo>
                    <a:pt x="1229156" y="211455"/>
                  </a:lnTo>
                  <a:lnTo>
                    <a:pt x="1202626" y="181483"/>
                  </a:lnTo>
                  <a:lnTo>
                    <a:pt x="1166317" y="157708"/>
                  </a:lnTo>
                  <a:lnTo>
                    <a:pt x="1137056" y="147701"/>
                  </a:lnTo>
                  <a:lnTo>
                    <a:pt x="1127645" y="147701"/>
                  </a:lnTo>
                  <a:lnTo>
                    <a:pt x="1087589" y="156870"/>
                  </a:lnTo>
                  <a:lnTo>
                    <a:pt x="1050531" y="183959"/>
                  </a:lnTo>
                  <a:lnTo>
                    <a:pt x="1047076" y="187464"/>
                  </a:lnTo>
                  <a:lnTo>
                    <a:pt x="1040117" y="180505"/>
                  </a:lnTo>
                  <a:lnTo>
                    <a:pt x="1043571" y="176530"/>
                  </a:lnTo>
                  <a:lnTo>
                    <a:pt x="1066533" y="157200"/>
                  </a:lnTo>
                  <a:lnTo>
                    <a:pt x="1091501" y="144208"/>
                  </a:lnTo>
                  <a:lnTo>
                    <a:pt x="1117498" y="137934"/>
                  </a:lnTo>
                  <a:lnTo>
                    <a:pt x="1143558" y="138747"/>
                  </a:lnTo>
                  <a:lnTo>
                    <a:pt x="1200264" y="164604"/>
                  </a:lnTo>
                  <a:lnTo>
                    <a:pt x="1232128" y="195516"/>
                  </a:lnTo>
                  <a:lnTo>
                    <a:pt x="1255483" y="241160"/>
                  </a:lnTo>
                  <a:lnTo>
                    <a:pt x="1262443" y="267017"/>
                  </a:lnTo>
                  <a:lnTo>
                    <a:pt x="1263992" y="273011"/>
                  </a:lnTo>
                  <a:lnTo>
                    <a:pt x="1278966" y="316852"/>
                  </a:lnTo>
                  <a:lnTo>
                    <a:pt x="1312176" y="351536"/>
                  </a:lnTo>
                  <a:lnTo>
                    <a:pt x="1331290" y="356387"/>
                  </a:lnTo>
                  <a:lnTo>
                    <a:pt x="1350492" y="355219"/>
                  </a:lnTo>
                  <a:lnTo>
                    <a:pt x="1368577" y="350215"/>
                  </a:lnTo>
                  <a:lnTo>
                    <a:pt x="1377810" y="346316"/>
                  </a:lnTo>
                  <a:lnTo>
                    <a:pt x="1384325" y="343585"/>
                  </a:lnTo>
                  <a:lnTo>
                    <a:pt x="1412951" y="325196"/>
                  </a:lnTo>
                  <a:lnTo>
                    <a:pt x="1431315" y="302056"/>
                  </a:lnTo>
                  <a:lnTo>
                    <a:pt x="1438795" y="275437"/>
                  </a:lnTo>
                  <a:lnTo>
                    <a:pt x="1438783" y="274548"/>
                  </a:lnTo>
                  <a:lnTo>
                    <a:pt x="1429385" y="231711"/>
                  </a:lnTo>
                  <a:lnTo>
                    <a:pt x="1399235" y="179971"/>
                  </a:lnTo>
                  <a:lnTo>
                    <a:pt x="1380642" y="150495"/>
                  </a:lnTo>
                  <a:lnTo>
                    <a:pt x="1359395" y="114846"/>
                  </a:lnTo>
                  <a:lnTo>
                    <a:pt x="1335798" y="71755"/>
                  </a:lnTo>
                  <a:lnTo>
                    <a:pt x="1310195" y="19888"/>
                  </a:lnTo>
                  <a:lnTo>
                    <a:pt x="1319669" y="15913"/>
                  </a:lnTo>
                  <a:lnTo>
                    <a:pt x="1333042" y="41948"/>
                  </a:lnTo>
                  <a:lnTo>
                    <a:pt x="1348752" y="70281"/>
                  </a:lnTo>
                  <a:lnTo>
                    <a:pt x="1365935" y="99999"/>
                  </a:lnTo>
                  <a:lnTo>
                    <a:pt x="1403781" y="164198"/>
                  </a:lnTo>
                  <a:lnTo>
                    <a:pt x="1421676" y="195516"/>
                  </a:lnTo>
                  <a:lnTo>
                    <a:pt x="1435735" y="222148"/>
                  </a:lnTo>
                  <a:lnTo>
                    <a:pt x="1444523" y="242620"/>
                  </a:lnTo>
                  <a:lnTo>
                    <a:pt x="1448739" y="275742"/>
                  </a:lnTo>
                  <a:lnTo>
                    <a:pt x="1448739" y="228269"/>
                  </a:lnTo>
                  <a:lnTo>
                    <a:pt x="1444675" y="218503"/>
                  </a:lnTo>
                  <a:lnTo>
                    <a:pt x="1430515" y="191236"/>
                  </a:lnTo>
                  <a:lnTo>
                    <a:pt x="1412532" y="159588"/>
                  </a:lnTo>
                  <a:lnTo>
                    <a:pt x="1373619" y="93560"/>
                  </a:lnTo>
                  <a:lnTo>
                    <a:pt x="1355661" y="62509"/>
                  </a:lnTo>
                  <a:lnTo>
                    <a:pt x="1339469" y="33121"/>
                  </a:lnTo>
                  <a:lnTo>
                    <a:pt x="1330845" y="15913"/>
                  </a:lnTo>
                  <a:lnTo>
                    <a:pt x="1326108" y="6426"/>
                  </a:lnTo>
                  <a:lnTo>
                    <a:pt x="1323124" y="0"/>
                  </a:lnTo>
                  <a:lnTo>
                    <a:pt x="1316685" y="6426"/>
                  </a:lnTo>
                  <a:lnTo>
                    <a:pt x="1315694" y="6959"/>
                  </a:lnTo>
                  <a:lnTo>
                    <a:pt x="1305750" y="11404"/>
                  </a:lnTo>
                  <a:lnTo>
                    <a:pt x="1305217" y="11404"/>
                  </a:lnTo>
                  <a:lnTo>
                    <a:pt x="1304226" y="11938"/>
                  </a:lnTo>
                  <a:lnTo>
                    <a:pt x="1302766" y="11938"/>
                  </a:lnTo>
                  <a:lnTo>
                    <a:pt x="1296263" y="12928"/>
                  </a:lnTo>
                  <a:lnTo>
                    <a:pt x="1299248" y="18897"/>
                  </a:lnTo>
                  <a:lnTo>
                    <a:pt x="1325587" y="73088"/>
                  </a:lnTo>
                  <a:lnTo>
                    <a:pt x="1349870" y="118021"/>
                  </a:lnTo>
                  <a:lnTo>
                    <a:pt x="1371714" y="155041"/>
                  </a:lnTo>
                  <a:lnTo>
                    <a:pt x="1390751" y="185483"/>
                  </a:lnTo>
                  <a:lnTo>
                    <a:pt x="1402588" y="204292"/>
                  </a:lnTo>
                  <a:lnTo>
                    <a:pt x="1412494" y="220764"/>
                  </a:lnTo>
                  <a:lnTo>
                    <a:pt x="1420241" y="235369"/>
                  </a:lnTo>
                  <a:lnTo>
                    <a:pt x="1425625" y="248589"/>
                  </a:lnTo>
                  <a:lnTo>
                    <a:pt x="1428965" y="274548"/>
                  </a:lnTo>
                  <a:lnTo>
                    <a:pt x="1422184" y="298119"/>
                  </a:lnTo>
                  <a:lnTo>
                    <a:pt x="1380337" y="334632"/>
                  </a:lnTo>
                  <a:lnTo>
                    <a:pt x="1329270" y="346316"/>
                  </a:lnTo>
                  <a:lnTo>
                    <a:pt x="1316151" y="342582"/>
                  </a:lnTo>
                  <a:lnTo>
                    <a:pt x="1287589" y="311886"/>
                  </a:lnTo>
                  <a:lnTo>
                    <a:pt x="1273441" y="270421"/>
                  </a:lnTo>
                  <a:lnTo>
                    <a:pt x="1271866" y="264502"/>
                  </a:lnTo>
                  <a:lnTo>
                    <a:pt x="1270419" y="259499"/>
                  </a:lnTo>
                  <a:lnTo>
                    <a:pt x="1239697" y="189687"/>
                  </a:lnTo>
                  <a:lnTo>
                    <a:pt x="1205674" y="156756"/>
                  </a:lnTo>
                  <a:lnTo>
                    <a:pt x="1172083" y="137934"/>
                  </a:lnTo>
                  <a:lnTo>
                    <a:pt x="1116545" y="128384"/>
                  </a:lnTo>
                  <a:lnTo>
                    <a:pt x="1088402" y="135128"/>
                  </a:lnTo>
                  <a:lnTo>
                    <a:pt x="1061466" y="149136"/>
                  </a:lnTo>
                  <a:lnTo>
                    <a:pt x="1036599" y="170040"/>
                  </a:lnTo>
                  <a:lnTo>
                    <a:pt x="1026121" y="180505"/>
                  </a:lnTo>
                  <a:lnTo>
                    <a:pt x="1047546" y="200863"/>
                  </a:lnTo>
                  <a:lnTo>
                    <a:pt x="1057490" y="190449"/>
                  </a:lnTo>
                  <a:lnTo>
                    <a:pt x="1060996" y="187464"/>
                  </a:lnTo>
                  <a:lnTo>
                    <a:pt x="1076769" y="174066"/>
                  </a:lnTo>
                  <a:lnTo>
                    <a:pt x="1097470" y="163093"/>
                  </a:lnTo>
                  <a:lnTo>
                    <a:pt x="1118831" y="157708"/>
                  </a:lnTo>
                  <a:lnTo>
                    <a:pt x="1140040" y="158102"/>
                  </a:lnTo>
                  <a:lnTo>
                    <a:pt x="1196403" y="188747"/>
                  </a:lnTo>
                  <a:lnTo>
                    <a:pt x="1237056" y="249580"/>
                  </a:lnTo>
                  <a:lnTo>
                    <a:pt x="1244015" y="275437"/>
                  </a:lnTo>
                  <a:lnTo>
                    <a:pt x="1245857" y="281444"/>
                  </a:lnTo>
                  <a:lnTo>
                    <a:pt x="1262430" y="328726"/>
                  </a:lnTo>
                  <a:lnTo>
                    <a:pt x="1287068" y="360819"/>
                  </a:lnTo>
                  <a:lnTo>
                    <a:pt x="1325486" y="376021"/>
                  </a:lnTo>
                  <a:lnTo>
                    <a:pt x="1333601" y="376389"/>
                  </a:lnTo>
                  <a:lnTo>
                    <a:pt x="1347317" y="375462"/>
                  </a:lnTo>
                  <a:lnTo>
                    <a:pt x="1392809" y="361480"/>
                  </a:lnTo>
                  <a:lnTo>
                    <a:pt x="1427251" y="339026"/>
                  </a:lnTo>
                  <a:lnTo>
                    <a:pt x="1449425" y="310083"/>
                  </a:lnTo>
                  <a:lnTo>
                    <a:pt x="1458468" y="276377"/>
                  </a:lnTo>
                  <a:close/>
                </a:path>
                <a:path w="1694814" h="988060">
                  <a:moveTo>
                    <a:pt x="1659432" y="774661"/>
                  </a:moveTo>
                  <a:lnTo>
                    <a:pt x="1649488" y="774661"/>
                  </a:lnTo>
                  <a:lnTo>
                    <a:pt x="1649488" y="784606"/>
                  </a:lnTo>
                  <a:lnTo>
                    <a:pt x="1649488" y="946746"/>
                  </a:lnTo>
                  <a:lnTo>
                    <a:pt x="1644510" y="952195"/>
                  </a:lnTo>
                  <a:lnTo>
                    <a:pt x="1637017" y="952715"/>
                  </a:lnTo>
                  <a:lnTo>
                    <a:pt x="1630527" y="952715"/>
                  </a:lnTo>
                  <a:lnTo>
                    <a:pt x="1625079" y="947216"/>
                  </a:lnTo>
                  <a:lnTo>
                    <a:pt x="1625079" y="784606"/>
                  </a:lnTo>
                  <a:lnTo>
                    <a:pt x="1649488" y="784606"/>
                  </a:lnTo>
                  <a:lnTo>
                    <a:pt x="1649488" y="774661"/>
                  </a:lnTo>
                  <a:lnTo>
                    <a:pt x="1615605" y="774661"/>
                  </a:lnTo>
                  <a:lnTo>
                    <a:pt x="1615135" y="940257"/>
                  </a:lnTo>
                  <a:lnTo>
                    <a:pt x="1616875" y="949020"/>
                  </a:lnTo>
                  <a:lnTo>
                    <a:pt x="1621599" y="956132"/>
                  </a:lnTo>
                  <a:lnTo>
                    <a:pt x="1628571" y="960920"/>
                  </a:lnTo>
                  <a:lnTo>
                    <a:pt x="1637017" y="962660"/>
                  </a:lnTo>
                  <a:lnTo>
                    <a:pt x="1639011" y="962660"/>
                  </a:lnTo>
                  <a:lnTo>
                    <a:pt x="1647037" y="960424"/>
                  </a:lnTo>
                  <a:lnTo>
                    <a:pt x="1653527" y="955624"/>
                  </a:lnTo>
                  <a:lnTo>
                    <a:pt x="1655394" y="952715"/>
                  </a:lnTo>
                  <a:lnTo>
                    <a:pt x="1657858" y="948880"/>
                  </a:lnTo>
                  <a:lnTo>
                    <a:pt x="1659432" y="940790"/>
                  </a:lnTo>
                  <a:lnTo>
                    <a:pt x="1659432" y="784606"/>
                  </a:lnTo>
                  <a:lnTo>
                    <a:pt x="1659432" y="774661"/>
                  </a:lnTo>
                  <a:close/>
                </a:path>
                <a:path w="1694814" h="988060">
                  <a:moveTo>
                    <a:pt x="1694243" y="606158"/>
                  </a:moveTo>
                  <a:lnTo>
                    <a:pt x="1692249" y="601179"/>
                  </a:lnTo>
                  <a:lnTo>
                    <a:pt x="1691728" y="600659"/>
                  </a:lnTo>
                  <a:lnTo>
                    <a:pt x="1688274" y="597204"/>
                  </a:lnTo>
                  <a:lnTo>
                    <a:pt x="1684756" y="593229"/>
                  </a:lnTo>
                  <a:lnTo>
                    <a:pt x="1684756" y="608609"/>
                  </a:lnTo>
                  <a:lnTo>
                    <a:pt x="1684756" y="617093"/>
                  </a:lnTo>
                  <a:lnTo>
                    <a:pt x="1680324" y="621538"/>
                  </a:lnTo>
                  <a:lnTo>
                    <a:pt x="1675345" y="622071"/>
                  </a:lnTo>
                  <a:lnTo>
                    <a:pt x="1668843" y="622071"/>
                  </a:lnTo>
                  <a:lnTo>
                    <a:pt x="1668386" y="947216"/>
                  </a:lnTo>
                  <a:lnTo>
                    <a:pt x="1666113" y="958824"/>
                  </a:lnTo>
                  <a:lnTo>
                    <a:pt x="1659928" y="968425"/>
                  </a:lnTo>
                  <a:lnTo>
                    <a:pt x="1650758" y="975118"/>
                  </a:lnTo>
                  <a:lnTo>
                    <a:pt x="1639544" y="978039"/>
                  </a:lnTo>
                  <a:lnTo>
                    <a:pt x="1629067" y="978039"/>
                  </a:lnTo>
                  <a:lnTo>
                    <a:pt x="1606181" y="947216"/>
                  </a:lnTo>
                  <a:lnTo>
                    <a:pt x="1606651" y="622071"/>
                  </a:lnTo>
                  <a:lnTo>
                    <a:pt x="1599222" y="622071"/>
                  </a:lnTo>
                  <a:lnTo>
                    <a:pt x="1596237" y="621068"/>
                  </a:lnTo>
                  <a:lnTo>
                    <a:pt x="1594256" y="619086"/>
                  </a:lnTo>
                  <a:lnTo>
                    <a:pt x="1592262" y="616559"/>
                  </a:lnTo>
                  <a:lnTo>
                    <a:pt x="1591271" y="614108"/>
                  </a:lnTo>
                  <a:lnTo>
                    <a:pt x="1591271" y="606158"/>
                  </a:lnTo>
                  <a:lnTo>
                    <a:pt x="1595704" y="601179"/>
                  </a:lnTo>
                  <a:lnTo>
                    <a:pt x="1601673" y="600659"/>
                  </a:lnTo>
                  <a:lnTo>
                    <a:pt x="1676806" y="600659"/>
                  </a:lnTo>
                  <a:lnTo>
                    <a:pt x="1679790" y="602183"/>
                  </a:lnTo>
                  <a:lnTo>
                    <a:pt x="1683766" y="606158"/>
                  </a:lnTo>
                  <a:lnTo>
                    <a:pt x="1684756" y="608609"/>
                  </a:lnTo>
                  <a:lnTo>
                    <a:pt x="1684756" y="593229"/>
                  </a:lnTo>
                  <a:lnTo>
                    <a:pt x="1679321" y="591235"/>
                  </a:lnTo>
                  <a:lnTo>
                    <a:pt x="1673821" y="591235"/>
                  </a:lnTo>
                  <a:lnTo>
                    <a:pt x="1602206" y="590715"/>
                  </a:lnTo>
                  <a:lnTo>
                    <a:pt x="1600225" y="590715"/>
                  </a:lnTo>
                  <a:lnTo>
                    <a:pt x="1592846" y="592848"/>
                  </a:lnTo>
                  <a:lnTo>
                    <a:pt x="1586839" y="597369"/>
                  </a:lnTo>
                  <a:lnTo>
                    <a:pt x="1582801" y="603656"/>
                  </a:lnTo>
                  <a:lnTo>
                    <a:pt x="1581327" y="611124"/>
                  </a:lnTo>
                  <a:lnTo>
                    <a:pt x="1581327" y="616559"/>
                  </a:lnTo>
                  <a:lnTo>
                    <a:pt x="1583309" y="622071"/>
                  </a:lnTo>
                  <a:lnTo>
                    <a:pt x="1587284" y="625513"/>
                  </a:lnTo>
                  <a:lnTo>
                    <a:pt x="1590268" y="628497"/>
                  </a:lnTo>
                  <a:lnTo>
                    <a:pt x="1593253" y="630478"/>
                  </a:lnTo>
                  <a:lnTo>
                    <a:pt x="1597240" y="631012"/>
                  </a:lnTo>
                  <a:lnTo>
                    <a:pt x="1596707" y="947216"/>
                  </a:lnTo>
                  <a:lnTo>
                    <a:pt x="1614500" y="981075"/>
                  </a:lnTo>
                  <a:lnTo>
                    <a:pt x="1637017" y="987983"/>
                  </a:lnTo>
                  <a:lnTo>
                    <a:pt x="1640535" y="987983"/>
                  </a:lnTo>
                  <a:lnTo>
                    <a:pt x="1674914" y="962418"/>
                  </a:lnTo>
                  <a:lnTo>
                    <a:pt x="1678787" y="631482"/>
                  </a:lnTo>
                  <a:lnTo>
                    <a:pt x="1687741" y="629488"/>
                  </a:lnTo>
                  <a:lnTo>
                    <a:pt x="1694243" y="621068"/>
                  </a:lnTo>
                  <a:lnTo>
                    <a:pt x="1694243" y="60615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7888" y="3021912"/>
              <a:ext cx="66175" cy="2019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2706" y="3778743"/>
              <a:ext cx="113445" cy="850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03426" y="3437153"/>
              <a:ext cx="258445" cy="376555"/>
            </a:xfrm>
            <a:custGeom>
              <a:avLst/>
              <a:gdLst/>
              <a:ahLst/>
              <a:cxnLst/>
              <a:rect l="l" t="t" r="r" b="b"/>
              <a:pathLst>
                <a:path w="258444" h="376554">
                  <a:moveTo>
                    <a:pt x="56705" y="11404"/>
                  </a:moveTo>
                  <a:lnTo>
                    <a:pt x="47256" y="10414"/>
                  </a:lnTo>
                  <a:lnTo>
                    <a:pt x="45758" y="10185"/>
                  </a:lnTo>
                  <a:lnTo>
                    <a:pt x="45758" y="19888"/>
                  </a:lnTo>
                  <a:lnTo>
                    <a:pt x="44767" y="25857"/>
                  </a:lnTo>
                  <a:lnTo>
                    <a:pt x="32321" y="24333"/>
                  </a:lnTo>
                  <a:lnTo>
                    <a:pt x="25361" y="24333"/>
                  </a:lnTo>
                  <a:lnTo>
                    <a:pt x="20891" y="28308"/>
                  </a:lnTo>
                  <a:lnTo>
                    <a:pt x="19888" y="33807"/>
                  </a:lnTo>
                  <a:lnTo>
                    <a:pt x="15405" y="65633"/>
                  </a:lnTo>
                  <a:lnTo>
                    <a:pt x="14909" y="71602"/>
                  </a:lnTo>
                  <a:lnTo>
                    <a:pt x="18897" y="77558"/>
                  </a:lnTo>
                  <a:lnTo>
                    <a:pt x="25361" y="78028"/>
                  </a:lnTo>
                  <a:lnTo>
                    <a:pt x="37299" y="80022"/>
                  </a:lnTo>
                  <a:lnTo>
                    <a:pt x="36804" y="86055"/>
                  </a:lnTo>
                  <a:lnTo>
                    <a:pt x="24371" y="84061"/>
                  </a:lnTo>
                  <a:lnTo>
                    <a:pt x="17907" y="81927"/>
                  </a:lnTo>
                  <a:lnTo>
                    <a:pt x="12992" y="77508"/>
                  </a:lnTo>
                  <a:lnTo>
                    <a:pt x="10020" y="71501"/>
                  </a:lnTo>
                  <a:lnTo>
                    <a:pt x="9448" y="64643"/>
                  </a:lnTo>
                  <a:lnTo>
                    <a:pt x="13919" y="32816"/>
                  </a:lnTo>
                  <a:lnTo>
                    <a:pt x="15405" y="24333"/>
                  </a:lnTo>
                  <a:lnTo>
                    <a:pt x="22377" y="17907"/>
                  </a:lnTo>
                  <a:lnTo>
                    <a:pt x="31826" y="17907"/>
                  </a:lnTo>
                  <a:lnTo>
                    <a:pt x="32829" y="18364"/>
                  </a:lnTo>
                  <a:lnTo>
                    <a:pt x="33324" y="18364"/>
                  </a:lnTo>
                  <a:lnTo>
                    <a:pt x="45758" y="19888"/>
                  </a:lnTo>
                  <a:lnTo>
                    <a:pt x="45758" y="10185"/>
                  </a:lnTo>
                  <a:lnTo>
                    <a:pt x="34810" y="8420"/>
                  </a:lnTo>
                  <a:lnTo>
                    <a:pt x="30835" y="8420"/>
                  </a:lnTo>
                  <a:lnTo>
                    <a:pt x="0" y="63639"/>
                  </a:lnTo>
                  <a:lnTo>
                    <a:pt x="698" y="74180"/>
                  </a:lnTo>
                  <a:lnTo>
                    <a:pt x="5283" y="83477"/>
                  </a:lnTo>
                  <a:lnTo>
                    <a:pt x="12941" y="90449"/>
                  </a:lnTo>
                  <a:lnTo>
                    <a:pt x="22872" y="94005"/>
                  </a:lnTo>
                  <a:lnTo>
                    <a:pt x="35306" y="95465"/>
                  </a:lnTo>
                  <a:lnTo>
                    <a:pt x="45262" y="96989"/>
                  </a:lnTo>
                  <a:lnTo>
                    <a:pt x="46253" y="87045"/>
                  </a:lnTo>
                  <a:lnTo>
                    <a:pt x="46418" y="86055"/>
                  </a:lnTo>
                  <a:lnTo>
                    <a:pt x="47256" y="81076"/>
                  </a:lnTo>
                  <a:lnTo>
                    <a:pt x="48742" y="71602"/>
                  </a:lnTo>
                  <a:lnTo>
                    <a:pt x="38785" y="70078"/>
                  </a:lnTo>
                  <a:lnTo>
                    <a:pt x="26352" y="68618"/>
                  </a:lnTo>
                  <a:lnTo>
                    <a:pt x="25857" y="68618"/>
                  </a:lnTo>
                  <a:lnTo>
                    <a:pt x="25361" y="67614"/>
                  </a:lnTo>
                  <a:lnTo>
                    <a:pt x="25361" y="67094"/>
                  </a:lnTo>
                  <a:lnTo>
                    <a:pt x="29768" y="35801"/>
                  </a:lnTo>
                  <a:lnTo>
                    <a:pt x="29845" y="34277"/>
                  </a:lnTo>
                  <a:lnTo>
                    <a:pt x="30340" y="33807"/>
                  </a:lnTo>
                  <a:lnTo>
                    <a:pt x="30835" y="33807"/>
                  </a:lnTo>
                  <a:lnTo>
                    <a:pt x="43776" y="35801"/>
                  </a:lnTo>
                  <a:lnTo>
                    <a:pt x="53225" y="36791"/>
                  </a:lnTo>
                  <a:lnTo>
                    <a:pt x="53682" y="33807"/>
                  </a:lnTo>
                  <a:lnTo>
                    <a:pt x="54711" y="27317"/>
                  </a:lnTo>
                  <a:lnTo>
                    <a:pt x="54838" y="25857"/>
                  </a:lnTo>
                  <a:lnTo>
                    <a:pt x="55206" y="21348"/>
                  </a:lnTo>
                  <a:lnTo>
                    <a:pt x="55727" y="17907"/>
                  </a:lnTo>
                  <a:lnTo>
                    <a:pt x="56705" y="11404"/>
                  </a:lnTo>
                  <a:close/>
                </a:path>
                <a:path w="258444" h="376554">
                  <a:moveTo>
                    <a:pt x="258152" y="327215"/>
                  </a:moveTo>
                  <a:lnTo>
                    <a:pt x="247218" y="245948"/>
                  </a:lnTo>
                  <a:lnTo>
                    <a:pt x="247218" y="321246"/>
                  </a:lnTo>
                  <a:lnTo>
                    <a:pt x="137287" y="363004"/>
                  </a:lnTo>
                  <a:lnTo>
                    <a:pt x="103962" y="105930"/>
                  </a:lnTo>
                  <a:lnTo>
                    <a:pt x="68148" y="100965"/>
                  </a:lnTo>
                  <a:lnTo>
                    <a:pt x="80581" y="11938"/>
                  </a:lnTo>
                  <a:lnTo>
                    <a:pt x="192506" y="39243"/>
                  </a:lnTo>
                  <a:lnTo>
                    <a:pt x="247218" y="321246"/>
                  </a:lnTo>
                  <a:lnTo>
                    <a:pt x="247218" y="245948"/>
                  </a:lnTo>
                  <a:lnTo>
                    <a:pt x="221818" y="57150"/>
                  </a:lnTo>
                  <a:lnTo>
                    <a:pt x="194500" y="29298"/>
                  </a:lnTo>
                  <a:lnTo>
                    <a:pt x="121958" y="11938"/>
                  </a:lnTo>
                  <a:lnTo>
                    <a:pt x="72123" y="0"/>
                  </a:lnTo>
                  <a:lnTo>
                    <a:pt x="57200" y="109385"/>
                  </a:lnTo>
                  <a:lnTo>
                    <a:pt x="95008" y="114350"/>
                  </a:lnTo>
                  <a:lnTo>
                    <a:pt x="128828" y="376402"/>
                  </a:lnTo>
                  <a:lnTo>
                    <a:pt x="164033" y="363004"/>
                  </a:lnTo>
                  <a:lnTo>
                    <a:pt x="258152" y="327215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7468" y="3343683"/>
              <a:ext cx="156107" cy="2262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8997" y="3921466"/>
              <a:ext cx="239196" cy="2938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2421" y="4139228"/>
              <a:ext cx="107267" cy="1069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353493" y="4181985"/>
              <a:ext cx="415925" cy="328930"/>
            </a:xfrm>
            <a:custGeom>
              <a:avLst/>
              <a:gdLst/>
              <a:ahLst/>
              <a:cxnLst/>
              <a:rect l="l" t="t" r="r" b="b"/>
              <a:pathLst>
                <a:path w="415925" h="328929">
                  <a:moveTo>
                    <a:pt x="994" y="0"/>
                  </a:moveTo>
                  <a:lnTo>
                    <a:pt x="0" y="11468"/>
                  </a:lnTo>
                  <a:lnTo>
                    <a:pt x="83" y="16903"/>
                  </a:lnTo>
                  <a:lnTo>
                    <a:pt x="932" y="37205"/>
                  </a:lnTo>
                  <a:lnTo>
                    <a:pt x="7459" y="60439"/>
                  </a:lnTo>
                  <a:lnTo>
                    <a:pt x="20700" y="81810"/>
                  </a:lnTo>
                  <a:lnTo>
                    <a:pt x="41773" y="98506"/>
                  </a:lnTo>
                  <a:lnTo>
                    <a:pt x="39837" y="110881"/>
                  </a:lnTo>
                  <a:lnTo>
                    <a:pt x="38118" y="126655"/>
                  </a:lnTo>
                  <a:lnTo>
                    <a:pt x="37232" y="145126"/>
                  </a:lnTo>
                  <a:lnTo>
                    <a:pt x="37782" y="165128"/>
                  </a:lnTo>
                  <a:lnTo>
                    <a:pt x="47832" y="218491"/>
                  </a:lnTo>
                  <a:lnTo>
                    <a:pt x="70153" y="262043"/>
                  </a:lnTo>
                  <a:lnTo>
                    <a:pt x="107725" y="297426"/>
                  </a:lnTo>
                  <a:lnTo>
                    <a:pt x="158674" y="319782"/>
                  </a:lnTo>
                  <a:lnTo>
                    <a:pt x="200514" y="327206"/>
                  </a:lnTo>
                  <a:lnTo>
                    <a:pt x="220406" y="328201"/>
                  </a:lnTo>
                  <a:lnTo>
                    <a:pt x="224385" y="328731"/>
                  </a:lnTo>
                  <a:lnTo>
                    <a:pt x="228827" y="328731"/>
                  </a:lnTo>
                  <a:lnTo>
                    <a:pt x="267783" y="325569"/>
                  </a:lnTo>
                  <a:lnTo>
                    <a:pt x="292648" y="318788"/>
                  </a:lnTo>
                  <a:lnTo>
                    <a:pt x="220406" y="318788"/>
                  </a:lnTo>
                  <a:lnTo>
                    <a:pt x="216428" y="318257"/>
                  </a:lnTo>
                  <a:lnTo>
                    <a:pt x="208935" y="318257"/>
                  </a:lnTo>
                  <a:lnTo>
                    <a:pt x="201508" y="317263"/>
                  </a:lnTo>
                  <a:lnTo>
                    <a:pt x="194546" y="316799"/>
                  </a:lnTo>
                  <a:lnTo>
                    <a:pt x="135838" y="301345"/>
                  </a:lnTo>
                  <a:lnTo>
                    <a:pt x="94253" y="274282"/>
                  </a:lnTo>
                  <a:lnTo>
                    <a:pt x="66094" y="236702"/>
                  </a:lnTo>
                  <a:lnTo>
                    <a:pt x="50640" y="191215"/>
                  </a:lnTo>
                  <a:lnTo>
                    <a:pt x="46984" y="143648"/>
                  </a:lnTo>
                  <a:lnTo>
                    <a:pt x="48015" y="124542"/>
                  </a:lnTo>
                  <a:lnTo>
                    <a:pt x="49804" y="108692"/>
                  </a:lnTo>
                  <a:lnTo>
                    <a:pt x="51786" y="96982"/>
                  </a:lnTo>
                  <a:lnTo>
                    <a:pt x="52780" y="93004"/>
                  </a:lnTo>
                  <a:lnTo>
                    <a:pt x="48736" y="91016"/>
                  </a:lnTo>
                  <a:lnTo>
                    <a:pt x="28960" y="76775"/>
                  </a:lnTo>
                  <a:lnTo>
                    <a:pt x="16601" y="57531"/>
                  </a:lnTo>
                  <a:lnTo>
                    <a:pt x="10496" y="36137"/>
                  </a:lnTo>
                  <a:lnTo>
                    <a:pt x="9553" y="16903"/>
                  </a:lnTo>
                  <a:lnTo>
                    <a:pt x="9613" y="14451"/>
                  </a:lnTo>
                  <a:lnTo>
                    <a:pt x="9946" y="11932"/>
                  </a:lnTo>
                  <a:lnTo>
                    <a:pt x="29001" y="11932"/>
                  </a:lnTo>
                  <a:lnTo>
                    <a:pt x="29374" y="5966"/>
                  </a:lnTo>
                  <a:lnTo>
                    <a:pt x="20886" y="4507"/>
                  </a:lnTo>
                  <a:lnTo>
                    <a:pt x="994" y="0"/>
                  </a:lnTo>
                  <a:close/>
                </a:path>
                <a:path w="415925" h="328929">
                  <a:moveTo>
                    <a:pt x="408471" y="100959"/>
                  </a:moveTo>
                  <a:lnTo>
                    <a:pt x="398973" y="100959"/>
                  </a:lnTo>
                  <a:lnTo>
                    <a:pt x="399098" y="110881"/>
                  </a:lnTo>
                  <a:lnTo>
                    <a:pt x="399408" y="126655"/>
                  </a:lnTo>
                  <a:lnTo>
                    <a:pt x="399516" y="133740"/>
                  </a:lnTo>
                  <a:lnTo>
                    <a:pt x="394977" y="176786"/>
                  </a:lnTo>
                  <a:lnTo>
                    <a:pt x="380342" y="225687"/>
                  </a:lnTo>
                  <a:lnTo>
                    <a:pt x="350701" y="271523"/>
                  </a:lnTo>
                  <a:lnTo>
                    <a:pt x="298541" y="306913"/>
                  </a:lnTo>
                  <a:lnTo>
                    <a:pt x="228827" y="318788"/>
                  </a:lnTo>
                  <a:lnTo>
                    <a:pt x="292648" y="318788"/>
                  </a:lnTo>
                  <a:lnTo>
                    <a:pt x="332665" y="300401"/>
                  </a:lnTo>
                  <a:lnTo>
                    <a:pt x="388983" y="230285"/>
                  </a:lnTo>
                  <a:lnTo>
                    <a:pt x="404244" y="179024"/>
                  </a:lnTo>
                  <a:lnTo>
                    <a:pt x="409161" y="133740"/>
                  </a:lnTo>
                  <a:lnTo>
                    <a:pt x="408919" y="103478"/>
                  </a:lnTo>
                  <a:lnTo>
                    <a:pt x="408471" y="100959"/>
                  </a:lnTo>
                  <a:close/>
                </a:path>
                <a:path w="415925" h="328929">
                  <a:moveTo>
                    <a:pt x="61732" y="94993"/>
                  </a:moveTo>
                  <a:lnTo>
                    <a:pt x="60737" y="99965"/>
                  </a:lnTo>
                  <a:lnTo>
                    <a:pt x="57135" y="127982"/>
                  </a:lnTo>
                  <a:lnTo>
                    <a:pt x="56933" y="166354"/>
                  </a:lnTo>
                  <a:lnTo>
                    <a:pt x="64849" y="209200"/>
                  </a:lnTo>
                  <a:lnTo>
                    <a:pt x="85603" y="250642"/>
                  </a:lnTo>
                  <a:lnTo>
                    <a:pt x="118657" y="281566"/>
                  </a:lnTo>
                  <a:lnTo>
                    <a:pt x="163647" y="301353"/>
                  </a:lnTo>
                  <a:lnTo>
                    <a:pt x="202503" y="308314"/>
                  </a:lnTo>
                  <a:lnTo>
                    <a:pt x="228827" y="309308"/>
                  </a:lnTo>
                  <a:lnTo>
                    <a:pt x="263798" y="306592"/>
                  </a:lnTo>
                  <a:lnTo>
                    <a:pt x="289167" y="299895"/>
                  </a:lnTo>
                  <a:lnTo>
                    <a:pt x="220870" y="299895"/>
                  </a:lnTo>
                  <a:lnTo>
                    <a:pt x="216892" y="299365"/>
                  </a:lnTo>
                  <a:lnTo>
                    <a:pt x="209929" y="299365"/>
                  </a:lnTo>
                  <a:lnTo>
                    <a:pt x="203498" y="298370"/>
                  </a:lnTo>
                  <a:lnTo>
                    <a:pt x="196535" y="297906"/>
                  </a:lnTo>
                  <a:lnTo>
                    <a:pt x="143697" y="284164"/>
                  </a:lnTo>
                  <a:lnTo>
                    <a:pt x="107338" y="260515"/>
                  </a:lnTo>
                  <a:lnTo>
                    <a:pt x="74640" y="207459"/>
                  </a:lnTo>
                  <a:lnTo>
                    <a:pt x="66879" y="168533"/>
                  </a:lnTo>
                  <a:lnTo>
                    <a:pt x="66497" y="133492"/>
                  </a:lnTo>
                  <a:lnTo>
                    <a:pt x="66522" y="132609"/>
                  </a:lnTo>
                  <a:lnTo>
                    <a:pt x="69689" y="105467"/>
                  </a:lnTo>
                  <a:lnTo>
                    <a:pt x="71148" y="105467"/>
                  </a:lnTo>
                  <a:lnTo>
                    <a:pt x="96529" y="100823"/>
                  </a:lnTo>
                  <a:lnTo>
                    <a:pt x="105120" y="95987"/>
                  </a:lnTo>
                  <a:lnTo>
                    <a:pt x="69689" y="95987"/>
                  </a:lnTo>
                  <a:lnTo>
                    <a:pt x="68164" y="95523"/>
                  </a:lnTo>
                  <a:lnTo>
                    <a:pt x="66705" y="95523"/>
                  </a:lnTo>
                  <a:lnTo>
                    <a:pt x="61732" y="94993"/>
                  </a:lnTo>
                  <a:close/>
                </a:path>
                <a:path w="415925" h="328929">
                  <a:moveTo>
                    <a:pt x="407394" y="67151"/>
                  </a:moveTo>
                  <a:lnTo>
                    <a:pt x="398442" y="67151"/>
                  </a:lnTo>
                  <a:lnTo>
                    <a:pt x="397978" y="67682"/>
                  </a:lnTo>
                  <a:lnTo>
                    <a:pt x="397447" y="67682"/>
                  </a:lnTo>
                  <a:lnTo>
                    <a:pt x="383523" y="69140"/>
                  </a:lnTo>
                  <a:lnTo>
                    <a:pt x="374571" y="69670"/>
                  </a:lnTo>
                  <a:lnTo>
                    <a:pt x="367609" y="78089"/>
                  </a:lnTo>
                  <a:lnTo>
                    <a:pt x="368604" y="87038"/>
                  </a:lnTo>
                  <a:lnTo>
                    <a:pt x="369598" y="93535"/>
                  </a:lnTo>
                  <a:lnTo>
                    <a:pt x="373577" y="98506"/>
                  </a:lnTo>
                  <a:lnTo>
                    <a:pt x="379544" y="100495"/>
                  </a:lnTo>
                  <a:lnTo>
                    <a:pt x="380075" y="102948"/>
                  </a:lnTo>
                  <a:lnTo>
                    <a:pt x="375955" y="172710"/>
                  </a:lnTo>
                  <a:lnTo>
                    <a:pt x="362852" y="217471"/>
                  </a:lnTo>
                  <a:lnTo>
                    <a:pt x="336776" y="258596"/>
                  </a:lnTo>
                  <a:lnTo>
                    <a:pt x="290833" y="289487"/>
                  </a:lnTo>
                  <a:lnTo>
                    <a:pt x="228827" y="299895"/>
                  </a:lnTo>
                  <a:lnTo>
                    <a:pt x="289167" y="299895"/>
                  </a:lnTo>
                  <a:lnTo>
                    <a:pt x="344269" y="265557"/>
                  </a:lnTo>
                  <a:lnTo>
                    <a:pt x="371690" y="222142"/>
                  </a:lnTo>
                  <a:lnTo>
                    <a:pt x="385355" y="175179"/>
                  </a:lnTo>
                  <a:lnTo>
                    <a:pt x="389730" y="133740"/>
                  </a:lnTo>
                  <a:lnTo>
                    <a:pt x="389692" y="124542"/>
                  </a:lnTo>
                  <a:lnTo>
                    <a:pt x="389552" y="110881"/>
                  </a:lnTo>
                  <a:lnTo>
                    <a:pt x="389491" y="102484"/>
                  </a:lnTo>
                  <a:lnTo>
                    <a:pt x="398973" y="100959"/>
                  </a:lnTo>
                  <a:lnTo>
                    <a:pt x="408471" y="100959"/>
                  </a:lnTo>
                  <a:lnTo>
                    <a:pt x="408388" y="97512"/>
                  </a:lnTo>
                  <a:lnTo>
                    <a:pt x="409913" y="96518"/>
                  </a:lnTo>
                  <a:lnTo>
                    <a:pt x="410908" y="95523"/>
                  </a:lnTo>
                  <a:lnTo>
                    <a:pt x="411902" y="93999"/>
                  </a:lnTo>
                  <a:lnTo>
                    <a:pt x="413624" y="92010"/>
                  </a:lnTo>
                  <a:lnTo>
                    <a:pt x="381534" y="92010"/>
                  </a:lnTo>
                  <a:lnTo>
                    <a:pt x="378550" y="89027"/>
                  </a:lnTo>
                  <a:lnTo>
                    <a:pt x="378434" y="85049"/>
                  </a:lnTo>
                  <a:lnTo>
                    <a:pt x="378086" y="82066"/>
                  </a:lnTo>
                  <a:lnTo>
                    <a:pt x="380539" y="79083"/>
                  </a:lnTo>
                  <a:lnTo>
                    <a:pt x="398442" y="77095"/>
                  </a:lnTo>
                  <a:lnTo>
                    <a:pt x="414829" y="77095"/>
                  </a:lnTo>
                  <a:lnTo>
                    <a:pt x="414422" y="73648"/>
                  </a:lnTo>
                  <a:lnTo>
                    <a:pt x="407394" y="67151"/>
                  </a:lnTo>
                  <a:close/>
                </a:path>
                <a:path w="415925" h="328929">
                  <a:moveTo>
                    <a:pt x="151075" y="44281"/>
                  </a:moveTo>
                  <a:lnTo>
                    <a:pt x="129830" y="44281"/>
                  </a:lnTo>
                  <a:lnTo>
                    <a:pt x="138781" y="47264"/>
                  </a:lnTo>
                  <a:lnTo>
                    <a:pt x="137323" y="50247"/>
                  </a:lnTo>
                  <a:lnTo>
                    <a:pt x="126843" y="66427"/>
                  </a:lnTo>
                  <a:lnTo>
                    <a:pt x="112068" y="81147"/>
                  </a:lnTo>
                  <a:lnTo>
                    <a:pt x="93376" y="91851"/>
                  </a:lnTo>
                  <a:lnTo>
                    <a:pt x="71148" y="95987"/>
                  </a:lnTo>
                  <a:lnTo>
                    <a:pt x="105120" y="95987"/>
                  </a:lnTo>
                  <a:lnTo>
                    <a:pt x="117795" y="88853"/>
                  </a:lnTo>
                  <a:lnTo>
                    <a:pt x="134386" y="72495"/>
                  </a:lnTo>
                  <a:lnTo>
                    <a:pt x="145744" y="54689"/>
                  </a:lnTo>
                  <a:lnTo>
                    <a:pt x="147269" y="51242"/>
                  </a:lnTo>
                  <a:lnTo>
                    <a:pt x="151075" y="44281"/>
                  </a:lnTo>
                  <a:close/>
                </a:path>
                <a:path w="415925" h="328929">
                  <a:moveTo>
                    <a:pt x="414829" y="77095"/>
                  </a:moveTo>
                  <a:lnTo>
                    <a:pt x="402421" y="77095"/>
                  </a:lnTo>
                  <a:lnTo>
                    <a:pt x="405404" y="79614"/>
                  </a:lnTo>
                  <a:lnTo>
                    <a:pt x="405935" y="83061"/>
                  </a:lnTo>
                  <a:lnTo>
                    <a:pt x="405935" y="86574"/>
                  </a:lnTo>
                  <a:lnTo>
                    <a:pt x="403415" y="90021"/>
                  </a:lnTo>
                  <a:lnTo>
                    <a:pt x="399967" y="90552"/>
                  </a:lnTo>
                  <a:lnTo>
                    <a:pt x="385512" y="92010"/>
                  </a:lnTo>
                  <a:lnTo>
                    <a:pt x="413624" y="92010"/>
                  </a:lnTo>
                  <a:lnTo>
                    <a:pt x="414886" y="90552"/>
                  </a:lnTo>
                  <a:lnTo>
                    <a:pt x="415765" y="87038"/>
                  </a:lnTo>
                  <a:lnTo>
                    <a:pt x="415724" y="85049"/>
                  </a:lnTo>
                  <a:lnTo>
                    <a:pt x="414829" y="77095"/>
                  </a:lnTo>
                  <a:close/>
                </a:path>
                <a:path w="415925" h="328929">
                  <a:moveTo>
                    <a:pt x="29001" y="11932"/>
                  </a:moveTo>
                  <a:lnTo>
                    <a:pt x="9946" y="11932"/>
                  </a:lnTo>
                  <a:lnTo>
                    <a:pt x="18897" y="13920"/>
                  </a:lnTo>
                  <a:lnTo>
                    <a:pt x="18911" y="16903"/>
                  </a:lnTo>
                  <a:lnTo>
                    <a:pt x="35420" y="70199"/>
                  </a:lnTo>
                  <a:lnTo>
                    <a:pt x="59212" y="85049"/>
                  </a:lnTo>
                  <a:lnTo>
                    <a:pt x="60737" y="85580"/>
                  </a:lnTo>
                  <a:lnTo>
                    <a:pt x="61732" y="85580"/>
                  </a:lnTo>
                  <a:lnTo>
                    <a:pt x="63191" y="86044"/>
                  </a:lnTo>
                  <a:lnTo>
                    <a:pt x="64716" y="86044"/>
                  </a:lnTo>
                  <a:lnTo>
                    <a:pt x="66705" y="86574"/>
                  </a:lnTo>
                  <a:lnTo>
                    <a:pt x="71678" y="86574"/>
                  </a:lnTo>
                  <a:lnTo>
                    <a:pt x="93887" y="81675"/>
                  </a:lnTo>
                  <a:lnTo>
                    <a:pt x="101246" y="76631"/>
                  </a:lnTo>
                  <a:lnTo>
                    <a:pt x="65710" y="76631"/>
                  </a:lnTo>
                  <a:lnTo>
                    <a:pt x="64716" y="76100"/>
                  </a:lnTo>
                  <a:lnTo>
                    <a:pt x="62196" y="76100"/>
                  </a:lnTo>
                  <a:lnTo>
                    <a:pt x="61732" y="75636"/>
                  </a:lnTo>
                  <a:lnTo>
                    <a:pt x="61201" y="75636"/>
                  </a:lnTo>
                  <a:lnTo>
                    <a:pt x="42429" y="63159"/>
                  </a:lnTo>
                  <a:lnTo>
                    <a:pt x="32714" y="46071"/>
                  </a:lnTo>
                  <a:lnTo>
                    <a:pt x="29153" y="29082"/>
                  </a:lnTo>
                  <a:lnTo>
                    <a:pt x="28843" y="16903"/>
                  </a:lnTo>
                  <a:lnTo>
                    <a:pt x="28876" y="13920"/>
                  </a:lnTo>
                  <a:lnTo>
                    <a:pt x="29001" y="11932"/>
                  </a:lnTo>
                  <a:close/>
                </a:path>
                <a:path w="415925" h="328929">
                  <a:moveTo>
                    <a:pt x="124857" y="32349"/>
                  </a:moveTo>
                  <a:lnTo>
                    <a:pt x="121409" y="39309"/>
                  </a:lnTo>
                  <a:lnTo>
                    <a:pt x="119884" y="41762"/>
                  </a:lnTo>
                  <a:lnTo>
                    <a:pt x="114589" y="50790"/>
                  </a:lnTo>
                  <a:lnTo>
                    <a:pt x="104732" y="62378"/>
                  </a:lnTo>
                  <a:lnTo>
                    <a:pt x="90400" y="72376"/>
                  </a:lnTo>
                  <a:lnTo>
                    <a:pt x="71678" y="76631"/>
                  </a:lnTo>
                  <a:lnTo>
                    <a:pt x="101246" y="76631"/>
                  </a:lnTo>
                  <a:lnTo>
                    <a:pt x="110700" y="70151"/>
                  </a:lnTo>
                  <a:lnTo>
                    <a:pt x="122291" y="56762"/>
                  </a:lnTo>
                  <a:lnTo>
                    <a:pt x="128835" y="46270"/>
                  </a:lnTo>
                  <a:lnTo>
                    <a:pt x="129830" y="44281"/>
                  </a:lnTo>
                  <a:lnTo>
                    <a:pt x="151075" y="44281"/>
                  </a:lnTo>
                  <a:lnTo>
                    <a:pt x="152706" y="41298"/>
                  </a:lnTo>
                  <a:lnTo>
                    <a:pt x="141765" y="37785"/>
                  </a:lnTo>
                  <a:lnTo>
                    <a:pt x="132814" y="34802"/>
                  </a:lnTo>
                  <a:lnTo>
                    <a:pt x="124857" y="3234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1449" y="3634563"/>
              <a:ext cx="162652" cy="3639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73337" y="3234238"/>
              <a:ext cx="159668" cy="3287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0145" y="3796177"/>
              <a:ext cx="247725" cy="1113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723092" y="3754349"/>
              <a:ext cx="124460" cy="302895"/>
            </a:xfrm>
            <a:custGeom>
              <a:avLst/>
              <a:gdLst/>
              <a:ahLst/>
              <a:cxnLst/>
              <a:rect l="l" t="t" r="r" b="b"/>
              <a:pathLst>
                <a:path w="124460" h="302895">
                  <a:moveTo>
                    <a:pt x="66175" y="0"/>
                  </a:moveTo>
                  <a:lnTo>
                    <a:pt x="0" y="289951"/>
                  </a:lnTo>
                  <a:lnTo>
                    <a:pt x="57753" y="302878"/>
                  </a:lnTo>
                  <a:lnTo>
                    <a:pt x="60373" y="291410"/>
                  </a:lnTo>
                  <a:lnTo>
                    <a:pt x="50261" y="291410"/>
                  </a:lnTo>
                  <a:lnTo>
                    <a:pt x="11471" y="282461"/>
                  </a:lnTo>
                  <a:lnTo>
                    <a:pt x="73667" y="11998"/>
                  </a:lnTo>
                  <a:lnTo>
                    <a:pt x="117610" y="11998"/>
                  </a:lnTo>
                  <a:lnTo>
                    <a:pt x="66175" y="0"/>
                  </a:lnTo>
                  <a:close/>
                </a:path>
                <a:path w="124460" h="302895">
                  <a:moveTo>
                    <a:pt x="117610" y="11998"/>
                  </a:moveTo>
                  <a:lnTo>
                    <a:pt x="73667" y="11998"/>
                  </a:lnTo>
                  <a:lnTo>
                    <a:pt x="112457" y="20947"/>
                  </a:lnTo>
                  <a:lnTo>
                    <a:pt x="50261" y="291410"/>
                  </a:lnTo>
                  <a:lnTo>
                    <a:pt x="60373" y="291410"/>
                  </a:lnTo>
                  <a:lnTo>
                    <a:pt x="123862" y="13456"/>
                  </a:lnTo>
                  <a:lnTo>
                    <a:pt x="117610" y="1199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26606" y="3767342"/>
              <a:ext cx="114911" cy="2784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27604" y="3013633"/>
              <a:ext cx="989965" cy="1085850"/>
            </a:xfrm>
            <a:custGeom>
              <a:avLst/>
              <a:gdLst/>
              <a:ahLst/>
              <a:cxnLst/>
              <a:rect l="l" t="t" r="r" b="b"/>
              <a:pathLst>
                <a:path w="989964" h="1085850">
                  <a:moveTo>
                    <a:pt x="140055" y="849909"/>
                  </a:moveTo>
                  <a:lnTo>
                    <a:pt x="137236" y="808824"/>
                  </a:lnTo>
                  <a:lnTo>
                    <a:pt x="130289" y="783209"/>
                  </a:lnTo>
                  <a:lnTo>
                    <a:pt x="130289" y="850963"/>
                  </a:lnTo>
                  <a:lnTo>
                    <a:pt x="125323" y="889406"/>
                  </a:lnTo>
                  <a:lnTo>
                    <a:pt x="114109" y="923709"/>
                  </a:lnTo>
                  <a:lnTo>
                    <a:pt x="97167" y="955255"/>
                  </a:lnTo>
                  <a:lnTo>
                    <a:pt x="74917" y="983335"/>
                  </a:lnTo>
                  <a:lnTo>
                    <a:pt x="47739" y="1007275"/>
                  </a:lnTo>
                  <a:lnTo>
                    <a:pt x="43332" y="1000925"/>
                  </a:lnTo>
                  <a:lnTo>
                    <a:pt x="67106" y="980998"/>
                  </a:lnTo>
                  <a:lnTo>
                    <a:pt x="89827" y="953376"/>
                  </a:lnTo>
                  <a:lnTo>
                    <a:pt x="107048" y="922121"/>
                  </a:lnTo>
                  <a:lnTo>
                    <a:pt x="118351" y="887945"/>
                  </a:lnTo>
                  <a:lnTo>
                    <a:pt x="123151" y="849782"/>
                  </a:lnTo>
                  <a:lnTo>
                    <a:pt x="120434" y="811923"/>
                  </a:lnTo>
                  <a:lnTo>
                    <a:pt x="113309" y="786028"/>
                  </a:lnTo>
                  <a:lnTo>
                    <a:pt x="113309" y="849414"/>
                  </a:lnTo>
                  <a:lnTo>
                    <a:pt x="108407" y="885431"/>
                  </a:lnTo>
                  <a:lnTo>
                    <a:pt x="97878" y="918083"/>
                  </a:lnTo>
                  <a:lnTo>
                    <a:pt x="81559" y="947737"/>
                  </a:lnTo>
                  <a:lnTo>
                    <a:pt x="60020" y="973848"/>
                  </a:lnTo>
                  <a:lnTo>
                    <a:pt x="37617" y="992682"/>
                  </a:lnTo>
                  <a:lnTo>
                    <a:pt x="12928" y="957021"/>
                  </a:lnTo>
                  <a:lnTo>
                    <a:pt x="27609" y="939596"/>
                  </a:lnTo>
                  <a:lnTo>
                    <a:pt x="40093" y="919632"/>
                  </a:lnTo>
                  <a:lnTo>
                    <a:pt x="50076" y="897610"/>
                  </a:lnTo>
                  <a:lnTo>
                    <a:pt x="57226" y="874026"/>
                  </a:lnTo>
                  <a:lnTo>
                    <a:pt x="61328" y="847344"/>
                  </a:lnTo>
                  <a:lnTo>
                    <a:pt x="61696" y="821309"/>
                  </a:lnTo>
                  <a:lnTo>
                    <a:pt x="58343" y="796391"/>
                  </a:lnTo>
                  <a:lnTo>
                    <a:pt x="51257" y="773074"/>
                  </a:lnTo>
                  <a:lnTo>
                    <a:pt x="87210" y="750519"/>
                  </a:lnTo>
                  <a:lnTo>
                    <a:pt x="101434" y="778878"/>
                  </a:lnTo>
                  <a:lnTo>
                    <a:pt x="110909" y="813587"/>
                  </a:lnTo>
                  <a:lnTo>
                    <a:pt x="113309" y="849414"/>
                  </a:lnTo>
                  <a:lnTo>
                    <a:pt x="113309" y="786028"/>
                  </a:lnTo>
                  <a:lnTo>
                    <a:pt x="110350" y="775271"/>
                  </a:lnTo>
                  <a:lnTo>
                    <a:pt x="95364" y="745401"/>
                  </a:lnTo>
                  <a:lnTo>
                    <a:pt x="101981" y="741248"/>
                  </a:lnTo>
                  <a:lnTo>
                    <a:pt x="118567" y="776084"/>
                  </a:lnTo>
                  <a:lnTo>
                    <a:pt x="128016" y="812914"/>
                  </a:lnTo>
                  <a:lnTo>
                    <a:pt x="130289" y="850963"/>
                  </a:lnTo>
                  <a:lnTo>
                    <a:pt x="130289" y="783209"/>
                  </a:lnTo>
                  <a:lnTo>
                    <a:pt x="126466" y="769099"/>
                  </a:lnTo>
                  <a:lnTo>
                    <a:pt x="112649" y="741248"/>
                  </a:lnTo>
                  <a:lnTo>
                    <a:pt x="107950" y="731774"/>
                  </a:lnTo>
                  <a:lnTo>
                    <a:pt x="104965" y="727798"/>
                  </a:lnTo>
                  <a:lnTo>
                    <a:pt x="38785" y="769099"/>
                  </a:lnTo>
                  <a:lnTo>
                    <a:pt x="40309" y="773074"/>
                  </a:lnTo>
                  <a:lnTo>
                    <a:pt x="48044" y="795718"/>
                  </a:lnTo>
                  <a:lnTo>
                    <a:pt x="51854" y="820051"/>
                  </a:lnTo>
                  <a:lnTo>
                    <a:pt x="51752" y="845502"/>
                  </a:lnTo>
                  <a:lnTo>
                    <a:pt x="47739" y="871512"/>
                  </a:lnTo>
                  <a:lnTo>
                    <a:pt x="30607" y="916774"/>
                  </a:lnTo>
                  <a:lnTo>
                    <a:pt x="2984" y="953046"/>
                  </a:lnTo>
                  <a:lnTo>
                    <a:pt x="0" y="955573"/>
                  </a:lnTo>
                  <a:lnTo>
                    <a:pt x="45288" y="1020724"/>
                  </a:lnTo>
                  <a:lnTo>
                    <a:pt x="79184" y="992886"/>
                  </a:lnTo>
                  <a:lnTo>
                    <a:pt x="103771" y="962837"/>
                  </a:lnTo>
                  <a:lnTo>
                    <a:pt x="122478" y="928763"/>
                  </a:lnTo>
                  <a:lnTo>
                    <a:pt x="134797" y="891400"/>
                  </a:lnTo>
                  <a:lnTo>
                    <a:pt x="140055" y="849909"/>
                  </a:lnTo>
                  <a:close/>
                </a:path>
                <a:path w="989964" h="1085850">
                  <a:moveTo>
                    <a:pt x="299999" y="778294"/>
                  </a:moveTo>
                  <a:lnTo>
                    <a:pt x="299453" y="770978"/>
                  </a:lnTo>
                  <a:lnTo>
                    <a:pt x="297421" y="763841"/>
                  </a:lnTo>
                  <a:lnTo>
                    <a:pt x="294005" y="757161"/>
                  </a:lnTo>
                  <a:lnTo>
                    <a:pt x="291020" y="753160"/>
                  </a:lnTo>
                  <a:lnTo>
                    <a:pt x="291020" y="776058"/>
                  </a:lnTo>
                  <a:lnTo>
                    <a:pt x="289496" y="783539"/>
                  </a:lnTo>
                  <a:lnTo>
                    <a:pt x="228828" y="1048042"/>
                  </a:lnTo>
                  <a:lnTo>
                    <a:pt x="227304" y="1055001"/>
                  </a:lnTo>
                  <a:lnTo>
                    <a:pt x="222859" y="1061504"/>
                  </a:lnTo>
                  <a:lnTo>
                    <a:pt x="216357" y="1065479"/>
                  </a:lnTo>
                  <a:lnTo>
                    <a:pt x="210388" y="1069454"/>
                  </a:lnTo>
                  <a:lnTo>
                    <a:pt x="202971" y="1070444"/>
                  </a:lnTo>
                  <a:lnTo>
                    <a:pt x="195478" y="1068920"/>
                  </a:lnTo>
                  <a:lnTo>
                    <a:pt x="191071" y="1067866"/>
                  </a:lnTo>
                  <a:lnTo>
                    <a:pt x="264045" y="749109"/>
                  </a:lnTo>
                  <a:lnTo>
                    <a:pt x="268605" y="750201"/>
                  </a:lnTo>
                  <a:lnTo>
                    <a:pt x="275577" y="751725"/>
                  </a:lnTo>
                  <a:lnTo>
                    <a:pt x="282067" y="756170"/>
                  </a:lnTo>
                  <a:lnTo>
                    <a:pt x="286054" y="762660"/>
                  </a:lnTo>
                  <a:lnTo>
                    <a:pt x="290029" y="768629"/>
                  </a:lnTo>
                  <a:lnTo>
                    <a:pt x="291020" y="776058"/>
                  </a:lnTo>
                  <a:lnTo>
                    <a:pt x="291020" y="753160"/>
                  </a:lnTo>
                  <a:lnTo>
                    <a:pt x="254622" y="736879"/>
                  </a:lnTo>
                  <a:lnTo>
                    <a:pt x="254622" y="746836"/>
                  </a:lnTo>
                  <a:lnTo>
                    <a:pt x="181660" y="1065580"/>
                  </a:lnTo>
                  <a:lnTo>
                    <a:pt x="177101" y="1064475"/>
                  </a:lnTo>
                  <a:lnTo>
                    <a:pt x="169608" y="1062951"/>
                  </a:lnTo>
                  <a:lnTo>
                    <a:pt x="163639" y="1058519"/>
                  </a:lnTo>
                  <a:lnTo>
                    <a:pt x="159664" y="1052550"/>
                  </a:lnTo>
                  <a:lnTo>
                    <a:pt x="155689" y="1046048"/>
                  </a:lnTo>
                  <a:lnTo>
                    <a:pt x="154698" y="1038631"/>
                  </a:lnTo>
                  <a:lnTo>
                    <a:pt x="156222" y="1031138"/>
                  </a:lnTo>
                  <a:lnTo>
                    <a:pt x="216357" y="766635"/>
                  </a:lnTo>
                  <a:lnTo>
                    <a:pt x="243751" y="745223"/>
                  </a:lnTo>
                  <a:lnTo>
                    <a:pt x="247726" y="745223"/>
                  </a:lnTo>
                  <a:lnTo>
                    <a:pt x="250177" y="745756"/>
                  </a:lnTo>
                  <a:lnTo>
                    <a:pt x="254622" y="746836"/>
                  </a:lnTo>
                  <a:lnTo>
                    <a:pt x="254622" y="736879"/>
                  </a:lnTo>
                  <a:lnTo>
                    <a:pt x="252171" y="736282"/>
                  </a:lnTo>
                  <a:lnTo>
                    <a:pt x="237210" y="735939"/>
                  </a:lnTo>
                  <a:lnTo>
                    <a:pt x="223786" y="741121"/>
                  </a:lnTo>
                  <a:lnTo>
                    <a:pt x="213245" y="750976"/>
                  </a:lnTo>
                  <a:lnTo>
                    <a:pt x="206946" y="764654"/>
                  </a:lnTo>
                  <a:lnTo>
                    <a:pt x="146735" y="1029144"/>
                  </a:lnTo>
                  <a:lnTo>
                    <a:pt x="145707" y="1036586"/>
                  </a:lnTo>
                  <a:lnTo>
                    <a:pt x="146202" y="1043876"/>
                  </a:lnTo>
                  <a:lnTo>
                    <a:pt x="175120" y="1073899"/>
                  </a:lnTo>
                  <a:lnTo>
                    <a:pt x="198983" y="1079398"/>
                  </a:lnTo>
                  <a:lnTo>
                    <a:pt x="208927" y="1079398"/>
                  </a:lnTo>
                  <a:lnTo>
                    <a:pt x="215900" y="1077404"/>
                  </a:lnTo>
                  <a:lnTo>
                    <a:pt x="221869" y="1073429"/>
                  </a:lnTo>
                  <a:lnTo>
                    <a:pt x="225856" y="1070444"/>
                  </a:lnTo>
                  <a:lnTo>
                    <a:pt x="227698" y="1069073"/>
                  </a:lnTo>
                  <a:lnTo>
                    <a:pt x="232460" y="1063599"/>
                  </a:lnTo>
                  <a:lnTo>
                    <a:pt x="236029" y="1057186"/>
                  </a:lnTo>
                  <a:lnTo>
                    <a:pt x="238239" y="1050036"/>
                  </a:lnTo>
                  <a:lnTo>
                    <a:pt x="298983" y="785533"/>
                  </a:lnTo>
                  <a:lnTo>
                    <a:pt x="299999" y="778294"/>
                  </a:lnTo>
                  <a:close/>
                </a:path>
                <a:path w="989964" h="1085850">
                  <a:moveTo>
                    <a:pt x="633234" y="43180"/>
                  </a:moveTo>
                  <a:lnTo>
                    <a:pt x="629793" y="39370"/>
                  </a:lnTo>
                  <a:lnTo>
                    <a:pt x="626808" y="35560"/>
                  </a:lnTo>
                  <a:lnTo>
                    <a:pt x="622757" y="33693"/>
                  </a:lnTo>
                  <a:lnTo>
                    <a:pt x="622757" y="45720"/>
                  </a:lnTo>
                  <a:lnTo>
                    <a:pt x="622757" y="48260"/>
                  </a:lnTo>
                  <a:lnTo>
                    <a:pt x="622300" y="49530"/>
                  </a:lnTo>
                  <a:lnTo>
                    <a:pt x="622300" y="52070"/>
                  </a:lnTo>
                  <a:lnTo>
                    <a:pt x="621766" y="53340"/>
                  </a:lnTo>
                  <a:lnTo>
                    <a:pt x="621766" y="55880"/>
                  </a:lnTo>
                  <a:lnTo>
                    <a:pt x="592455" y="78740"/>
                  </a:lnTo>
                  <a:lnTo>
                    <a:pt x="552678" y="91440"/>
                  </a:lnTo>
                  <a:lnTo>
                    <a:pt x="544715" y="92710"/>
                  </a:lnTo>
                  <a:lnTo>
                    <a:pt x="537756" y="95250"/>
                  </a:lnTo>
                  <a:lnTo>
                    <a:pt x="483184" y="114300"/>
                  </a:lnTo>
                  <a:lnTo>
                    <a:pt x="437235" y="134620"/>
                  </a:lnTo>
                  <a:lnTo>
                    <a:pt x="387019" y="168910"/>
                  </a:lnTo>
                  <a:lnTo>
                    <a:pt x="373570" y="179070"/>
                  </a:lnTo>
                  <a:lnTo>
                    <a:pt x="373049" y="176530"/>
                  </a:lnTo>
                  <a:lnTo>
                    <a:pt x="372579" y="176530"/>
                  </a:lnTo>
                  <a:lnTo>
                    <a:pt x="372579" y="175260"/>
                  </a:lnTo>
                  <a:lnTo>
                    <a:pt x="373049" y="171450"/>
                  </a:lnTo>
                  <a:lnTo>
                    <a:pt x="374573" y="167640"/>
                  </a:lnTo>
                  <a:lnTo>
                    <a:pt x="375564" y="166370"/>
                  </a:lnTo>
                  <a:lnTo>
                    <a:pt x="379018" y="161290"/>
                  </a:lnTo>
                  <a:lnTo>
                    <a:pt x="373049" y="160020"/>
                  </a:lnTo>
                  <a:lnTo>
                    <a:pt x="366077" y="157480"/>
                  </a:lnTo>
                  <a:lnTo>
                    <a:pt x="359117" y="156210"/>
                  </a:lnTo>
                  <a:lnTo>
                    <a:pt x="357136" y="154940"/>
                  </a:lnTo>
                  <a:lnTo>
                    <a:pt x="354672" y="153670"/>
                  </a:lnTo>
                  <a:lnTo>
                    <a:pt x="347713" y="146050"/>
                  </a:lnTo>
                  <a:lnTo>
                    <a:pt x="341744" y="140970"/>
                  </a:lnTo>
                  <a:lnTo>
                    <a:pt x="332790" y="135890"/>
                  </a:lnTo>
                  <a:lnTo>
                    <a:pt x="322376" y="132080"/>
                  </a:lnTo>
                  <a:lnTo>
                    <a:pt x="313258" y="128270"/>
                  </a:lnTo>
                  <a:lnTo>
                    <a:pt x="305079" y="127000"/>
                  </a:lnTo>
                  <a:lnTo>
                    <a:pt x="291020" y="127000"/>
                  </a:lnTo>
                  <a:lnTo>
                    <a:pt x="290487" y="125730"/>
                  </a:lnTo>
                  <a:lnTo>
                    <a:pt x="290029" y="125730"/>
                  </a:lnTo>
                  <a:lnTo>
                    <a:pt x="280860" y="129540"/>
                  </a:lnTo>
                  <a:lnTo>
                    <a:pt x="274586" y="135890"/>
                  </a:lnTo>
                  <a:lnTo>
                    <a:pt x="270573" y="143510"/>
                  </a:lnTo>
                  <a:lnTo>
                    <a:pt x="268147" y="151130"/>
                  </a:lnTo>
                  <a:lnTo>
                    <a:pt x="267614" y="151130"/>
                  </a:lnTo>
                  <a:lnTo>
                    <a:pt x="265163" y="158750"/>
                  </a:lnTo>
                  <a:lnTo>
                    <a:pt x="259130" y="167640"/>
                  </a:lnTo>
                  <a:lnTo>
                    <a:pt x="255676" y="168910"/>
                  </a:lnTo>
                  <a:lnTo>
                    <a:pt x="253695" y="168910"/>
                  </a:lnTo>
                  <a:lnTo>
                    <a:pt x="252691" y="170180"/>
                  </a:lnTo>
                  <a:lnTo>
                    <a:pt x="228130" y="116840"/>
                  </a:lnTo>
                  <a:lnTo>
                    <a:pt x="221437" y="83820"/>
                  </a:lnTo>
                  <a:lnTo>
                    <a:pt x="223202" y="69850"/>
                  </a:lnTo>
                  <a:lnTo>
                    <a:pt x="227037" y="57150"/>
                  </a:lnTo>
                  <a:lnTo>
                    <a:pt x="231813" y="48260"/>
                  </a:lnTo>
                  <a:lnTo>
                    <a:pt x="232270" y="48260"/>
                  </a:lnTo>
                  <a:lnTo>
                    <a:pt x="233794" y="46990"/>
                  </a:lnTo>
                  <a:lnTo>
                    <a:pt x="237782" y="45720"/>
                  </a:lnTo>
                  <a:lnTo>
                    <a:pt x="241757" y="45720"/>
                  </a:lnTo>
                  <a:lnTo>
                    <a:pt x="239229" y="25400"/>
                  </a:lnTo>
                  <a:lnTo>
                    <a:pt x="247726" y="24130"/>
                  </a:lnTo>
                  <a:lnTo>
                    <a:pt x="249707" y="45720"/>
                  </a:lnTo>
                  <a:lnTo>
                    <a:pt x="263169" y="44450"/>
                  </a:lnTo>
                  <a:lnTo>
                    <a:pt x="272122" y="44450"/>
                  </a:lnTo>
                  <a:lnTo>
                    <a:pt x="277101" y="43180"/>
                  </a:lnTo>
                  <a:lnTo>
                    <a:pt x="282067" y="43180"/>
                  </a:lnTo>
                  <a:lnTo>
                    <a:pt x="281635" y="34290"/>
                  </a:lnTo>
                  <a:lnTo>
                    <a:pt x="281076" y="22860"/>
                  </a:lnTo>
                  <a:lnTo>
                    <a:pt x="289039" y="22860"/>
                  </a:lnTo>
                  <a:lnTo>
                    <a:pt x="290029" y="43180"/>
                  </a:lnTo>
                  <a:lnTo>
                    <a:pt x="299974" y="43180"/>
                  </a:lnTo>
                  <a:lnTo>
                    <a:pt x="305409" y="41910"/>
                  </a:lnTo>
                  <a:lnTo>
                    <a:pt x="311378" y="41910"/>
                  </a:lnTo>
                  <a:lnTo>
                    <a:pt x="315887" y="40640"/>
                  </a:lnTo>
                  <a:lnTo>
                    <a:pt x="315353" y="33020"/>
                  </a:lnTo>
                  <a:lnTo>
                    <a:pt x="314363" y="19050"/>
                  </a:lnTo>
                  <a:lnTo>
                    <a:pt x="322846" y="19050"/>
                  </a:lnTo>
                  <a:lnTo>
                    <a:pt x="323850" y="40640"/>
                  </a:lnTo>
                  <a:lnTo>
                    <a:pt x="328815" y="39370"/>
                  </a:lnTo>
                  <a:lnTo>
                    <a:pt x="339763" y="39370"/>
                  </a:lnTo>
                  <a:lnTo>
                    <a:pt x="345198" y="38100"/>
                  </a:lnTo>
                  <a:lnTo>
                    <a:pt x="368757" y="35560"/>
                  </a:lnTo>
                  <a:lnTo>
                    <a:pt x="392544" y="34290"/>
                  </a:lnTo>
                  <a:lnTo>
                    <a:pt x="416801" y="31750"/>
                  </a:lnTo>
                  <a:lnTo>
                    <a:pt x="446709" y="31750"/>
                  </a:lnTo>
                  <a:lnTo>
                    <a:pt x="446620" y="30480"/>
                  </a:lnTo>
                  <a:lnTo>
                    <a:pt x="445185" y="11430"/>
                  </a:lnTo>
                  <a:lnTo>
                    <a:pt x="453669" y="11430"/>
                  </a:lnTo>
                  <a:lnTo>
                    <a:pt x="454672" y="30480"/>
                  </a:lnTo>
                  <a:lnTo>
                    <a:pt x="496912" y="30480"/>
                  </a:lnTo>
                  <a:lnTo>
                    <a:pt x="496125" y="20320"/>
                  </a:lnTo>
                  <a:lnTo>
                    <a:pt x="495452" y="11430"/>
                  </a:lnTo>
                  <a:lnTo>
                    <a:pt x="503872" y="10160"/>
                  </a:lnTo>
                  <a:lnTo>
                    <a:pt x="504926" y="30480"/>
                  </a:lnTo>
                  <a:lnTo>
                    <a:pt x="534695" y="30480"/>
                  </a:lnTo>
                  <a:lnTo>
                    <a:pt x="543140" y="31750"/>
                  </a:lnTo>
                  <a:lnTo>
                    <a:pt x="552678" y="33020"/>
                  </a:lnTo>
                  <a:lnTo>
                    <a:pt x="557644" y="33020"/>
                  </a:lnTo>
                  <a:lnTo>
                    <a:pt x="558622" y="22860"/>
                  </a:lnTo>
                  <a:lnTo>
                    <a:pt x="559104" y="17780"/>
                  </a:lnTo>
                  <a:lnTo>
                    <a:pt x="564603" y="19050"/>
                  </a:lnTo>
                  <a:lnTo>
                    <a:pt x="562622" y="34290"/>
                  </a:lnTo>
                  <a:lnTo>
                    <a:pt x="594906" y="39370"/>
                  </a:lnTo>
                  <a:lnTo>
                    <a:pt x="595706" y="29210"/>
                  </a:lnTo>
                  <a:lnTo>
                    <a:pt x="595909" y="26670"/>
                  </a:lnTo>
                  <a:lnTo>
                    <a:pt x="601408" y="27940"/>
                  </a:lnTo>
                  <a:lnTo>
                    <a:pt x="599884" y="40640"/>
                  </a:lnTo>
                  <a:lnTo>
                    <a:pt x="604393" y="40640"/>
                  </a:lnTo>
                  <a:lnTo>
                    <a:pt x="606844" y="41910"/>
                  </a:lnTo>
                  <a:lnTo>
                    <a:pt x="611352" y="41910"/>
                  </a:lnTo>
                  <a:lnTo>
                    <a:pt x="619772" y="43180"/>
                  </a:lnTo>
                  <a:lnTo>
                    <a:pt x="621766" y="44450"/>
                  </a:lnTo>
                  <a:lnTo>
                    <a:pt x="622300" y="45720"/>
                  </a:lnTo>
                  <a:lnTo>
                    <a:pt x="622757" y="45720"/>
                  </a:lnTo>
                  <a:lnTo>
                    <a:pt x="622757" y="33693"/>
                  </a:lnTo>
                  <a:lnTo>
                    <a:pt x="621296" y="33020"/>
                  </a:lnTo>
                  <a:lnTo>
                    <a:pt x="611822" y="31750"/>
                  </a:lnTo>
                  <a:lnTo>
                    <a:pt x="610819" y="31750"/>
                  </a:lnTo>
                  <a:lnTo>
                    <a:pt x="611352" y="27940"/>
                  </a:lnTo>
                  <a:lnTo>
                    <a:pt x="611352" y="26670"/>
                  </a:lnTo>
                  <a:lnTo>
                    <a:pt x="611352" y="25400"/>
                  </a:lnTo>
                  <a:lnTo>
                    <a:pt x="610819" y="22860"/>
                  </a:lnTo>
                  <a:lnTo>
                    <a:pt x="609371" y="21590"/>
                  </a:lnTo>
                  <a:lnTo>
                    <a:pt x="607834" y="19050"/>
                  </a:lnTo>
                  <a:lnTo>
                    <a:pt x="605383" y="17780"/>
                  </a:lnTo>
                  <a:lnTo>
                    <a:pt x="597433" y="17780"/>
                  </a:lnTo>
                  <a:lnTo>
                    <a:pt x="594906" y="16510"/>
                  </a:lnTo>
                  <a:lnTo>
                    <a:pt x="592455" y="17780"/>
                  </a:lnTo>
                  <a:lnTo>
                    <a:pt x="588479" y="20320"/>
                  </a:lnTo>
                  <a:lnTo>
                    <a:pt x="586955" y="22860"/>
                  </a:lnTo>
                  <a:lnTo>
                    <a:pt x="586486" y="25400"/>
                  </a:lnTo>
                  <a:lnTo>
                    <a:pt x="586486" y="29210"/>
                  </a:lnTo>
                  <a:lnTo>
                    <a:pt x="573557" y="26670"/>
                  </a:lnTo>
                  <a:lnTo>
                    <a:pt x="574548" y="20320"/>
                  </a:lnTo>
                  <a:lnTo>
                    <a:pt x="574789" y="17780"/>
                  </a:lnTo>
                  <a:lnTo>
                    <a:pt x="575017" y="15240"/>
                  </a:lnTo>
                  <a:lnTo>
                    <a:pt x="571042" y="10160"/>
                  </a:lnTo>
                  <a:lnTo>
                    <a:pt x="560095" y="8890"/>
                  </a:lnTo>
                  <a:lnTo>
                    <a:pt x="555129" y="8890"/>
                  </a:lnTo>
                  <a:lnTo>
                    <a:pt x="553135" y="10160"/>
                  </a:lnTo>
                  <a:lnTo>
                    <a:pt x="550151" y="13970"/>
                  </a:lnTo>
                  <a:lnTo>
                    <a:pt x="549694" y="16510"/>
                  </a:lnTo>
                  <a:lnTo>
                    <a:pt x="549160" y="22860"/>
                  </a:lnTo>
                  <a:lnTo>
                    <a:pt x="540740" y="21590"/>
                  </a:lnTo>
                  <a:lnTo>
                    <a:pt x="533247" y="20320"/>
                  </a:lnTo>
                  <a:lnTo>
                    <a:pt x="514350" y="20320"/>
                  </a:lnTo>
                  <a:lnTo>
                    <a:pt x="513880" y="10160"/>
                  </a:lnTo>
                  <a:lnTo>
                    <a:pt x="513346" y="5080"/>
                  </a:lnTo>
                  <a:lnTo>
                    <a:pt x="508381" y="0"/>
                  </a:lnTo>
                  <a:lnTo>
                    <a:pt x="503872" y="1270"/>
                  </a:lnTo>
                  <a:lnTo>
                    <a:pt x="492467" y="1270"/>
                  </a:lnTo>
                  <a:lnTo>
                    <a:pt x="490474" y="2540"/>
                  </a:lnTo>
                  <a:lnTo>
                    <a:pt x="488492" y="5080"/>
                  </a:lnTo>
                  <a:lnTo>
                    <a:pt x="486956" y="6350"/>
                  </a:lnTo>
                  <a:lnTo>
                    <a:pt x="485965" y="8890"/>
                  </a:lnTo>
                  <a:lnTo>
                    <a:pt x="486041" y="12700"/>
                  </a:lnTo>
                  <a:lnTo>
                    <a:pt x="486498" y="20320"/>
                  </a:lnTo>
                  <a:lnTo>
                    <a:pt x="463626" y="20320"/>
                  </a:lnTo>
                  <a:lnTo>
                    <a:pt x="463156" y="11430"/>
                  </a:lnTo>
                  <a:lnTo>
                    <a:pt x="463092" y="5080"/>
                  </a:lnTo>
                  <a:lnTo>
                    <a:pt x="458647" y="1270"/>
                  </a:lnTo>
                  <a:lnTo>
                    <a:pt x="453669" y="1270"/>
                  </a:lnTo>
                  <a:lnTo>
                    <a:pt x="444728" y="2540"/>
                  </a:lnTo>
                  <a:lnTo>
                    <a:pt x="439750" y="2540"/>
                  </a:lnTo>
                  <a:lnTo>
                    <a:pt x="435775" y="6350"/>
                  </a:lnTo>
                  <a:lnTo>
                    <a:pt x="435889" y="13970"/>
                  </a:lnTo>
                  <a:lnTo>
                    <a:pt x="436232" y="21590"/>
                  </a:lnTo>
                  <a:lnTo>
                    <a:pt x="389470" y="24130"/>
                  </a:lnTo>
                  <a:lnTo>
                    <a:pt x="344195" y="29210"/>
                  </a:lnTo>
                  <a:lnTo>
                    <a:pt x="336778" y="29210"/>
                  </a:lnTo>
                  <a:lnTo>
                    <a:pt x="333260" y="30480"/>
                  </a:lnTo>
                  <a:lnTo>
                    <a:pt x="332841" y="19050"/>
                  </a:lnTo>
                  <a:lnTo>
                    <a:pt x="332790" y="17780"/>
                  </a:lnTo>
                  <a:lnTo>
                    <a:pt x="332270" y="12700"/>
                  </a:lnTo>
                  <a:lnTo>
                    <a:pt x="328282" y="8890"/>
                  </a:lnTo>
                  <a:lnTo>
                    <a:pt x="314363" y="8890"/>
                  </a:lnTo>
                  <a:lnTo>
                    <a:pt x="311378" y="10160"/>
                  </a:lnTo>
                  <a:lnTo>
                    <a:pt x="307403" y="12700"/>
                  </a:lnTo>
                  <a:lnTo>
                    <a:pt x="305943" y="13970"/>
                  </a:lnTo>
                  <a:lnTo>
                    <a:pt x="304952" y="16510"/>
                  </a:lnTo>
                  <a:lnTo>
                    <a:pt x="305041" y="20320"/>
                  </a:lnTo>
                  <a:lnTo>
                    <a:pt x="305943" y="31750"/>
                  </a:lnTo>
                  <a:lnTo>
                    <a:pt x="303415" y="31750"/>
                  </a:lnTo>
                  <a:lnTo>
                    <a:pt x="301434" y="33020"/>
                  </a:lnTo>
                  <a:lnTo>
                    <a:pt x="299440" y="33020"/>
                  </a:lnTo>
                  <a:lnTo>
                    <a:pt x="299034" y="22860"/>
                  </a:lnTo>
                  <a:lnTo>
                    <a:pt x="298983" y="19050"/>
                  </a:lnTo>
                  <a:lnTo>
                    <a:pt x="297459" y="16510"/>
                  </a:lnTo>
                  <a:lnTo>
                    <a:pt x="294005" y="13970"/>
                  </a:lnTo>
                  <a:lnTo>
                    <a:pt x="291490" y="12700"/>
                  </a:lnTo>
                  <a:lnTo>
                    <a:pt x="289039" y="12700"/>
                  </a:lnTo>
                  <a:lnTo>
                    <a:pt x="280543" y="13970"/>
                  </a:lnTo>
                  <a:lnTo>
                    <a:pt x="275577" y="13970"/>
                  </a:lnTo>
                  <a:lnTo>
                    <a:pt x="274116" y="16510"/>
                  </a:lnTo>
                  <a:lnTo>
                    <a:pt x="272122" y="17780"/>
                  </a:lnTo>
                  <a:lnTo>
                    <a:pt x="271132" y="20320"/>
                  </a:lnTo>
                  <a:lnTo>
                    <a:pt x="271589" y="22860"/>
                  </a:lnTo>
                  <a:lnTo>
                    <a:pt x="272122" y="34290"/>
                  </a:lnTo>
                  <a:lnTo>
                    <a:pt x="258660" y="34290"/>
                  </a:lnTo>
                  <a:lnTo>
                    <a:pt x="257314" y="24130"/>
                  </a:lnTo>
                  <a:lnTo>
                    <a:pt x="257136" y="22860"/>
                  </a:lnTo>
                  <a:lnTo>
                    <a:pt x="256679" y="17780"/>
                  </a:lnTo>
                  <a:lnTo>
                    <a:pt x="251701" y="13970"/>
                  </a:lnTo>
                  <a:lnTo>
                    <a:pt x="246722" y="13970"/>
                  </a:lnTo>
                  <a:lnTo>
                    <a:pt x="238239" y="15240"/>
                  </a:lnTo>
                  <a:lnTo>
                    <a:pt x="235788" y="16510"/>
                  </a:lnTo>
                  <a:lnTo>
                    <a:pt x="233273" y="17780"/>
                  </a:lnTo>
                  <a:lnTo>
                    <a:pt x="231813" y="19050"/>
                  </a:lnTo>
                  <a:lnTo>
                    <a:pt x="230289" y="21590"/>
                  </a:lnTo>
                  <a:lnTo>
                    <a:pt x="229285" y="22860"/>
                  </a:lnTo>
                  <a:lnTo>
                    <a:pt x="229819" y="26670"/>
                  </a:lnTo>
                  <a:lnTo>
                    <a:pt x="231279" y="38100"/>
                  </a:lnTo>
                  <a:lnTo>
                    <a:pt x="228295" y="39370"/>
                  </a:lnTo>
                  <a:lnTo>
                    <a:pt x="226301" y="40640"/>
                  </a:lnTo>
                  <a:lnTo>
                    <a:pt x="224853" y="41910"/>
                  </a:lnTo>
                  <a:lnTo>
                    <a:pt x="218287" y="52070"/>
                  </a:lnTo>
                  <a:lnTo>
                    <a:pt x="213461" y="67310"/>
                  </a:lnTo>
                  <a:lnTo>
                    <a:pt x="211340" y="83820"/>
                  </a:lnTo>
                  <a:lnTo>
                    <a:pt x="212915" y="100330"/>
                  </a:lnTo>
                  <a:lnTo>
                    <a:pt x="226695" y="140970"/>
                  </a:lnTo>
                  <a:lnTo>
                    <a:pt x="245732" y="176530"/>
                  </a:lnTo>
                  <a:lnTo>
                    <a:pt x="251167" y="181610"/>
                  </a:lnTo>
                  <a:lnTo>
                    <a:pt x="259664" y="177800"/>
                  </a:lnTo>
                  <a:lnTo>
                    <a:pt x="264629" y="173990"/>
                  </a:lnTo>
                  <a:lnTo>
                    <a:pt x="268274" y="170180"/>
                  </a:lnTo>
                  <a:lnTo>
                    <a:pt x="269494" y="168910"/>
                  </a:lnTo>
                  <a:lnTo>
                    <a:pt x="273799" y="162560"/>
                  </a:lnTo>
                  <a:lnTo>
                    <a:pt x="277101" y="154940"/>
                  </a:lnTo>
                  <a:lnTo>
                    <a:pt x="277558" y="153670"/>
                  </a:lnTo>
                  <a:lnTo>
                    <a:pt x="280543" y="144780"/>
                  </a:lnTo>
                  <a:lnTo>
                    <a:pt x="284060" y="135890"/>
                  </a:lnTo>
                  <a:lnTo>
                    <a:pt x="293014" y="135890"/>
                  </a:lnTo>
                  <a:lnTo>
                    <a:pt x="294995" y="137160"/>
                  </a:lnTo>
                  <a:lnTo>
                    <a:pt x="304025" y="137160"/>
                  </a:lnTo>
                  <a:lnTo>
                    <a:pt x="341223" y="153670"/>
                  </a:lnTo>
                  <a:lnTo>
                    <a:pt x="349173" y="161290"/>
                  </a:lnTo>
                  <a:lnTo>
                    <a:pt x="352158" y="163830"/>
                  </a:lnTo>
                  <a:lnTo>
                    <a:pt x="356666" y="165100"/>
                  </a:lnTo>
                  <a:lnTo>
                    <a:pt x="359651" y="165100"/>
                  </a:lnTo>
                  <a:lnTo>
                    <a:pt x="362102" y="166370"/>
                  </a:lnTo>
                  <a:lnTo>
                    <a:pt x="364629" y="167640"/>
                  </a:lnTo>
                  <a:lnTo>
                    <a:pt x="363626" y="168910"/>
                  </a:lnTo>
                  <a:lnTo>
                    <a:pt x="363093" y="171450"/>
                  </a:lnTo>
                  <a:lnTo>
                    <a:pt x="363016" y="175260"/>
                  </a:lnTo>
                  <a:lnTo>
                    <a:pt x="362635" y="181610"/>
                  </a:lnTo>
                  <a:lnTo>
                    <a:pt x="367601" y="187960"/>
                  </a:lnTo>
                  <a:lnTo>
                    <a:pt x="368071" y="187960"/>
                  </a:lnTo>
                  <a:lnTo>
                    <a:pt x="371055" y="191770"/>
                  </a:lnTo>
                  <a:lnTo>
                    <a:pt x="383247" y="182880"/>
                  </a:lnTo>
                  <a:lnTo>
                    <a:pt x="389039" y="179070"/>
                  </a:lnTo>
                  <a:lnTo>
                    <a:pt x="402564" y="170180"/>
                  </a:lnTo>
                  <a:lnTo>
                    <a:pt x="424675" y="153670"/>
                  </a:lnTo>
                  <a:lnTo>
                    <a:pt x="460121" y="134620"/>
                  </a:lnTo>
                  <a:lnTo>
                    <a:pt x="540207" y="104140"/>
                  </a:lnTo>
                  <a:lnTo>
                    <a:pt x="547166" y="102870"/>
                  </a:lnTo>
                  <a:lnTo>
                    <a:pt x="563079" y="97790"/>
                  </a:lnTo>
                  <a:lnTo>
                    <a:pt x="601395" y="86360"/>
                  </a:lnTo>
                  <a:lnTo>
                    <a:pt x="631240" y="59690"/>
                  </a:lnTo>
                  <a:lnTo>
                    <a:pt x="631240" y="58420"/>
                  </a:lnTo>
                  <a:lnTo>
                    <a:pt x="631774" y="57150"/>
                  </a:lnTo>
                  <a:lnTo>
                    <a:pt x="631774" y="53340"/>
                  </a:lnTo>
                  <a:lnTo>
                    <a:pt x="632244" y="50800"/>
                  </a:lnTo>
                  <a:lnTo>
                    <a:pt x="632244" y="48260"/>
                  </a:lnTo>
                  <a:lnTo>
                    <a:pt x="633234" y="43180"/>
                  </a:lnTo>
                  <a:close/>
                </a:path>
                <a:path w="989964" h="1085850">
                  <a:moveTo>
                    <a:pt x="841171" y="1011250"/>
                  </a:moveTo>
                  <a:lnTo>
                    <a:pt x="729716" y="1011250"/>
                  </a:lnTo>
                  <a:lnTo>
                    <a:pt x="729716" y="1021194"/>
                  </a:lnTo>
                  <a:lnTo>
                    <a:pt x="841171" y="1021194"/>
                  </a:lnTo>
                  <a:lnTo>
                    <a:pt x="841171" y="1011250"/>
                  </a:lnTo>
                  <a:close/>
                </a:path>
                <a:path w="989964" h="1085850">
                  <a:moveTo>
                    <a:pt x="850595" y="341452"/>
                  </a:moveTo>
                  <a:lnTo>
                    <a:pt x="775995" y="341452"/>
                  </a:lnTo>
                  <a:lnTo>
                    <a:pt x="775995" y="351396"/>
                  </a:lnTo>
                  <a:lnTo>
                    <a:pt x="850595" y="351396"/>
                  </a:lnTo>
                  <a:lnTo>
                    <a:pt x="850595" y="341452"/>
                  </a:lnTo>
                  <a:close/>
                </a:path>
                <a:path w="989964" h="1085850">
                  <a:moveTo>
                    <a:pt x="869022" y="527469"/>
                  </a:moveTo>
                  <a:lnTo>
                    <a:pt x="738670" y="527469"/>
                  </a:lnTo>
                  <a:lnTo>
                    <a:pt x="738670" y="537413"/>
                  </a:lnTo>
                  <a:lnTo>
                    <a:pt x="869022" y="537413"/>
                  </a:lnTo>
                  <a:lnTo>
                    <a:pt x="869022" y="527469"/>
                  </a:lnTo>
                  <a:close/>
                </a:path>
                <a:path w="989964" h="1085850">
                  <a:moveTo>
                    <a:pt x="869022" y="453351"/>
                  </a:moveTo>
                  <a:lnTo>
                    <a:pt x="738670" y="453351"/>
                  </a:lnTo>
                  <a:lnTo>
                    <a:pt x="738670" y="462762"/>
                  </a:lnTo>
                  <a:lnTo>
                    <a:pt x="869022" y="462762"/>
                  </a:lnTo>
                  <a:lnTo>
                    <a:pt x="869022" y="453351"/>
                  </a:lnTo>
                  <a:close/>
                </a:path>
                <a:path w="989964" h="1085850">
                  <a:moveTo>
                    <a:pt x="887463" y="416039"/>
                  </a:moveTo>
                  <a:lnTo>
                    <a:pt x="757631" y="416039"/>
                  </a:lnTo>
                  <a:lnTo>
                    <a:pt x="757631" y="425983"/>
                  </a:lnTo>
                  <a:lnTo>
                    <a:pt x="887463" y="425983"/>
                  </a:lnTo>
                  <a:lnTo>
                    <a:pt x="887463" y="416039"/>
                  </a:lnTo>
                  <a:close/>
                </a:path>
                <a:path w="989964" h="1085850">
                  <a:moveTo>
                    <a:pt x="906360" y="1011250"/>
                  </a:moveTo>
                  <a:lnTo>
                    <a:pt x="887463" y="1011250"/>
                  </a:lnTo>
                  <a:lnTo>
                    <a:pt x="887463" y="1021194"/>
                  </a:lnTo>
                  <a:lnTo>
                    <a:pt x="906360" y="1021194"/>
                  </a:lnTo>
                  <a:lnTo>
                    <a:pt x="906360" y="1011250"/>
                  </a:lnTo>
                  <a:close/>
                </a:path>
                <a:path w="989964" h="1085850">
                  <a:moveTo>
                    <a:pt x="906360" y="825309"/>
                  </a:moveTo>
                  <a:lnTo>
                    <a:pt x="869022" y="825309"/>
                  </a:lnTo>
                  <a:lnTo>
                    <a:pt x="869022" y="835253"/>
                  </a:lnTo>
                  <a:lnTo>
                    <a:pt x="906360" y="835253"/>
                  </a:lnTo>
                  <a:lnTo>
                    <a:pt x="906360" y="825309"/>
                  </a:lnTo>
                  <a:close/>
                </a:path>
                <a:path w="989964" h="1085850">
                  <a:moveTo>
                    <a:pt x="906360" y="750735"/>
                  </a:moveTo>
                  <a:lnTo>
                    <a:pt x="831697" y="750735"/>
                  </a:lnTo>
                  <a:lnTo>
                    <a:pt x="831697" y="760679"/>
                  </a:lnTo>
                  <a:lnTo>
                    <a:pt x="906360" y="760679"/>
                  </a:lnTo>
                  <a:lnTo>
                    <a:pt x="906360" y="750735"/>
                  </a:lnTo>
                  <a:close/>
                </a:path>
                <a:path w="989964" h="1085850">
                  <a:moveTo>
                    <a:pt x="906360" y="676617"/>
                  </a:moveTo>
                  <a:lnTo>
                    <a:pt x="869022" y="676617"/>
                  </a:lnTo>
                  <a:lnTo>
                    <a:pt x="869022" y="686028"/>
                  </a:lnTo>
                  <a:lnTo>
                    <a:pt x="906360" y="686028"/>
                  </a:lnTo>
                  <a:lnTo>
                    <a:pt x="906360" y="676617"/>
                  </a:lnTo>
                  <a:close/>
                </a:path>
                <a:path w="989964" h="1085850">
                  <a:moveTo>
                    <a:pt x="906360" y="564718"/>
                  </a:moveTo>
                  <a:lnTo>
                    <a:pt x="738670" y="564718"/>
                  </a:lnTo>
                  <a:lnTo>
                    <a:pt x="738670" y="574662"/>
                  </a:lnTo>
                  <a:lnTo>
                    <a:pt x="906360" y="574662"/>
                  </a:lnTo>
                  <a:lnTo>
                    <a:pt x="906360" y="564718"/>
                  </a:lnTo>
                  <a:close/>
                </a:path>
                <a:path w="989964" h="1085850">
                  <a:moveTo>
                    <a:pt x="906360" y="490613"/>
                  </a:moveTo>
                  <a:lnTo>
                    <a:pt x="738670" y="490613"/>
                  </a:lnTo>
                  <a:lnTo>
                    <a:pt x="738670" y="500087"/>
                  </a:lnTo>
                  <a:lnTo>
                    <a:pt x="906360" y="500087"/>
                  </a:lnTo>
                  <a:lnTo>
                    <a:pt x="906360" y="490613"/>
                  </a:lnTo>
                  <a:close/>
                </a:path>
                <a:path w="989964" h="1085850">
                  <a:moveTo>
                    <a:pt x="978433" y="1048575"/>
                  </a:moveTo>
                  <a:lnTo>
                    <a:pt x="948131" y="1048575"/>
                  </a:lnTo>
                  <a:lnTo>
                    <a:pt x="948131" y="597535"/>
                  </a:lnTo>
                  <a:lnTo>
                    <a:pt x="945857" y="533171"/>
                  </a:lnTo>
                  <a:lnTo>
                    <a:pt x="939317" y="473925"/>
                  </a:lnTo>
                  <a:lnTo>
                    <a:pt x="938644" y="470509"/>
                  </a:lnTo>
                  <a:lnTo>
                    <a:pt x="938644" y="597535"/>
                  </a:lnTo>
                  <a:lnTo>
                    <a:pt x="938644" y="1048575"/>
                  </a:lnTo>
                  <a:lnTo>
                    <a:pt x="725271" y="1048575"/>
                  </a:lnTo>
                  <a:lnTo>
                    <a:pt x="725271" y="983869"/>
                  </a:lnTo>
                  <a:lnTo>
                    <a:pt x="869022" y="983869"/>
                  </a:lnTo>
                  <a:lnTo>
                    <a:pt x="869022" y="973924"/>
                  </a:lnTo>
                  <a:lnTo>
                    <a:pt x="725271" y="973924"/>
                  </a:lnTo>
                  <a:lnTo>
                    <a:pt x="725271" y="946619"/>
                  </a:lnTo>
                  <a:lnTo>
                    <a:pt x="850595" y="946619"/>
                  </a:lnTo>
                  <a:lnTo>
                    <a:pt x="850595" y="936675"/>
                  </a:lnTo>
                  <a:lnTo>
                    <a:pt x="725271" y="936675"/>
                  </a:lnTo>
                  <a:lnTo>
                    <a:pt x="725271" y="909294"/>
                  </a:lnTo>
                  <a:lnTo>
                    <a:pt x="906360" y="909294"/>
                  </a:lnTo>
                  <a:lnTo>
                    <a:pt x="906360" y="899883"/>
                  </a:lnTo>
                  <a:lnTo>
                    <a:pt x="725271" y="899883"/>
                  </a:lnTo>
                  <a:lnTo>
                    <a:pt x="725271" y="872045"/>
                  </a:lnTo>
                  <a:lnTo>
                    <a:pt x="869022" y="872045"/>
                  </a:lnTo>
                  <a:lnTo>
                    <a:pt x="869022" y="862558"/>
                  </a:lnTo>
                  <a:lnTo>
                    <a:pt x="725271" y="862558"/>
                  </a:lnTo>
                  <a:lnTo>
                    <a:pt x="725271" y="835253"/>
                  </a:lnTo>
                  <a:lnTo>
                    <a:pt x="831697" y="835253"/>
                  </a:lnTo>
                  <a:lnTo>
                    <a:pt x="831697" y="825309"/>
                  </a:lnTo>
                  <a:lnTo>
                    <a:pt x="725271" y="825309"/>
                  </a:lnTo>
                  <a:lnTo>
                    <a:pt x="725271" y="797928"/>
                  </a:lnTo>
                  <a:lnTo>
                    <a:pt x="887463" y="797928"/>
                  </a:lnTo>
                  <a:lnTo>
                    <a:pt x="887463" y="787984"/>
                  </a:lnTo>
                  <a:lnTo>
                    <a:pt x="725271" y="787984"/>
                  </a:lnTo>
                  <a:lnTo>
                    <a:pt x="725271" y="760679"/>
                  </a:lnTo>
                  <a:lnTo>
                    <a:pt x="794435" y="760679"/>
                  </a:lnTo>
                  <a:lnTo>
                    <a:pt x="794435" y="750735"/>
                  </a:lnTo>
                  <a:lnTo>
                    <a:pt x="725271" y="750735"/>
                  </a:lnTo>
                  <a:lnTo>
                    <a:pt x="725271" y="723353"/>
                  </a:lnTo>
                  <a:lnTo>
                    <a:pt x="887463" y="723353"/>
                  </a:lnTo>
                  <a:lnTo>
                    <a:pt x="887463" y="713409"/>
                  </a:lnTo>
                  <a:lnTo>
                    <a:pt x="725271" y="713409"/>
                  </a:lnTo>
                  <a:lnTo>
                    <a:pt x="725271" y="686028"/>
                  </a:lnTo>
                  <a:lnTo>
                    <a:pt x="831697" y="686028"/>
                  </a:lnTo>
                  <a:lnTo>
                    <a:pt x="831697" y="676617"/>
                  </a:lnTo>
                  <a:lnTo>
                    <a:pt x="725271" y="676617"/>
                  </a:lnTo>
                  <a:lnTo>
                    <a:pt x="725271" y="649236"/>
                  </a:lnTo>
                  <a:lnTo>
                    <a:pt x="906360" y="649236"/>
                  </a:lnTo>
                  <a:lnTo>
                    <a:pt x="906360" y="639292"/>
                  </a:lnTo>
                  <a:lnTo>
                    <a:pt x="725271" y="639292"/>
                  </a:lnTo>
                  <a:lnTo>
                    <a:pt x="725271" y="611987"/>
                  </a:lnTo>
                  <a:lnTo>
                    <a:pt x="869022" y="611987"/>
                  </a:lnTo>
                  <a:lnTo>
                    <a:pt x="869022" y="602043"/>
                  </a:lnTo>
                  <a:lnTo>
                    <a:pt x="725271" y="602043"/>
                  </a:lnTo>
                  <a:lnTo>
                    <a:pt x="725271" y="597535"/>
                  </a:lnTo>
                  <a:lnTo>
                    <a:pt x="728040" y="527596"/>
                  </a:lnTo>
                  <a:lnTo>
                    <a:pt x="735926" y="463778"/>
                  </a:lnTo>
                  <a:lnTo>
                    <a:pt x="748372" y="407771"/>
                  </a:lnTo>
                  <a:lnTo>
                    <a:pt x="757631" y="381508"/>
                  </a:lnTo>
                  <a:lnTo>
                    <a:pt x="757631" y="388721"/>
                  </a:lnTo>
                  <a:lnTo>
                    <a:pt x="869022" y="388721"/>
                  </a:lnTo>
                  <a:lnTo>
                    <a:pt x="869022" y="378777"/>
                  </a:lnTo>
                  <a:lnTo>
                    <a:pt x="758583" y="378777"/>
                  </a:lnTo>
                  <a:lnTo>
                    <a:pt x="764755" y="361289"/>
                  </a:lnTo>
                  <a:lnTo>
                    <a:pt x="784504" y="325983"/>
                  </a:lnTo>
                  <a:lnTo>
                    <a:pt x="807008" y="303568"/>
                  </a:lnTo>
                  <a:lnTo>
                    <a:pt x="831697" y="295719"/>
                  </a:lnTo>
                  <a:lnTo>
                    <a:pt x="856576" y="303568"/>
                  </a:lnTo>
                  <a:lnTo>
                    <a:pt x="899071" y="361289"/>
                  </a:lnTo>
                  <a:lnTo>
                    <a:pt x="915504" y="407771"/>
                  </a:lnTo>
                  <a:lnTo>
                    <a:pt x="927976" y="463778"/>
                  </a:lnTo>
                  <a:lnTo>
                    <a:pt x="935888" y="527596"/>
                  </a:lnTo>
                  <a:lnTo>
                    <a:pt x="938644" y="597535"/>
                  </a:lnTo>
                  <a:lnTo>
                    <a:pt x="938644" y="470509"/>
                  </a:lnTo>
                  <a:lnTo>
                    <a:pt x="928878" y="420878"/>
                  </a:lnTo>
                  <a:lnTo>
                    <a:pt x="914933" y="375081"/>
                  </a:lnTo>
                  <a:lnTo>
                    <a:pt x="897851" y="337604"/>
                  </a:lnTo>
                  <a:lnTo>
                    <a:pt x="860666" y="295719"/>
                  </a:lnTo>
                  <a:lnTo>
                    <a:pt x="855853" y="291884"/>
                  </a:lnTo>
                  <a:lnTo>
                    <a:pt x="831697" y="285775"/>
                  </a:lnTo>
                  <a:lnTo>
                    <a:pt x="807720" y="291884"/>
                  </a:lnTo>
                  <a:lnTo>
                    <a:pt x="785622" y="309524"/>
                  </a:lnTo>
                  <a:lnTo>
                    <a:pt x="748715" y="375081"/>
                  </a:lnTo>
                  <a:lnTo>
                    <a:pt x="734720" y="420878"/>
                  </a:lnTo>
                  <a:lnTo>
                    <a:pt x="724217" y="473925"/>
                  </a:lnTo>
                  <a:lnTo>
                    <a:pt x="717613" y="533171"/>
                  </a:lnTo>
                  <a:lnTo>
                    <a:pt x="715327" y="597535"/>
                  </a:lnTo>
                  <a:lnTo>
                    <a:pt x="715327" y="1048575"/>
                  </a:lnTo>
                  <a:lnTo>
                    <a:pt x="687476" y="1048575"/>
                  </a:lnTo>
                  <a:lnTo>
                    <a:pt x="687476" y="1057986"/>
                  </a:lnTo>
                  <a:lnTo>
                    <a:pt x="715327" y="1057986"/>
                  </a:lnTo>
                  <a:lnTo>
                    <a:pt x="948131" y="1057986"/>
                  </a:lnTo>
                  <a:lnTo>
                    <a:pt x="978433" y="1057986"/>
                  </a:lnTo>
                  <a:lnTo>
                    <a:pt x="978433" y="1048575"/>
                  </a:lnTo>
                  <a:close/>
                </a:path>
                <a:path w="989964" h="1085850">
                  <a:moveTo>
                    <a:pt x="989901" y="1076413"/>
                  </a:moveTo>
                  <a:lnTo>
                    <a:pt x="686485" y="1076413"/>
                  </a:lnTo>
                  <a:lnTo>
                    <a:pt x="686485" y="1085824"/>
                  </a:lnTo>
                  <a:lnTo>
                    <a:pt x="989901" y="1085824"/>
                  </a:lnTo>
                  <a:lnTo>
                    <a:pt x="989901" y="1076413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31743" y="4145724"/>
              <a:ext cx="250709" cy="23665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20545" y="4109402"/>
              <a:ext cx="591820" cy="358775"/>
            </a:xfrm>
            <a:custGeom>
              <a:avLst/>
              <a:gdLst/>
              <a:ahLst/>
              <a:cxnLst/>
              <a:rect l="l" t="t" r="r" b="b"/>
              <a:pathLst>
                <a:path w="591819" h="358775">
                  <a:moveTo>
                    <a:pt x="567855" y="163601"/>
                  </a:moveTo>
                  <a:lnTo>
                    <a:pt x="565810" y="146291"/>
                  </a:lnTo>
                  <a:lnTo>
                    <a:pt x="558368" y="129717"/>
                  </a:lnTo>
                  <a:lnTo>
                    <a:pt x="558368" y="163601"/>
                  </a:lnTo>
                  <a:lnTo>
                    <a:pt x="549770" y="190042"/>
                  </a:lnTo>
                  <a:lnTo>
                    <a:pt x="511314" y="229489"/>
                  </a:lnTo>
                  <a:lnTo>
                    <a:pt x="470090" y="247091"/>
                  </a:lnTo>
                  <a:lnTo>
                    <a:pt x="457377" y="248119"/>
                  </a:lnTo>
                  <a:lnTo>
                    <a:pt x="454926" y="246138"/>
                  </a:lnTo>
                  <a:lnTo>
                    <a:pt x="452412" y="243687"/>
                  </a:lnTo>
                  <a:lnTo>
                    <a:pt x="449427" y="241160"/>
                  </a:lnTo>
                  <a:lnTo>
                    <a:pt x="445414" y="237159"/>
                  </a:lnTo>
                  <a:lnTo>
                    <a:pt x="440474" y="232740"/>
                  </a:lnTo>
                  <a:lnTo>
                    <a:pt x="434047" y="227241"/>
                  </a:lnTo>
                  <a:lnTo>
                    <a:pt x="421601" y="209080"/>
                  </a:lnTo>
                  <a:lnTo>
                    <a:pt x="423062" y="160426"/>
                  </a:lnTo>
                  <a:lnTo>
                    <a:pt x="435330" y="124244"/>
                  </a:lnTo>
                  <a:lnTo>
                    <a:pt x="470547" y="103251"/>
                  </a:lnTo>
                  <a:lnTo>
                    <a:pt x="494182" y="100965"/>
                  </a:lnTo>
                  <a:lnTo>
                    <a:pt x="503364" y="101307"/>
                  </a:lnTo>
                  <a:lnTo>
                    <a:pt x="537464" y="118986"/>
                  </a:lnTo>
                  <a:lnTo>
                    <a:pt x="558368" y="163601"/>
                  </a:lnTo>
                  <a:lnTo>
                    <a:pt x="558368" y="129717"/>
                  </a:lnTo>
                  <a:lnTo>
                    <a:pt x="531177" y="100965"/>
                  </a:lnTo>
                  <a:lnTo>
                    <a:pt x="499668" y="91122"/>
                  </a:lnTo>
                  <a:lnTo>
                    <a:pt x="479933" y="91922"/>
                  </a:lnTo>
                  <a:lnTo>
                    <a:pt x="435076" y="109639"/>
                  </a:lnTo>
                  <a:lnTo>
                    <a:pt x="414147" y="155295"/>
                  </a:lnTo>
                  <a:lnTo>
                    <a:pt x="409359" y="183629"/>
                  </a:lnTo>
                  <a:lnTo>
                    <a:pt x="412305" y="211404"/>
                  </a:lnTo>
                  <a:lnTo>
                    <a:pt x="428078" y="234734"/>
                  </a:lnTo>
                  <a:lnTo>
                    <a:pt x="439013" y="244678"/>
                  </a:lnTo>
                  <a:lnTo>
                    <a:pt x="442988" y="248119"/>
                  </a:lnTo>
                  <a:lnTo>
                    <a:pt x="446443" y="251637"/>
                  </a:lnTo>
                  <a:lnTo>
                    <a:pt x="449427" y="254622"/>
                  </a:lnTo>
                  <a:lnTo>
                    <a:pt x="452412" y="257073"/>
                  </a:lnTo>
                  <a:lnTo>
                    <a:pt x="453936" y="258064"/>
                  </a:lnTo>
                  <a:lnTo>
                    <a:pt x="455930" y="258064"/>
                  </a:lnTo>
                  <a:lnTo>
                    <a:pt x="500684" y="248119"/>
                  </a:lnTo>
                  <a:lnTo>
                    <a:pt x="539483" y="218541"/>
                  </a:lnTo>
                  <a:lnTo>
                    <a:pt x="558888" y="193586"/>
                  </a:lnTo>
                  <a:lnTo>
                    <a:pt x="567855" y="163601"/>
                  </a:lnTo>
                  <a:close/>
                </a:path>
                <a:path w="591819" h="358775">
                  <a:moveTo>
                    <a:pt x="584225" y="22872"/>
                  </a:moveTo>
                  <a:lnTo>
                    <a:pt x="574281" y="22301"/>
                  </a:lnTo>
                  <a:lnTo>
                    <a:pt x="574281" y="31826"/>
                  </a:lnTo>
                  <a:lnTo>
                    <a:pt x="572820" y="57213"/>
                  </a:lnTo>
                  <a:lnTo>
                    <a:pt x="195275" y="35801"/>
                  </a:lnTo>
                  <a:lnTo>
                    <a:pt x="196723" y="10477"/>
                  </a:lnTo>
                  <a:lnTo>
                    <a:pt x="574281" y="31826"/>
                  </a:lnTo>
                  <a:lnTo>
                    <a:pt x="574281" y="22301"/>
                  </a:lnTo>
                  <a:lnTo>
                    <a:pt x="369341" y="10477"/>
                  </a:lnTo>
                  <a:lnTo>
                    <a:pt x="187782" y="0"/>
                  </a:lnTo>
                  <a:lnTo>
                    <a:pt x="184797" y="44742"/>
                  </a:lnTo>
                  <a:lnTo>
                    <a:pt x="581774" y="67614"/>
                  </a:lnTo>
                  <a:lnTo>
                    <a:pt x="582345" y="57213"/>
                  </a:lnTo>
                  <a:lnTo>
                    <a:pt x="584225" y="22872"/>
                  </a:lnTo>
                  <a:close/>
                </a:path>
                <a:path w="591819" h="358775">
                  <a:moveTo>
                    <a:pt x="591718" y="163601"/>
                  </a:moveTo>
                  <a:lnTo>
                    <a:pt x="589127" y="143217"/>
                  </a:lnTo>
                  <a:lnTo>
                    <a:pt x="582244" y="128231"/>
                  </a:lnTo>
                  <a:lnTo>
                    <a:pt x="582244" y="163601"/>
                  </a:lnTo>
                  <a:lnTo>
                    <a:pt x="573049" y="195008"/>
                  </a:lnTo>
                  <a:lnTo>
                    <a:pt x="528002" y="243052"/>
                  </a:lnTo>
                  <a:lnTo>
                    <a:pt x="491502" y="263842"/>
                  </a:lnTo>
                  <a:lnTo>
                    <a:pt x="469963" y="266217"/>
                  </a:lnTo>
                  <a:lnTo>
                    <a:pt x="443776" y="265887"/>
                  </a:lnTo>
                  <a:lnTo>
                    <a:pt x="393306" y="262902"/>
                  </a:lnTo>
                  <a:lnTo>
                    <a:pt x="371297" y="261950"/>
                  </a:lnTo>
                  <a:lnTo>
                    <a:pt x="325094" y="262051"/>
                  </a:lnTo>
                  <a:lnTo>
                    <a:pt x="260477" y="271614"/>
                  </a:lnTo>
                  <a:lnTo>
                    <a:pt x="217144" y="287896"/>
                  </a:lnTo>
                  <a:lnTo>
                    <a:pt x="207289" y="292176"/>
                  </a:lnTo>
                  <a:lnTo>
                    <a:pt x="197662" y="295973"/>
                  </a:lnTo>
                  <a:lnTo>
                    <a:pt x="187960" y="299224"/>
                  </a:lnTo>
                  <a:lnTo>
                    <a:pt x="177825" y="301815"/>
                  </a:lnTo>
                  <a:lnTo>
                    <a:pt x="154419" y="306781"/>
                  </a:lnTo>
                  <a:lnTo>
                    <a:pt x="137096" y="310845"/>
                  </a:lnTo>
                  <a:lnTo>
                    <a:pt x="107213" y="318719"/>
                  </a:lnTo>
                  <a:lnTo>
                    <a:pt x="98729" y="320713"/>
                  </a:lnTo>
                  <a:lnTo>
                    <a:pt x="89992" y="323672"/>
                  </a:lnTo>
                  <a:lnTo>
                    <a:pt x="81026" y="327190"/>
                  </a:lnTo>
                  <a:lnTo>
                    <a:pt x="71945" y="331076"/>
                  </a:lnTo>
                  <a:lnTo>
                    <a:pt x="62915" y="335165"/>
                  </a:lnTo>
                  <a:lnTo>
                    <a:pt x="50419" y="340525"/>
                  </a:lnTo>
                  <a:lnTo>
                    <a:pt x="38620" y="345020"/>
                  </a:lnTo>
                  <a:lnTo>
                    <a:pt x="28041" y="347929"/>
                  </a:lnTo>
                  <a:lnTo>
                    <a:pt x="19151" y="348551"/>
                  </a:lnTo>
                  <a:lnTo>
                    <a:pt x="12192" y="347560"/>
                  </a:lnTo>
                  <a:lnTo>
                    <a:pt x="10731" y="344576"/>
                  </a:lnTo>
                  <a:lnTo>
                    <a:pt x="10198" y="343115"/>
                  </a:lnTo>
                  <a:lnTo>
                    <a:pt x="8216" y="338150"/>
                  </a:lnTo>
                  <a:lnTo>
                    <a:pt x="36626" y="307174"/>
                  </a:lnTo>
                  <a:lnTo>
                    <a:pt x="52971" y="298373"/>
                  </a:lnTo>
                  <a:lnTo>
                    <a:pt x="101714" y="300824"/>
                  </a:lnTo>
                  <a:lnTo>
                    <a:pt x="105905" y="300596"/>
                  </a:lnTo>
                  <a:lnTo>
                    <a:pt x="115887" y="299351"/>
                  </a:lnTo>
                  <a:lnTo>
                    <a:pt x="120319" y="298373"/>
                  </a:lnTo>
                  <a:lnTo>
                    <a:pt x="129984" y="296240"/>
                  </a:lnTo>
                  <a:lnTo>
                    <a:pt x="145211" y="290880"/>
                  </a:lnTo>
                  <a:lnTo>
                    <a:pt x="146532" y="290423"/>
                  </a:lnTo>
                  <a:lnTo>
                    <a:pt x="156337" y="285254"/>
                  </a:lnTo>
                  <a:lnTo>
                    <a:pt x="165836" y="278917"/>
                  </a:lnTo>
                  <a:lnTo>
                    <a:pt x="175501" y="271526"/>
                  </a:lnTo>
                  <a:lnTo>
                    <a:pt x="185039" y="263842"/>
                  </a:lnTo>
                  <a:lnTo>
                    <a:pt x="199161" y="252691"/>
                  </a:lnTo>
                  <a:lnTo>
                    <a:pt x="206692" y="247078"/>
                  </a:lnTo>
                  <a:lnTo>
                    <a:pt x="214630" y="241693"/>
                  </a:lnTo>
                  <a:lnTo>
                    <a:pt x="226529" y="231978"/>
                  </a:lnTo>
                  <a:lnTo>
                    <a:pt x="238887" y="219252"/>
                  </a:lnTo>
                  <a:lnTo>
                    <a:pt x="251434" y="204558"/>
                  </a:lnTo>
                  <a:lnTo>
                    <a:pt x="263893" y="188988"/>
                  </a:lnTo>
                  <a:lnTo>
                    <a:pt x="273405" y="177241"/>
                  </a:lnTo>
                  <a:lnTo>
                    <a:pt x="299237" y="148691"/>
                  </a:lnTo>
                  <a:lnTo>
                    <a:pt x="357187" y="109804"/>
                  </a:lnTo>
                  <a:lnTo>
                    <a:pt x="415277" y="88150"/>
                  </a:lnTo>
                  <a:lnTo>
                    <a:pt x="468096" y="80327"/>
                  </a:lnTo>
                  <a:lnTo>
                    <a:pt x="510298" y="82905"/>
                  </a:lnTo>
                  <a:lnTo>
                    <a:pt x="556717" y="109816"/>
                  </a:lnTo>
                  <a:lnTo>
                    <a:pt x="579653" y="145440"/>
                  </a:lnTo>
                  <a:lnTo>
                    <a:pt x="582244" y="163601"/>
                  </a:lnTo>
                  <a:lnTo>
                    <a:pt x="582244" y="128231"/>
                  </a:lnTo>
                  <a:lnTo>
                    <a:pt x="579907" y="123139"/>
                  </a:lnTo>
                  <a:lnTo>
                    <a:pt x="564172" y="103530"/>
                  </a:lnTo>
                  <a:lnTo>
                    <a:pt x="541997" y="84518"/>
                  </a:lnTo>
                  <a:lnTo>
                    <a:pt x="532244" y="80327"/>
                  </a:lnTo>
                  <a:lnTo>
                    <a:pt x="517906" y="74155"/>
                  </a:lnTo>
                  <a:lnTo>
                    <a:pt x="482574" y="69824"/>
                  </a:lnTo>
                  <a:lnTo>
                    <a:pt x="439204" y="72974"/>
                  </a:lnTo>
                  <a:lnTo>
                    <a:pt x="390969" y="84988"/>
                  </a:lnTo>
                  <a:lnTo>
                    <a:pt x="341083" y="107276"/>
                  </a:lnTo>
                  <a:lnTo>
                    <a:pt x="292735" y="141262"/>
                  </a:lnTo>
                  <a:lnTo>
                    <a:pt x="265988" y="170967"/>
                  </a:lnTo>
                  <a:lnTo>
                    <a:pt x="256476" y="183032"/>
                  </a:lnTo>
                  <a:lnTo>
                    <a:pt x="244170" y="197929"/>
                  </a:lnTo>
                  <a:lnTo>
                    <a:pt x="232067" y="212051"/>
                  </a:lnTo>
                  <a:lnTo>
                    <a:pt x="220332" y="224193"/>
                  </a:lnTo>
                  <a:lnTo>
                    <a:pt x="209194" y="233210"/>
                  </a:lnTo>
                  <a:lnTo>
                    <a:pt x="200939" y="238912"/>
                  </a:lnTo>
                  <a:lnTo>
                    <a:pt x="193268" y="244741"/>
                  </a:lnTo>
                  <a:lnTo>
                    <a:pt x="185953" y="250647"/>
                  </a:lnTo>
                  <a:lnTo>
                    <a:pt x="178828" y="256603"/>
                  </a:lnTo>
                  <a:lnTo>
                    <a:pt x="169608" y="263918"/>
                  </a:lnTo>
                  <a:lnTo>
                    <a:pt x="128041" y="286715"/>
                  </a:lnTo>
                  <a:lnTo>
                    <a:pt x="102235" y="290880"/>
                  </a:lnTo>
                  <a:lnTo>
                    <a:pt x="50977" y="288429"/>
                  </a:lnTo>
                  <a:lnTo>
                    <a:pt x="49987" y="288886"/>
                  </a:lnTo>
                  <a:lnTo>
                    <a:pt x="10731" y="314744"/>
                  </a:lnTo>
                  <a:lnTo>
                    <a:pt x="0" y="338594"/>
                  </a:lnTo>
                  <a:lnTo>
                    <a:pt x="1257" y="346570"/>
                  </a:lnTo>
                  <a:lnTo>
                    <a:pt x="3238" y="351078"/>
                  </a:lnTo>
                  <a:lnTo>
                    <a:pt x="7226" y="357035"/>
                  </a:lnTo>
                  <a:lnTo>
                    <a:pt x="17691" y="358038"/>
                  </a:lnTo>
                  <a:lnTo>
                    <a:pt x="19151" y="358495"/>
                  </a:lnTo>
                  <a:lnTo>
                    <a:pt x="21678" y="358495"/>
                  </a:lnTo>
                  <a:lnTo>
                    <a:pt x="31813" y="357289"/>
                  </a:lnTo>
                  <a:lnTo>
                    <a:pt x="42799" y="354088"/>
                  </a:lnTo>
                  <a:lnTo>
                    <a:pt x="54521" y="349491"/>
                  </a:lnTo>
                  <a:lnTo>
                    <a:pt x="56680" y="348551"/>
                  </a:lnTo>
                  <a:lnTo>
                    <a:pt x="66903" y="344106"/>
                  </a:lnTo>
                  <a:lnTo>
                    <a:pt x="109664" y="328206"/>
                  </a:lnTo>
                  <a:lnTo>
                    <a:pt x="125133" y="323862"/>
                  </a:lnTo>
                  <a:lnTo>
                    <a:pt x="139547" y="320103"/>
                  </a:lnTo>
                  <a:lnTo>
                    <a:pt x="156552" y="316153"/>
                  </a:lnTo>
                  <a:lnTo>
                    <a:pt x="179819" y="311302"/>
                  </a:lnTo>
                  <a:lnTo>
                    <a:pt x="190677" y="308622"/>
                  </a:lnTo>
                  <a:lnTo>
                    <a:pt x="201015" y="305193"/>
                  </a:lnTo>
                  <a:lnTo>
                    <a:pt x="211099" y="301205"/>
                  </a:lnTo>
                  <a:lnTo>
                    <a:pt x="240372" y="288620"/>
                  </a:lnTo>
                  <a:lnTo>
                    <a:pt x="262902" y="281000"/>
                  </a:lnTo>
                  <a:lnTo>
                    <a:pt x="290652" y="274980"/>
                  </a:lnTo>
                  <a:lnTo>
                    <a:pt x="325564" y="271526"/>
                  </a:lnTo>
                  <a:lnTo>
                    <a:pt x="348551" y="271284"/>
                  </a:lnTo>
                  <a:lnTo>
                    <a:pt x="371081" y="271830"/>
                  </a:lnTo>
                  <a:lnTo>
                    <a:pt x="392861" y="272834"/>
                  </a:lnTo>
                  <a:lnTo>
                    <a:pt x="445236" y="275805"/>
                  </a:lnTo>
                  <a:lnTo>
                    <a:pt x="472617" y="275971"/>
                  </a:lnTo>
                  <a:lnTo>
                    <a:pt x="495249" y="273138"/>
                  </a:lnTo>
                  <a:lnTo>
                    <a:pt x="499770" y="271284"/>
                  </a:lnTo>
                  <a:lnTo>
                    <a:pt x="512152" y="266217"/>
                  </a:lnTo>
                  <a:lnTo>
                    <a:pt x="560324" y="227812"/>
                  </a:lnTo>
                  <a:lnTo>
                    <a:pt x="582104" y="198475"/>
                  </a:lnTo>
                  <a:lnTo>
                    <a:pt x="591718" y="163601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50640" y="4301837"/>
              <a:ext cx="182544" cy="12382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57694" y="4101451"/>
              <a:ext cx="1070610" cy="344805"/>
            </a:xfrm>
            <a:custGeom>
              <a:avLst/>
              <a:gdLst/>
              <a:ahLst/>
              <a:cxnLst/>
              <a:rect l="l" t="t" r="r" b="b"/>
              <a:pathLst>
                <a:path w="1070610" h="344804">
                  <a:moveTo>
                    <a:pt x="269621" y="108915"/>
                  </a:moveTo>
                  <a:lnTo>
                    <a:pt x="249224" y="85509"/>
                  </a:lnTo>
                  <a:lnTo>
                    <a:pt x="236372" y="75565"/>
                  </a:lnTo>
                  <a:lnTo>
                    <a:pt x="231914" y="72123"/>
                  </a:lnTo>
                  <a:lnTo>
                    <a:pt x="227545" y="68745"/>
                  </a:lnTo>
                  <a:lnTo>
                    <a:pt x="191884" y="51650"/>
                  </a:lnTo>
                  <a:lnTo>
                    <a:pt x="172339" y="46266"/>
                  </a:lnTo>
                  <a:lnTo>
                    <a:pt x="147091" y="39306"/>
                  </a:lnTo>
                  <a:lnTo>
                    <a:pt x="98005" y="36791"/>
                  </a:lnTo>
                  <a:lnTo>
                    <a:pt x="97497" y="36791"/>
                  </a:lnTo>
                  <a:lnTo>
                    <a:pt x="97002" y="36322"/>
                  </a:lnTo>
                  <a:lnTo>
                    <a:pt x="85178" y="9944"/>
                  </a:lnTo>
                  <a:lnTo>
                    <a:pt x="79590" y="3975"/>
                  </a:lnTo>
                  <a:lnTo>
                    <a:pt x="77101" y="1981"/>
                  </a:lnTo>
                  <a:lnTo>
                    <a:pt x="74129" y="533"/>
                  </a:lnTo>
                  <a:lnTo>
                    <a:pt x="71132" y="0"/>
                  </a:lnTo>
                  <a:lnTo>
                    <a:pt x="46532" y="1866"/>
                  </a:lnTo>
                  <a:lnTo>
                    <a:pt x="25374" y="11874"/>
                  </a:lnTo>
                  <a:lnTo>
                    <a:pt x="9436" y="28879"/>
                  </a:lnTo>
                  <a:lnTo>
                    <a:pt x="508" y="51701"/>
                  </a:lnTo>
                  <a:lnTo>
                    <a:pt x="0" y="55219"/>
                  </a:lnTo>
                  <a:lnTo>
                    <a:pt x="1993" y="58661"/>
                  </a:lnTo>
                  <a:lnTo>
                    <a:pt x="3987" y="60655"/>
                  </a:lnTo>
                  <a:lnTo>
                    <a:pt x="5969" y="62179"/>
                  </a:lnTo>
                  <a:lnTo>
                    <a:pt x="7962" y="63639"/>
                  </a:lnTo>
                  <a:lnTo>
                    <a:pt x="9956" y="65163"/>
                  </a:lnTo>
                  <a:lnTo>
                    <a:pt x="11442" y="66154"/>
                  </a:lnTo>
                  <a:lnTo>
                    <a:pt x="12433" y="67144"/>
                  </a:lnTo>
                  <a:lnTo>
                    <a:pt x="13931" y="68148"/>
                  </a:lnTo>
                  <a:lnTo>
                    <a:pt x="15913" y="69596"/>
                  </a:lnTo>
                  <a:lnTo>
                    <a:pt x="16421" y="71120"/>
                  </a:lnTo>
                  <a:lnTo>
                    <a:pt x="15913" y="72580"/>
                  </a:lnTo>
                  <a:lnTo>
                    <a:pt x="15417" y="74574"/>
                  </a:lnTo>
                  <a:lnTo>
                    <a:pt x="32829" y="100431"/>
                  </a:lnTo>
                  <a:lnTo>
                    <a:pt x="33832" y="100952"/>
                  </a:lnTo>
                  <a:lnTo>
                    <a:pt x="34823" y="101422"/>
                  </a:lnTo>
                  <a:lnTo>
                    <a:pt x="35318" y="101955"/>
                  </a:lnTo>
                  <a:lnTo>
                    <a:pt x="36309" y="103403"/>
                  </a:lnTo>
                  <a:lnTo>
                    <a:pt x="35814" y="104940"/>
                  </a:lnTo>
                  <a:lnTo>
                    <a:pt x="33337" y="110375"/>
                  </a:lnTo>
                  <a:lnTo>
                    <a:pt x="30353" y="115341"/>
                  </a:lnTo>
                  <a:lnTo>
                    <a:pt x="26860" y="122301"/>
                  </a:lnTo>
                  <a:lnTo>
                    <a:pt x="31343" y="128803"/>
                  </a:lnTo>
                  <a:lnTo>
                    <a:pt x="32334" y="131254"/>
                  </a:lnTo>
                  <a:lnTo>
                    <a:pt x="30848" y="141262"/>
                  </a:lnTo>
                  <a:lnTo>
                    <a:pt x="29349" y="150215"/>
                  </a:lnTo>
                  <a:lnTo>
                    <a:pt x="25692" y="174421"/>
                  </a:lnTo>
                  <a:lnTo>
                    <a:pt x="25615" y="175069"/>
                  </a:lnTo>
                  <a:lnTo>
                    <a:pt x="23876" y="203085"/>
                  </a:lnTo>
                  <a:lnTo>
                    <a:pt x="26974" y="232067"/>
                  </a:lnTo>
                  <a:lnTo>
                    <a:pt x="37807" y="258597"/>
                  </a:lnTo>
                  <a:lnTo>
                    <a:pt x="49250" y="275958"/>
                  </a:lnTo>
                  <a:lnTo>
                    <a:pt x="46761" y="255612"/>
                  </a:lnTo>
                  <a:lnTo>
                    <a:pt x="47853" y="234734"/>
                  </a:lnTo>
                  <a:lnTo>
                    <a:pt x="48044" y="230974"/>
                  </a:lnTo>
                  <a:lnTo>
                    <a:pt x="54470" y="201726"/>
                  </a:lnTo>
                  <a:lnTo>
                    <a:pt x="63131" y="174421"/>
                  </a:lnTo>
                  <a:lnTo>
                    <a:pt x="71132" y="155651"/>
                  </a:lnTo>
                  <a:lnTo>
                    <a:pt x="72631" y="161150"/>
                  </a:lnTo>
                  <a:lnTo>
                    <a:pt x="74701" y="169443"/>
                  </a:lnTo>
                  <a:lnTo>
                    <a:pt x="76606" y="177520"/>
                  </a:lnTo>
                  <a:lnTo>
                    <a:pt x="88176" y="221157"/>
                  </a:lnTo>
                  <a:lnTo>
                    <a:pt x="105397" y="270065"/>
                  </a:lnTo>
                  <a:lnTo>
                    <a:pt x="129984" y="313105"/>
                  </a:lnTo>
                  <a:lnTo>
                    <a:pt x="163664" y="339140"/>
                  </a:lnTo>
                  <a:lnTo>
                    <a:pt x="177584" y="344576"/>
                  </a:lnTo>
                  <a:lnTo>
                    <a:pt x="169125" y="332181"/>
                  </a:lnTo>
                  <a:lnTo>
                    <a:pt x="165087" y="323227"/>
                  </a:lnTo>
                  <a:lnTo>
                    <a:pt x="153047" y="296570"/>
                  </a:lnTo>
                  <a:lnTo>
                    <a:pt x="133756" y="239699"/>
                  </a:lnTo>
                  <a:lnTo>
                    <a:pt x="116598" y="180594"/>
                  </a:lnTo>
                  <a:lnTo>
                    <a:pt x="106946" y="138277"/>
                  </a:lnTo>
                  <a:lnTo>
                    <a:pt x="132676" y="171780"/>
                  </a:lnTo>
                  <a:lnTo>
                    <a:pt x="166458" y="219062"/>
                  </a:lnTo>
                  <a:lnTo>
                    <a:pt x="196977" y="263004"/>
                  </a:lnTo>
                  <a:lnTo>
                    <a:pt x="212902" y="286435"/>
                  </a:lnTo>
                  <a:lnTo>
                    <a:pt x="229819" y="313740"/>
                  </a:lnTo>
                  <a:lnTo>
                    <a:pt x="221869" y="282917"/>
                  </a:lnTo>
                  <a:lnTo>
                    <a:pt x="206781" y="236296"/>
                  </a:lnTo>
                  <a:lnTo>
                    <a:pt x="185178" y="189039"/>
                  </a:lnTo>
                  <a:lnTo>
                    <a:pt x="158902" y="144843"/>
                  </a:lnTo>
                  <a:lnTo>
                    <a:pt x="129832" y="107391"/>
                  </a:lnTo>
                  <a:lnTo>
                    <a:pt x="139954" y="110909"/>
                  </a:lnTo>
                  <a:lnTo>
                    <a:pt x="158559" y="125374"/>
                  </a:lnTo>
                  <a:lnTo>
                    <a:pt x="187058" y="157822"/>
                  </a:lnTo>
                  <a:lnTo>
                    <a:pt x="226834" y="215303"/>
                  </a:lnTo>
                  <a:lnTo>
                    <a:pt x="229323" y="219278"/>
                  </a:lnTo>
                  <a:lnTo>
                    <a:pt x="229819" y="219811"/>
                  </a:lnTo>
                  <a:lnTo>
                    <a:pt x="238277" y="227241"/>
                  </a:lnTo>
                  <a:lnTo>
                    <a:pt x="238163" y="215734"/>
                  </a:lnTo>
                  <a:lnTo>
                    <a:pt x="234302" y="196938"/>
                  </a:lnTo>
                  <a:lnTo>
                    <a:pt x="228650" y="169443"/>
                  </a:lnTo>
                  <a:lnTo>
                    <a:pt x="226339" y="165176"/>
                  </a:lnTo>
                  <a:lnTo>
                    <a:pt x="226339" y="196938"/>
                  </a:lnTo>
                  <a:lnTo>
                    <a:pt x="195199" y="152374"/>
                  </a:lnTo>
                  <a:lnTo>
                    <a:pt x="168262" y="120891"/>
                  </a:lnTo>
                  <a:lnTo>
                    <a:pt x="151574" y="107391"/>
                  </a:lnTo>
                  <a:lnTo>
                    <a:pt x="145618" y="102565"/>
                  </a:lnTo>
                  <a:lnTo>
                    <a:pt x="127342" y="97447"/>
                  </a:lnTo>
                  <a:lnTo>
                    <a:pt x="122872" y="97967"/>
                  </a:lnTo>
                  <a:lnTo>
                    <a:pt x="119888" y="99961"/>
                  </a:lnTo>
                  <a:lnTo>
                    <a:pt x="118884" y="103403"/>
                  </a:lnTo>
                  <a:lnTo>
                    <a:pt x="117894" y="104406"/>
                  </a:lnTo>
                  <a:lnTo>
                    <a:pt x="117398" y="108381"/>
                  </a:lnTo>
                  <a:lnTo>
                    <a:pt x="120878" y="112356"/>
                  </a:lnTo>
                  <a:lnTo>
                    <a:pt x="145135" y="142252"/>
                  </a:lnTo>
                  <a:lnTo>
                    <a:pt x="167830" y="177520"/>
                  </a:lnTo>
                  <a:lnTo>
                    <a:pt x="187617" y="215734"/>
                  </a:lnTo>
                  <a:lnTo>
                    <a:pt x="203454" y="255079"/>
                  </a:lnTo>
                  <a:lnTo>
                    <a:pt x="176009" y="215684"/>
                  </a:lnTo>
                  <a:lnTo>
                    <a:pt x="145008" y="172554"/>
                  </a:lnTo>
                  <a:lnTo>
                    <a:pt x="118618" y="138277"/>
                  </a:lnTo>
                  <a:lnTo>
                    <a:pt x="118110" y="137617"/>
                  </a:lnTo>
                  <a:lnTo>
                    <a:pt x="102971" y="122834"/>
                  </a:lnTo>
                  <a:lnTo>
                    <a:pt x="99987" y="122301"/>
                  </a:lnTo>
                  <a:lnTo>
                    <a:pt x="98501" y="124294"/>
                  </a:lnTo>
                  <a:lnTo>
                    <a:pt x="100063" y="153009"/>
                  </a:lnTo>
                  <a:lnTo>
                    <a:pt x="114782" y="209588"/>
                  </a:lnTo>
                  <a:lnTo>
                    <a:pt x="135293" y="273253"/>
                  </a:lnTo>
                  <a:lnTo>
                    <a:pt x="154216" y="323227"/>
                  </a:lnTo>
                  <a:lnTo>
                    <a:pt x="128803" y="294487"/>
                  </a:lnTo>
                  <a:lnTo>
                    <a:pt x="109499" y="254368"/>
                  </a:lnTo>
                  <a:lnTo>
                    <a:pt x="95516" y="211645"/>
                  </a:lnTo>
                  <a:lnTo>
                    <a:pt x="85902" y="174421"/>
                  </a:lnTo>
                  <a:lnTo>
                    <a:pt x="82003" y="159029"/>
                  </a:lnTo>
                  <a:lnTo>
                    <a:pt x="80987" y="155651"/>
                  </a:lnTo>
                  <a:lnTo>
                    <a:pt x="78968" y="148971"/>
                  </a:lnTo>
                  <a:lnTo>
                    <a:pt x="76123" y="143751"/>
                  </a:lnTo>
                  <a:lnTo>
                    <a:pt x="72631" y="142252"/>
                  </a:lnTo>
                  <a:lnTo>
                    <a:pt x="71628" y="142252"/>
                  </a:lnTo>
                  <a:lnTo>
                    <a:pt x="71628" y="142722"/>
                  </a:lnTo>
                  <a:lnTo>
                    <a:pt x="66509" y="145897"/>
                  </a:lnTo>
                  <a:lnTo>
                    <a:pt x="48247" y="188455"/>
                  </a:lnTo>
                  <a:lnTo>
                    <a:pt x="37807" y="234734"/>
                  </a:lnTo>
                  <a:lnTo>
                    <a:pt x="34112" y="213283"/>
                  </a:lnTo>
                  <a:lnTo>
                    <a:pt x="34010" y="191198"/>
                  </a:lnTo>
                  <a:lnTo>
                    <a:pt x="36055" y="170243"/>
                  </a:lnTo>
                  <a:lnTo>
                    <a:pt x="38798" y="152196"/>
                  </a:lnTo>
                  <a:lnTo>
                    <a:pt x="40640" y="140957"/>
                  </a:lnTo>
                  <a:lnTo>
                    <a:pt x="41541" y="132905"/>
                  </a:lnTo>
                  <a:lnTo>
                    <a:pt x="41325" y="127266"/>
                  </a:lnTo>
                  <a:lnTo>
                    <a:pt x="39801" y="123291"/>
                  </a:lnTo>
                  <a:lnTo>
                    <a:pt x="38303" y="121843"/>
                  </a:lnTo>
                  <a:lnTo>
                    <a:pt x="44272" y="109905"/>
                  </a:lnTo>
                  <a:lnTo>
                    <a:pt x="34823" y="91008"/>
                  </a:lnTo>
                  <a:lnTo>
                    <a:pt x="26860" y="89484"/>
                  </a:lnTo>
                  <a:lnTo>
                    <a:pt x="24384" y="86042"/>
                  </a:lnTo>
                  <a:lnTo>
                    <a:pt x="24853" y="78892"/>
                  </a:lnTo>
                  <a:lnTo>
                    <a:pt x="24879" y="77089"/>
                  </a:lnTo>
                  <a:lnTo>
                    <a:pt x="25349" y="76136"/>
                  </a:lnTo>
                  <a:lnTo>
                    <a:pt x="25374" y="74574"/>
                  </a:lnTo>
                  <a:lnTo>
                    <a:pt x="26365" y="68605"/>
                  </a:lnTo>
                  <a:lnTo>
                    <a:pt x="24384" y="63639"/>
                  </a:lnTo>
                  <a:lnTo>
                    <a:pt x="19900" y="60185"/>
                  </a:lnTo>
                  <a:lnTo>
                    <a:pt x="16916" y="58204"/>
                  </a:lnTo>
                  <a:lnTo>
                    <a:pt x="15913" y="57200"/>
                  </a:lnTo>
                  <a:lnTo>
                    <a:pt x="13931" y="56210"/>
                  </a:lnTo>
                  <a:lnTo>
                    <a:pt x="11938" y="54686"/>
                  </a:lnTo>
                  <a:lnTo>
                    <a:pt x="9956" y="52692"/>
                  </a:lnTo>
                  <a:lnTo>
                    <a:pt x="17818" y="33591"/>
                  </a:lnTo>
                  <a:lnTo>
                    <a:pt x="31457" y="19405"/>
                  </a:lnTo>
                  <a:lnTo>
                    <a:pt x="49403" y="11188"/>
                  </a:lnTo>
                  <a:lnTo>
                    <a:pt x="70142" y="9944"/>
                  </a:lnTo>
                  <a:lnTo>
                    <a:pt x="71132" y="9944"/>
                  </a:lnTo>
                  <a:lnTo>
                    <a:pt x="72123" y="10464"/>
                  </a:lnTo>
                  <a:lnTo>
                    <a:pt x="73126" y="10934"/>
                  </a:lnTo>
                  <a:lnTo>
                    <a:pt x="88544" y="42748"/>
                  </a:lnTo>
                  <a:lnTo>
                    <a:pt x="92519" y="46736"/>
                  </a:lnTo>
                  <a:lnTo>
                    <a:pt x="161112" y="52476"/>
                  </a:lnTo>
                  <a:lnTo>
                    <a:pt x="213398" y="72123"/>
                  </a:lnTo>
                  <a:lnTo>
                    <a:pt x="189090" y="67665"/>
                  </a:lnTo>
                  <a:lnTo>
                    <a:pt x="166268" y="65709"/>
                  </a:lnTo>
                  <a:lnTo>
                    <a:pt x="148488" y="66446"/>
                  </a:lnTo>
                  <a:lnTo>
                    <a:pt x="139280" y="70129"/>
                  </a:lnTo>
                  <a:lnTo>
                    <a:pt x="137795" y="72123"/>
                  </a:lnTo>
                  <a:lnTo>
                    <a:pt x="137299" y="75565"/>
                  </a:lnTo>
                  <a:lnTo>
                    <a:pt x="140779" y="78092"/>
                  </a:lnTo>
                  <a:lnTo>
                    <a:pt x="159258" y="90551"/>
                  </a:lnTo>
                  <a:lnTo>
                    <a:pt x="184861" y="116166"/>
                  </a:lnTo>
                  <a:lnTo>
                    <a:pt x="210197" y="152692"/>
                  </a:lnTo>
                  <a:lnTo>
                    <a:pt x="226339" y="196938"/>
                  </a:lnTo>
                  <a:lnTo>
                    <a:pt x="226339" y="165176"/>
                  </a:lnTo>
                  <a:lnTo>
                    <a:pt x="206438" y="128435"/>
                  </a:lnTo>
                  <a:lnTo>
                    <a:pt x="179374" y="96177"/>
                  </a:lnTo>
                  <a:lnTo>
                    <a:pt x="155206" y="75565"/>
                  </a:lnTo>
                  <a:lnTo>
                    <a:pt x="174129" y="76136"/>
                  </a:lnTo>
                  <a:lnTo>
                    <a:pt x="198043" y="78892"/>
                  </a:lnTo>
                  <a:lnTo>
                    <a:pt x="222427" y="84340"/>
                  </a:lnTo>
                  <a:lnTo>
                    <a:pt x="242747" y="93002"/>
                  </a:lnTo>
                  <a:lnTo>
                    <a:pt x="269621" y="108915"/>
                  </a:lnTo>
                  <a:close/>
                </a:path>
                <a:path w="1070610" h="344804">
                  <a:moveTo>
                    <a:pt x="1070051" y="165849"/>
                  </a:moveTo>
                  <a:lnTo>
                    <a:pt x="1068031" y="152069"/>
                  </a:lnTo>
                  <a:lnTo>
                    <a:pt x="1064133" y="140322"/>
                  </a:lnTo>
                  <a:lnTo>
                    <a:pt x="1060716" y="134759"/>
                  </a:lnTo>
                  <a:lnTo>
                    <a:pt x="1060500" y="134416"/>
                  </a:lnTo>
                  <a:lnTo>
                    <a:pt x="1060500" y="178054"/>
                  </a:lnTo>
                  <a:lnTo>
                    <a:pt x="1060475" y="181038"/>
                  </a:lnTo>
                  <a:lnTo>
                    <a:pt x="1057859" y="198323"/>
                  </a:lnTo>
                  <a:lnTo>
                    <a:pt x="1052779" y="212267"/>
                  </a:lnTo>
                  <a:lnTo>
                    <a:pt x="1046467" y="221284"/>
                  </a:lnTo>
                  <a:lnTo>
                    <a:pt x="1040130" y="224256"/>
                  </a:lnTo>
                  <a:lnTo>
                    <a:pt x="1038669" y="224256"/>
                  </a:lnTo>
                  <a:lnTo>
                    <a:pt x="1025258" y="181038"/>
                  </a:lnTo>
                  <a:lnTo>
                    <a:pt x="1025271" y="178054"/>
                  </a:lnTo>
                  <a:lnTo>
                    <a:pt x="1027836" y="160997"/>
                  </a:lnTo>
                  <a:lnTo>
                    <a:pt x="1032738" y="147142"/>
                  </a:lnTo>
                  <a:lnTo>
                    <a:pt x="1038847" y="138036"/>
                  </a:lnTo>
                  <a:lnTo>
                    <a:pt x="1045095" y="134759"/>
                  </a:lnTo>
                  <a:lnTo>
                    <a:pt x="1047623" y="134759"/>
                  </a:lnTo>
                  <a:lnTo>
                    <a:pt x="1060500" y="178054"/>
                  </a:lnTo>
                  <a:lnTo>
                    <a:pt x="1060500" y="134416"/>
                  </a:lnTo>
                  <a:lnTo>
                    <a:pt x="1058557" y="131254"/>
                  </a:lnTo>
                  <a:lnTo>
                    <a:pt x="1055039" y="127279"/>
                  </a:lnTo>
                  <a:lnTo>
                    <a:pt x="1050607" y="125285"/>
                  </a:lnTo>
                  <a:lnTo>
                    <a:pt x="1046099" y="124815"/>
                  </a:lnTo>
                  <a:lnTo>
                    <a:pt x="1035075" y="128384"/>
                  </a:lnTo>
                  <a:lnTo>
                    <a:pt x="1025715" y="139509"/>
                  </a:lnTo>
                  <a:lnTo>
                    <a:pt x="1018984" y="156591"/>
                  </a:lnTo>
                  <a:lnTo>
                    <a:pt x="1015796" y="178054"/>
                  </a:lnTo>
                  <a:lnTo>
                    <a:pt x="1015822" y="193497"/>
                  </a:lnTo>
                  <a:lnTo>
                    <a:pt x="1031176" y="231749"/>
                  </a:lnTo>
                  <a:lnTo>
                    <a:pt x="1039660" y="234200"/>
                  </a:lnTo>
                  <a:lnTo>
                    <a:pt x="1040663" y="234200"/>
                  </a:lnTo>
                  <a:lnTo>
                    <a:pt x="1066965" y="202349"/>
                  </a:lnTo>
                  <a:lnTo>
                    <a:pt x="1070025" y="181038"/>
                  </a:lnTo>
                  <a:lnTo>
                    <a:pt x="1070051" y="16584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4262" y="3910221"/>
              <a:ext cx="230481" cy="2469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87653" y="2203827"/>
              <a:ext cx="446901" cy="28703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78025" y="2318658"/>
              <a:ext cx="302260" cy="205104"/>
            </a:xfrm>
            <a:custGeom>
              <a:avLst/>
              <a:gdLst/>
              <a:ahLst/>
              <a:cxnLst/>
              <a:rect l="l" t="t" r="r" b="b"/>
              <a:pathLst>
                <a:path w="302260" h="205105">
                  <a:moveTo>
                    <a:pt x="274629" y="161527"/>
                  </a:moveTo>
                  <a:lnTo>
                    <a:pt x="242862" y="161527"/>
                  </a:lnTo>
                  <a:lnTo>
                    <a:pt x="257671" y="164250"/>
                  </a:lnTo>
                  <a:lnTo>
                    <a:pt x="267605" y="168522"/>
                  </a:lnTo>
                  <a:lnTo>
                    <a:pt x="276370" y="174459"/>
                  </a:lnTo>
                  <a:lnTo>
                    <a:pt x="283742" y="181888"/>
                  </a:lnTo>
                  <a:lnTo>
                    <a:pt x="289499" y="190634"/>
                  </a:lnTo>
                  <a:lnTo>
                    <a:pt x="295930" y="204555"/>
                  </a:lnTo>
                  <a:lnTo>
                    <a:pt x="300439" y="186656"/>
                  </a:lnTo>
                  <a:lnTo>
                    <a:pt x="301434" y="182149"/>
                  </a:lnTo>
                  <a:lnTo>
                    <a:pt x="301898" y="177707"/>
                  </a:lnTo>
                  <a:lnTo>
                    <a:pt x="301904" y="176713"/>
                  </a:lnTo>
                  <a:lnTo>
                    <a:pt x="291952" y="176713"/>
                  </a:lnTo>
                  <a:lnTo>
                    <a:pt x="285449" y="169659"/>
                  </a:lnTo>
                  <a:lnTo>
                    <a:pt x="277969" y="163538"/>
                  </a:lnTo>
                  <a:lnTo>
                    <a:pt x="274629" y="161527"/>
                  </a:lnTo>
                  <a:close/>
                </a:path>
                <a:path w="302260" h="205105">
                  <a:moveTo>
                    <a:pt x="173185" y="129904"/>
                  </a:moveTo>
                  <a:lnTo>
                    <a:pt x="141085" y="129904"/>
                  </a:lnTo>
                  <a:lnTo>
                    <a:pt x="156154" y="132431"/>
                  </a:lnTo>
                  <a:lnTo>
                    <a:pt x="169064" y="138813"/>
                  </a:lnTo>
                  <a:lnTo>
                    <a:pt x="179867" y="147935"/>
                  </a:lnTo>
                  <a:lnTo>
                    <a:pt x="188146" y="159381"/>
                  </a:lnTo>
                  <a:lnTo>
                    <a:pt x="193485" y="172736"/>
                  </a:lnTo>
                  <a:lnTo>
                    <a:pt x="195474" y="182149"/>
                  </a:lnTo>
                  <a:lnTo>
                    <a:pt x="201442" y="176713"/>
                  </a:lnTo>
                  <a:lnTo>
                    <a:pt x="214014" y="167989"/>
                  </a:lnTo>
                  <a:lnTo>
                    <a:pt x="222785" y="164781"/>
                  </a:lnTo>
                  <a:lnTo>
                    <a:pt x="200912" y="164781"/>
                  </a:lnTo>
                  <a:lnTo>
                    <a:pt x="194468" y="150852"/>
                  </a:lnTo>
                  <a:lnTo>
                    <a:pt x="185072" y="139110"/>
                  </a:lnTo>
                  <a:lnTo>
                    <a:pt x="173185" y="129904"/>
                  </a:lnTo>
                  <a:close/>
                </a:path>
                <a:path w="302260" h="205105">
                  <a:moveTo>
                    <a:pt x="202576" y="10209"/>
                  </a:moveTo>
                  <a:lnTo>
                    <a:pt x="138765" y="10209"/>
                  </a:lnTo>
                  <a:lnTo>
                    <a:pt x="189971" y="15629"/>
                  </a:lnTo>
                  <a:lnTo>
                    <a:pt x="194944" y="17617"/>
                  </a:lnTo>
                  <a:lnTo>
                    <a:pt x="239790" y="42030"/>
                  </a:lnTo>
                  <a:lnTo>
                    <a:pt x="272632" y="79176"/>
                  </a:lnTo>
                  <a:lnTo>
                    <a:pt x="291014" y="125184"/>
                  </a:lnTo>
                  <a:lnTo>
                    <a:pt x="292482" y="176183"/>
                  </a:lnTo>
                  <a:lnTo>
                    <a:pt x="291952" y="176713"/>
                  </a:lnTo>
                  <a:lnTo>
                    <a:pt x="301904" y="176713"/>
                  </a:lnTo>
                  <a:lnTo>
                    <a:pt x="302172" y="133904"/>
                  </a:lnTo>
                  <a:lnTo>
                    <a:pt x="290704" y="92875"/>
                  </a:lnTo>
                  <a:lnTo>
                    <a:pt x="268756" y="56791"/>
                  </a:lnTo>
                  <a:lnTo>
                    <a:pt x="237587" y="27822"/>
                  </a:lnTo>
                  <a:lnTo>
                    <a:pt x="202576" y="10209"/>
                  </a:lnTo>
                  <a:close/>
                </a:path>
                <a:path w="302260" h="205105">
                  <a:moveTo>
                    <a:pt x="247194" y="151854"/>
                  </a:moveTo>
                  <a:lnTo>
                    <a:pt x="200912" y="164781"/>
                  </a:lnTo>
                  <a:lnTo>
                    <a:pt x="222785" y="164781"/>
                  </a:lnTo>
                  <a:lnTo>
                    <a:pt x="228065" y="162850"/>
                  </a:lnTo>
                  <a:lnTo>
                    <a:pt x="242862" y="161527"/>
                  </a:lnTo>
                  <a:lnTo>
                    <a:pt x="274629" y="161527"/>
                  </a:lnTo>
                  <a:lnTo>
                    <a:pt x="269657" y="158535"/>
                  </a:lnTo>
                  <a:lnTo>
                    <a:pt x="260655" y="154837"/>
                  </a:lnTo>
                  <a:lnTo>
                    <a:pt x="254157" y="152849"/>
                  </a:lnTo>
                  <a:lnTo>
                    <a:pt x="247194" y="151854"/>
                  </a:lnTo>
                  <a:close/>
                </a:path>
                <a:path w="302260" h="205105">
                  <a:moveTo>
                    <a:pt x="71744" y="98565"/>
                  </a:moveTo>
                  <a:lnTo>
                    <a:pt x="32441" y="98565"/>
                  </a:lnTo>
                  <a:lnTo>
                    <a:pt x="43313" y="98801"/>
                  </a:lnTo>
                  <a:lnTo>
                    <a:pt x="54173" y="101142"/>
                  </a:lnTo>
                  <a:lnTo>
                    <a:pt x="86165" y="127570"/>
                  </a:lnTo>
                  <a:lnTo>
                    <a:pt x="93493" y="150860"/>
                  </a:lnTo>
                  <a:lnTo>
                    <a:pt x="99991" y="144894"/>
                  </a:lnTo>
                  <a:lnTo>
                    <a:pt x="112263" y="136235"/>
                  </a:lnTo>
                  <a:lnTo>
                    <a:pt x="121338" y="132962"/>
                  </a:lnTo>
                  <a:lnTo>
                    <a:pt x="99461" y="132962"/>
                  </a:lnTo>
                  <a:lnTo>
                    <a:pt x="92711" y="119228"/>
                  </a:lnTo>
                  <a:lnTo>
                    <a:pt x="83158" y="107465"/>
                  </a:lnTo>
                  <a:lnTo>
                    <a:pt x="71744" y="98565"/>
                  </a:lnTo>
                  <a:close/>
                </a:path>
                <a:path w="302260" h="205105">
                  <a:moveTo>
                    <a:pt x="143603" y="120274"/>
                  </a:moveTo>
                  <a:lnTo>
                    <a:pt x="128006" y="120938"/>
                  </a:lnTo>
                  <a:lnTo>
                    <a:pt x="113056" y="125244"/>
                  </a:lnTo>
                  <a:lnTo>
                    <a:pt x="99461" y="132962"/>
                  </a:lnTo>
                  <a:lnTo>
                    <a:pt x="121338" y="132962"/>
                  </a:lnTo>
                  <a:lnTo>
                    <a:pt x="126208" y="131205"/>
                  </a:lnTo>
                  <a:lnTo>
                    <a:pt x="141085" y="129904"/>
                  </a:lnTo>
                  <a:lnTo>
                    <a:pt x="173185" y="129904"/>
                  </a:lnTo>
                  <a:lnTo>
                    <a:pt x="159138" y="123482"/>
                  </a:lnTo>
                  <a:lnTo>
                    <a:pt x="143603" y="120274"/>
                  </a:lnTo>
                  <a:close/>
                </a:path>
                <a:path w="302260" h="205105">
                  <a:moveTo>
                    <a:pt x="146523" y="0"/>
                  </a:moveTo>
                  <a:lnTo>
                    <a:pt x="101873" y="7513"/>
                  </a:lnTo>
                  <a:lnTo>
                    <a:pt x="61402" y="27302"/>
                  </a:lnTo>
                  <a:lnTo>
                    <a:pt x="27971" y="57980"/>
                  </a:lnTo>
                  <a:lnTo>
                    <a:pt x="4442" y="98159"/>
                  </a:lnTo>
                  <a:lnTo>
                    <a:pt x="0" y="110092"/>
                  </a:lnTo>
                  <a:lnTo>
                    <a:pt x="11404" y="104590"/>
                  </a:lnTo>
                  <a:lnTo>
                    <a:pt x="21742" y="100481"/>
                  </a:lnTo>
                  <a:lnTo>
                    <a:pt x="32441" y="98565"/>
                  </a:lnTo>
                  <a:lnTo>
                    <a:pt x="71744" y="98565"/>
                  </a:lnTo>
                  <a:lnTo>
                    <a:pt x="71180" y="98125"/>
                  </a:lnTo>
                  <a:lnTo>
                    <a:pt x="57157" y="91663"/>
                  </a:lnTo>
                  <a:lnTo>
                    <a:pt x="55138" y="91199"/>
                  </a:lnTo>
                  <a:lnTo>
                    <a:pt x="18367" y="91199"/>
                  </a:lnTo>
                  <a:lnTo>
                    <a:pt x="48611" y="50157"/>
                  </a:lnTo>
                  <a:lnTo>
                    <a:pt x="90194" y="22440"/>
                  </a:lnTo>
                  <a:lnTo>
                    <a:pt x="138765" y="10209"/>
                  </a:lnTo>
                  <a:lnTo>
                    <a:pt x="202576" y="10209"/>
                  </a:lnTo>
                  <a:lnTo>
                    <a:pt x="198458" y="8138"/>
                  </a:lnTo>
                  <a:lnTo>
                    <a:pt x="192491" y="6149"/>
                  </a:lnTo>
                  <a:lnTo>
                    <a:pt x="146523" y="0"/>
                  </a:lnTo>
                  <a:close/>
                </a:path>
                <a:path w="302260" h="205105">
                  <a:moveTo>
                    <a:pt x="37588" y="88622"/>
                  </a:moveTo>
                  <a:lnTo>
                    <a:pt x="27868" y="89230"/>
                  </a:lnTo>
                  <a:lnTo>
                    <a:pt x="18367" y="91199"/>
                  </a:lnTo>
                  <a:lnTo>
                    <a:pt x="55138" y="91199"/>
                  </a:lnTo>
                  <a:lnTo>
                    <a:pt x="47394" y="89418"/>
                  </a:lnTo>
                  <a:lnTo>
                    <a:pt x="37588" y="88622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7234" y="2318658"/>
              <a:ext cx="352964" cy="34230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47203" y="2963786"/>
              <a:ext cx="449580" cy="508634"/>
            </a:xfrm>
            <a:custGeom>
              <a:avLst/>
              <a:gdLst/>
              <a:ahLst/>
              <a:cxnLst/>
              <a:rect l="l" t="t" r="r" b="b"/>
              <a:pathLst>
                <a:path w="449580" h="508635">
                  <a:moveTo>
                    <a:pt x="424319" y="7950"/>
                  </a:moveTo>
                  <a:lnTo>
                    <a:pt x="414896" y="5435"/>
                  </a:lnTo>
                  <a:lnTo>
                    <a:pt x="402691" y="49720"/>
                  </a:lnTo>
                  <a:lnTo>
                    <a:pt x="392303" y="84518"/>
                  </a:lnTo>
                  <a:lnTo>
                    <a:pt x="383882" y="110363"/>
                  </a:lnTo>
                  <a:lnTo>
                    <a:pt x="377571" y="127800"/>
                  </a:lnTo>
                  <a:lnTo>
                    <a:pt x="380136" y="108000"/>
                  </a:lnTo>
                  <a:lnTo>
                    <a:pt x="384721" y="81394"/>
                  </a:lnTo>
                  <a:lnTo>
                    <a:pt x="391058" y="49034"/>
                  </a:lnTo>
                  <a:lnTo>
                    <a:pt x="398919" y="11925"/>
                  </a:lnTo>
                  <a:lnTo>
                    <a:pt x="400913" y="1981"/>
                  </a:lnTo>
                  <a:lnTo>
                    <a:pt x="379615" y="54825"/>
                  </a:lnTo>
                  <a:lnTo>
                    <a:pt x="368363" y="120700"/>
                  </a:lnTo>
                  <a:lnTo>
                    <a:pt x="367093" y="138734"/>
                  </a:lnTo>
                  <a:lnTo>
                    <a:pt x="367093" y="147688"/>
                  </a:lnTo>
                  <a:lnTo>
                    <a:pt x="372071" y="148678"/>
                  </a:lnTo>
                  <a:lnTo>
                    <a:pt x="372592" y="149148"/>
                  </a:lnTo>
                  <a:lnTo>
                    <a:pt x="374053" y="149148"/>
                  </a:lnTo>
                  <a:lnTo>
                    <a:pt x="379107" y="145402"/>
                  </a:lnTo>
                  <a:lnTo>
                    <a:pt x="387997" y="127393"/>
                  </a:lnTo>
                  <a:lnTo>
                    <a:pt x="402475" y="84963"/>
                  </a:lnTo>
                  <a:lnTo>
                    <a:pt x="424319" y="7950"/>
                  </a:lnTo>
                  <a:close/>
                </a:path>
                <a:path w="449580" h="508635">
                  <a:moveTo>
                    <a:pt x="449186" y="499224"/>
                  </a:moveTo>
                  <a:lnTo>
                    <a:pt x="1993" y="389851"/>
                  </a:lnTo>
                  <a:lnTo>
                    <a:pt x="0" y="399262"/>
                  </a:lnTo>
                  <a:lnTo>
                    <a:pt x="447192" y="508635"/>
                  </a:lnTo>
                  <a:lnTo>
                    <a:pt x="449186" y="499224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2629" y="2687280"/>
              <a:ext cx="76228" cy="22379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42772" y="2640558"/>
              <a:ext cx="828040" cy="807085"/>
            </a:xfrm>
            <a:custGeom>
              <a:avLst/>
              <a:gdLst/>
              <a:ahLst/>
              <a:cxnLst/>
              <a:rect l="l" t="t" r="r" b="b"/>
              <a:pathLst>
                <a:path w="828039" h="807085">
                  <a:moveTo>
                    <a:pt x="20396" y="238709"/>
                  </a:moveTo>
                  <a:lnTo>
                    <a:pt x="0" y="238709"/>
                  </a:lnTo>
                  <a:lnTo>
                    <a:pt x="0" y="248119"/>
                  </a:lnTo>
                  <a:lnTo>
                    <a:pt x="20396" y="248119"/>
                  </a:lnTo>
                  <a:lnTo>
                    <a:pt x="20396" y="238709"/>
                  </a:lnTo>
                  <a:close/>
                </a:path>
                <a:path w="828039" h="807085">
                  <a:moveTo>
                    <a:pt x="390994" y="116332"/>
                  </a:moveTo>
                  <a:lnTo>
                    <a:pt x="372084" y="116332"/>
                  </a:lnTo>
                  <a:lnTo>
                    <a:pt x="372084" y="33337"/>
                  </a:lnTo>
                  <a:lnTo>
                    <a:pt x="372084" y="32346"/>
                  </a:lnTo>
                  <a:lnTo>
                    <a:pt x="372084" y="27838"/>
                  </a:lnTo>
                  <a:lnTo>
                    <a:pt x="372084" y="22402"/>
                  </a:lnTo>
                  <a:lnTo>
                    <a:pt x="372084" y="11925"/>
                  </a:lnTo>
                  <a:lnTo>
                    <a:pt x="372084" y="10934"/>
                  </a:lnTo>
                  <a:lnTo>
                    <a:pt x="376567" y="10464"/>
                  </a:lnTo>
                  <a:lnTo>
                    <a:pt x="380542" y="9931"/>
                  </a:lnTo>
                  <a:lnTo>
                    <a:pt x="380047" y="0"/>
                  </a:lnTo>
                  <a:lnTo>
                    <a:pt x="375564" y="520"/>
                  </a:lnTo>
                  <a:lnTo>
                    <a:pt x="371094" y="990"/>
                  </a:lnTo>
                  <a:lnTo>
                    <a:pt x="366610" y="1524"/>
                  </a:lnTo>
                  <a:lnTo>
                    <a:pt x="362635" y="2146"/>
                  </a:lnTo>
                  <a:lnTo>
                    <a:pt x="362635" y="11925"/>
                  </a:lnTo>
                  <a:lnTo>
                    <a:pt x="362635" y="23393"/>
                  </a:lnTo>
                  <a:lnTo>
                    <a:pt x="362635" y="33667"/>
                  </a:lnTo>
                  <a:lnTo>
                    <a:pt x="362635" y="88023"/>
                  </a:lnTo>
                  <a:lnTo>
                    <a:pt x="362635" y="97434"/>
                  </a:lnTo>
                  <a:lnTo>
                    <a:pt x="362635" y="116332"/>
                  </a:lnTo>
                  <a:lnTo>
                    <a:pt x="343738" y="116332"/>
                  </a:lnTo>
                  <a:lnTo>
                    <a:pt x="343738" y="125806"/>
                  </a:lnTo>
                  <a:lnTo>
                    <a:pt x="362635" y="125806"/>
                  </a:lnTo>
                  <a:lnTo>
                    <a:pt x="362635" y="134759"/>
                  </a:lnTo>
                  <a:lnTo>
                    <a:pt x="343738" y="134759"/>
                  </a:lnTo>
                  <a:lnTo>
                    <a:pt x="343738" y="144703"/>
                  </a:lnTo>
                  <a:lnTo>
                    <a:pt x="362635" y="144703"/>
                  </a:lnTo>
                  <a:lnTo>
                    <a:pt x="362635" y="163131"/>
                  </a:lnTo>
                  <a:lnTo>
                    <a:pt x="362635" y="587717"/>
                  </a:lnTo>
                  <a:lnTo>
                    <a:pt x="360146" y="586727"/>
                  </a:lnTo>
                  <a:lnTo>
                    <a:pt x="354672" y="586727"/>
                  </a:lnTo>
                  <a:lnTo>
                    <a:pt x="346456" y="587667"/>
                  </a:lnTo>
                  <a:lnTo>
                    <a:pt x="321843" y="605624"/>
                  </a:lnTo>
                  <a:lnTo>
                    <a:pt x="309905" y="605624"/>
                  </a:lnTo>
                  <a:lnTo>
                    <a:pt x="306425" y="604621"/>
                  </a:lnTo>
                  <a:lnTo>
                    <a:pt x="306425" y="549465"/>
                  </a:lnTo>
                  <a:lnTo>
                    <a:pt x="362635" y="549465"/>
                  </a:lnTo>
                  <a:lnTo>
                    <a:pt x="362635" y="539521"/>
                  </a:lnTo>
                  <a:lnTo>
                    <a:pt x="306425" y="539521"/>
                  </a:lnTo>
                  <a:lnTo>
                    <a:pt x="306425" y="473900"/>
                  </a:lnTo>
                  <a:lnTo>
                    <a:pt x="362635" y="473900"/>
                  </a:lnTo>
                  <a:lnTo>
                    <a:pt x="362635" y="464426"/>
                  </a:lnTo>
                  <a:lnTo>
                    <a:pt x="306425" y="464426"/>
                  </a:lnTo>
                  <a:lnTo>
                    <a:pt x="306425" y="398792"/>
                  </a:lnTo>
                  <a:lnTo>
                    <a:pt x="362635" y="398792"/>
                  </a:lnTo>
                  <a:lnTo>
                    <a:pt x="362635" y="388848"/>
                  </a:lnTo>
                  <a:lnTo>
                    <a:pt x="306425" y="388848"/>
                  </a:lnTo>
                  <a:lnTo>
                    <a:pt x="306425" y="323684"/>
                  </a:lnTo>
                  <a:lnTo>
                    <a:pt x="362635" y="323684"/>
                  </a:lnTo>
                  <a:lnTo>
                    <a:pt x="362635" y="313740"/>
                  </a:lnTo>
                  <a:lnTo>
                    <a:pt x="306425" y="313740"/>
                  </a:lnTo>
                  <a:lnTo>
                    <a:pt x="306425" y="248119"/>
                  </a:lnTo>
                  <a:lnTo>
                    <a:pt x="362635" y="248119"/>
                  </a:lnTo>
                  <a:lnTo>
                    <a:pt x="362635" y="238709"/>
                  </a:lnTo>
                  <a:lnTo>
                    <a:pt x="306425" y="238709"/>
                  </a:lnTo>
                  <a:lnTo>
                    <a:pt x="306425" y="173075"/>
                  </a:lnTo>
                  <a:lnTo>
                    <a:pt x="362635" y="173075"/>
                  </a:lnTo>
                  <a:lnTo>
                    <a:pt x="362635" y="163131"/>
                  </a:lnTo>
                  <a:lnTo>
                    <a:pt x="306425" y="163131"/>
                  </a:lnTo>
                  <a:lnTo>
                    <a:pt x="306425" y="97434"/>
                  </a:lnTo>
                  <a:lnTo>
                    <a:pt x="362635" y="97434"/>
                  </a:lnTo>
                  <a:lnTo>
                    <a:pt x="362635" y="88023"/>
                  </a:lnTo>
                  <a:lnTo>
                    <a:pt x="306425" y="88023"/>
                  </a:lnTo>
                  <a:lnTo>
                    <a:pt x="306425" y="46253"/>
                  </a:lnTo>
                  <a:lnTo>
                    <a:pt x="318795" y="42684"/>
                  </a:lnTo>
                  <a:lnTo>
                    <a:pt x="334962" y="38709"/>
                  </a:lnTo>
                  <a:lnTo>
                    <a:pt x="351421" y="35407"/>
                  </a:lnTo>
                  <a:lnTo>
                    <a:pt x="362635" y="33667"/>
                  </a:lnTo>
                  <a:lnTo>
                    <a:pt x="362635" y="23393"/>
                  </a:lnTo>
                  <a:lnTo>
                    <a:pt x="358228" y="24193"/>
                  </a:lnTo>
                  <a:lnTo>
                    <a:pt x="349554" y="25552"/>
                  </a:lnTo>
                  <a:lnTo>
                    <a:pt x="332727" y="29095"/>
                  </a:lnTo>
                  <a:lnTo>
                    <a:pt x="316179" y="33375"/>
                  </a:lnTo>
                  <a:lnTo>
                    <a:pt x="299961" y="38315"/>
                  </a:lnTo>
                  <a:lnTo>
                    <a:pt x="296481" y="39535"/>
                  </a:lnTo>
                  <a:lnTo>
                    <a:pt x="296481" y="49568"/>
                  </a:lnTo>
                  <a:lnTo>
                    <a:pt x="296481" y="88023"/>
                  </a:lnTo>
                  <a:lnTo>
                    <a:pt x="296481" y="597712"/>
                  </a:lnTo>
                  <a:lnTo>
                    <a:pt x="295973" y="597204"/>
                  </a:lnTo>
                  <a:lnTo>
                    <a:pt x="272097" y="586727"/>
                  </a:lnTo>
                  <a:lnTo>
                    <a:pt x="264083" y="587667"/>
                  </a:lnTo>
                  <a:lnTo>
                    <a:pt x="257733" y="590092"/>
                  </a:lnTo>
                  <a:lnTo>
                    <a:pt x="252590" y="593471"/>
                  </a:lnTo>
                  <a:lnTo>
                    <a:pt x="248221" y="597204"/>
                  </a:lnTo>
                  <a:lnTo>
                    <a:pt x="244246" y="601179"/>
                  </a:lnTo>
                  <a:lnTo>
                    <a:pt x="240766" y="604164"/>
                  </a:lnTo>
                  <a:lnTo>
                    <a:pt x="240271" y="604253"/>
                  </a:lnTo>
                  <a:lnTo>
                    <a:pt x="240271" y="549465"/>
                  </a:lnTo>
                  <a:lnTo>
                    <a:pt x="296481" y="549465"/>
                  </a:lnTo>
                  <a:lnTo>
                    <a:pt x="296481" y="539521"/>
                  </a:lnTo>
                  <a:lnTo>
                    <a:pt x="240271" y="539521"/>
                  </a:lnTo>
                  <a:lnTo>
                    <a:pt x="240271" y="473900"/>
                  </a:lnTo>
                  <a:lnTo>
                    <a:pt x="296481" y="473900"/>
                  </a:lnTo>
                  <a:lnTo>
                    <a:pt x="296481" y="464426"/>
                  </a:lnTo>
                  <a:lnTo>
                    <a:pt x="240271" y="464426"/>
                  </a:lnTo>
                  <a:lnTo>
                    <a:pt x="240271" y="398792"/>
                  </a:lnTo>
                  <a:lnTo>
                    <a:pt x="296481" y="398792"/>
                  </a:lnTo>
                  <a:lnTo>
                    <a:pt x="296481" y="388848"/>
                  </a:lnTo>
                  <a:lnTo>
                    <a:pt x="240271" y="388848"/>
                  </a:lnTo>
                  <a:lnTo>
                    <a:pt x="240271" y="323684"/>
                  </a:lnTo>
                  <a:lnTo>
                    <a:pt x="296481" y="323684"/>
                  </a:lnTo>
                  <a:lnTo>
                    <a:pt x="296481" y="313740"/>
                  </a:lnTo>
                  <a:lnTo>
                    <a:pt x="240271" y="313740"/>
                  </a:lnTo>
                  <a:lnTo>
                    <a:pt x="240271" y="248119"/>
                  </a:lnTo>
                  <a:lnTo>
                    <a:pt x="296481" y="248119"/>
                  </a:lnTo>
                  <a:lnTo>
                    <a:pt x="296481" y="238709"/>
                  </a:lnTo>
                  <a:lnTo>
                    <a:pt x="240271" y="238709"/>
                  </a:lnTo>
                  <a:lnTo>
                    <a:pt x="240271" y="173075"/>
                  </a:lnTo>
                  <a:lnTo>
                    <a:pt x="296481" y="173075"/>
                  </a:lnTo>
                  <a:lnTo>
                    <a:pt x="296481" y="163131"/>
                  </a:lnTo>
                  <a:lnTo>
                    <a:pt x="240271" y="163131"/>
                  </a:lnTo>
                  <a:lnTo>
                    <a:pt x="240271" y="97434"/>
                  </a:lnTo>
                  <a:lnTo>
                    <a:pt x="296481" y="97434"/>
                  </a:lnTo>
                  <a:lnTo>
                    <a:pt x="296481" y="88023"/>
                  </a:lnTo>
                  <a:lnTo>
                    <a:pt x="240271" y="88023"/>
                  </a:lnTo>
                  <a:lnTo>
                    <a:pt x="240271" y="74764"/>
                  </a:lnTo>
                  <a:lnTo>
                    <a:pt x="253631" y="67602"/>
                  </a:lnTo>
                  <a:lnTo>
                    <a:pt x="269798" y="59982"/>
                  </a:lnTo>
                  <a:lnTo>
                    <a:pt x="286258" y="53213"/>
                  </a:lnTo>
                  <a:lnTo>
                    <a:pt x="296481" y="49568"/>
                  </a:lnTo>
                  <a:lnTo>
                    <a:pt x="296481" y="39535"/>
                  </a:lnTo>
                  <a:lnTo>
                    <a:pt x="249516" y="58648"/>
                  </a:lnTo>
                  <a:lnTo>
                    <a:pt x="230809" y="68580"/>
                  </a:lnTo>
                  <a:lnTo>
                    <a:pt x="230809" y="80060"/>
                  </a:lnTo>
                  <a:lnTo>
                    <a:pt x="230809" y="88023"/>
                  </a:lnTo>
                  <a:lnTo>
                    <a:pt x="230809" y="605624"/>
                  </a:lnTo>
                  <a:lnTo>
                    <a:pt x="222859" y="605624"/>
                  </a:lnTo>
                  <a:lnTo>
                    <a:pt x="190030" y="586727"/>
                  </a:lnTo>
                  <a:lnTo>
                    <a:pt x="182029" y="587667"/>
                  </a:lnTo>
                  <a:lnTo>
                    <a:pt x="175666" y="590156"/>
                  </a:lnTo>
                  <a:lnTo>
                    <a:pt x="174599" y="590892"/>
                  </a:lnTo>
                  <a:lnTo>
                    <a:pt x="174599" y="549465"/>
                  </a:lnTo>
                  <a:lnTo>
                    <a:pt x="230809" y="549465"/>
                  </a:lnTo>
                  <a:lnTo>
                    <a:pt x="230809" y="539521"/>
                  </a:lnTo>
                  <a:lnTo>
                    <a:pt x="174599" y="539521"/>
                  </a:lnTo>
                  <a:lnTo>
                    <a:pt x="174599" y="473900"/>
                  </a:lnTo>
                  <a:lnTo>
                    <a:pt x="230809" y="473900"/>
                  </a:lnTo>
                  <a:lnTo>
                    <a:pt x="230809" y="464426"/>
                  </a:lnTo>
                  <a:lnTo>
                    <a:pt x="174599" y="464426"/>
                  </a:lnTo>
                  <a:lnTo>
                    <a:pt x="174599" y="398792"/>
                  </a:lnTo>
                  <a:lnTo>
                    <a:pt x="230809" y="398792"/>
                  </a:lnTo>
                  <a:lnTo>
                    <a:pt x="230809" y="388848"/>
                  </a:lnTo>
                  <a:lnTo>
                    <a:pt x="174599" y="388848"/>
                  </a:lnTo>
                  <a:lnTo>
                    <a:pt x="174599" y="323684"/>
                  </a:lnTo>
                  <a:lnTo>
                    <a:pt x="230809" y="323684"/>
                  </a:lnTo>
                  <a:lnTo>
                    <a:pt x="230809" y="313740"/>
                  </a:lnTo>
                  <a:lnTo>
                    <a:pt x="174599" y="313740"/>
                  </a:lnTo>
                  <a:lnTo>
                    <a:pt x="174599" y="248119"/>
                  </a:lnTo>
                  <a:lnTo>
                    <a:pt x="230809" y="248119"/>
                  </a:lnTo>
                  <a:lnTo>
                    <a:pt x="230809" y="238709"/>
                  </a:lnTo>
                  <a:lnTo>
                    <a:pt x="174599" y="238709"/>
                  </a:lnTo>
                  <a:lnTo>
                    <a:pt x="174599" y="173075"/>
                  </a:lnTo>
                  <a:lnTo>
                    <a:pt x="230809" y="173075"/>
                  </a:lnTo>
                  <a:lnTo>
                    <a:pt x="230809" y="163131"/>
                  </a:lnTo>
                  <a:lnTo>
                    <a:pt x="174599" y="163131"/>
                  </a:lnTo>
                  <a:lnTo>
                    <a:pt x="174599" y="121005"/>
                  </a:lnTo>
                  <a:lnTo>
                    <a:pt x="180949" y="115417"/>
                  </a:lnTo>
                  <a:lnTo>
                    <a:pt x="188836" y="108889"/>
                  </a:lnTo>
                  <a:lnTo>
                    <a:pt x="196824" y="102743"/>
                  </a:lnTo>
                  <a:lnTo>
                    <a:pt x="204330" y="97434"/>
                  </a:lnTo>
                  <a:lnTo>
                    <a:pt x="230809" y="97434"/>
                  </a:lnTo>
                  <a:lnTo>
                    <a:pt x="230809" y="88023"/>
                  </a:lnTo>
                  <a:lnTo>
                    <a:pt x="217970" y="88023"/>
                  </a:lnTo>
                  <a:lnTo>
                    <a:pt x="221361" y="85788"/>
                  </a:lnTo>
                  <a:lnTo>
                    <a:pt x="229577" y="80759"/>
                  </a:lnTo>
                  <a:lnTo>
                    <a:pt x="230809" y="80060"/>
                  </a:lnTo>
                  <a:lnTo>
                    <a:pt x="230809" y="68580"/>
                  </a:lnTo>
                  <a:lnTo>
                    <a:pt x="224726" y="72085"/>
                  </a:lnTo>
                  <a:lnTo>
                    <a:pt x="216204" y="77317"/>
                  </a:lnTo>
                  <a:lnTo>
                    <a:pt x="207772" y="82931"/>
                  </a:lnTo>
                  <a:lnTo>
                    <a:pt x="199478" y="89027"/>
                  </a:lnTo>
                  <a:lnTo>
                    <a:pt x="190982" y="94856"/>
                  </a:lnTo>
                  <a:lnTo>
                    <a:pt x="182689" y="101180"/>
                  </a:lnTo>
                  <a:lnTo>
                    <a:pt x="174574" y="107873"/>
                  </a:lnTo>
                  <a:lnTo>
                    <a:pt x="166649" y="114871"/>
                  </a:lnTo>
                  <a:lnTo>
                    <a:pt x="164655" y="116725"/>
                  </a:lnTo>
                  <a:lnTo>
                    <a:pt x="164655" y="130111"/>
                  </a:lnTo>
                  <a:lnTo>
                    <a:pt x="164655" y="163131"/>
                  </a:lnTo>
                  <a:lnTo>
                    <a:pt x="133502" y="163131"/>
                  </a:lnTo>
                  <a:lnTo>
                    <a:pt x="137858" y="157924"/>
                  </a:lnTo>
                  <a:lnTo>
                    <a:pt x="148945" y="145707"/>
                  </a:lnTo>
                  <a:lnTo>
                    <a:pt x="149237" y="145376"/>
                  </a:lnTo>
                  <a:lnTo>
                    <a:pt x="149491" y="145110"/>
                  </a:lnTo>
                  <a:lnTo>
                    <a:pt x="157962" y="136550"/>
                  </a:lnTo>
                  <a:lnTo>
                    <a:pt x="162369" y="132207"/>
                  </a:lnTo>
                  <a:lnTo>
                    <a:pt x="164655" y="130111"/>
                  </a:lnTo>
                  <a:lnTo>
                    <a:pt x="164655" y="116725"/>
                  </a:lnTo>
                  <a:lnTo>
                    <a:pt x="130479" y="151599"/>
                  </a:lnTo>
                  <a:lnTo>
                    <a:pt x="112928" y="173075"/>
                  </a:lnTo>
                  <a:lnTo>
                    <a:pt x="113474" y="173075"/>
                  </a:lnTo>
                  <a:lnTo>
                    <a:pt x="109067" y="179070"/>
                  </a:lnTo>
                  <a:lnTo>
                    <a:pt x="108445" y="179971"/>
                  </a:lnTo>
                  <a:lnTo>
                    <a:pt x="108445" y="179044"/>
                  </a:lnTo>
                  <a:lnTo>
                    <a:pt x="99491" y="193433"/>
                  </a:lnTo>
                  <a:lnTo>
                    <a:pt x="97497" y="196405"/>
                  </a:lnTo>
                  <a:lnTo>
                    <a:pt x="96608" y="197662"/>
                  </a:lnTo>
                  <a:lnTo>
                    <a:pt x="96012" y="198399"/>
                  </a:lnTo>
                  <a:lnTo>
                    <a:pt x="95605" y="199072"/>
                  </a:lnTo>
                  <a:lnTo>
                    <a:pt x="95008" y="199923"/>
                  </a:lnTo>
                  <a:lnTo>
                    <a:pt x="94437" y="200914"/>
                  </a:lnTo>
                  <a:lnTo>
                    <a:pt x="81584" y="200914"/>
                  </a:lnTo>
                  <a:lnTo>
                    <a:pt x="85890" y="193433"/>
                  </a:lnTo>
                  <a:lnTo>
                    <a:pt x="90538" y="185940"/>
                  </a:lnTo>
                  <a:lnTo>
                    <a:pt x="95567" y="178320"/>
                  </a:lnTo>
                  <a:lnTo>
                    <a:pt x="100977" y="170561"/>
                  </a:lnTo>
                  <a:lnTo>
                    <a:pt x="102971" y="167576"/>
                  </a:lnTo>
                  <a:lnTo>
                    <a:pt x="105460" y="164592"/>
                  </a:lnTo>
                  <a:lnTo>
                    <a:pt x="107442" y="161607"/>
                  </a:lnTo>
                  <a:lnTo>
                    <a:pt x="121793" y="144094"/>
                  </a:lnTo>
                  <a:lnTo>
                    <a:pt x="153263" y="111467"/>
                  </a:lnTo>
                  <a:lnTo>
                    <a:pt x="187909" y="82816"/>
                  </a:lnTo>
                  <a:lnTo>
                    <a:pt x="220535" y="61404"/>
                  </a:lnTo>
                  <a:lnTo>
                    <a:pt x="270179" y="36855"/>
                  </a:lnTo>
                  <a:lnTo>
                    <a:pt x="317588" y="21183"/>
                  </a:lnTo>
                  <a:lnTo>
                    <a:pt x="362635" y="11925"/>
                  </a:lnTo>
                  <a:lnTo>
                    <a:pt x="362635" y="2146"/>
                  </a:lnTo>
                  <a:lnTo>
                    <a:pt x="316458" y="11366"/>
                  </a:lnTo>
                  <a:lnTo>
                    <a:pt x="266446" y="27901"/>
                  </a:lnTo>
                  <a:lnTo>
                    <a:pt x="215684" y="53035"/>
                  </a:lnTo>
                  <a:lnTo>
                    <a:pt x="182308" y="75006"/>
                  </a:lnTo>
                  <a:lnTo>
                    <a:pt x="146723" y="104101"/>
                  </a:lnTo>
                  <a:lnTo>
                    <a:pt x="114630" y="137464"/>
                  </a:lnTo>
                  <a:lnTo>
                    <a:pt x="99987" y="155638"/>
                  </a:lnTo>
                  <a:lnTo>
                    <a:pt x="97497" y="158623"/>
                  </a:lnTo>
                  <a:lnTo>
                    <a:pt x="95008" y="162140"/>
                  </a:lnTo>
                  <a:lnTo>
                    <a:pt x="93027" y="165125"/>
                  </a:lnTo>
                  <a:lnTo>
                    <a:pt x="86410" y="174739"/>
                  </a:lnTo>
                  <a:lnTo>
                    <a:pt x="80086" y="184251"/>
                  </a:lnTo>
                  <a:lnTo>
                    <a:pt x="74129" y="193763"/>
                  </a:lnTo>
                  <a:lnTo>
                    <a:pt x="64668" y="210337"/>
                  </a:lnTo>
                  <a:lnTo>
                    <a:pt x="89052" y="210337"/>
                  </a:lnTo>
                  <a:lnTo>
                    <a:pt x="100482" y="210337"/>
                  </a:lnTo>
                  <a:lnTo>
                    <a:pt x="108445" y="210337"/>
                  </a:lnTo>
                  <a:lnTo>
                    <a:pt x="108445" y="197205"/>
                  </a:lnTo>
                  <a:lnTo>
                    <a:pt x="112509" y="191223"/>
                  </a:lnTo>
                  <a:lnTo>
                    <a:pt x="117208" y="184518"/>
                  </a:lnTo>
                  <a:lnTo>
                    <a:pt x="122008" y="177800"/>
                  </a:lnTo>
                  <a:lnTo>
                    <a:pt x="125412" y="173075"/>
                  </a:lnTo>
                  <a:lnTo>
                    <a:pt x="164655" y="173075"/>
                  </a:lnTo>
                  <a:lnTo>
                    <a:pt x="164655" y="313740"/>
                  </a:lnTo>
                  <a:lnTo>
                    <a:pt x="164655" y="323684"/>
                  </a:lnTo>
                  <a:lnTo>
                    <a:pt x="164655" y="599020"/>
                  </a:lnTo>
                  <a:lnTo>
                    <a:pt x="161175" y="602170"/>
                  </a:lnTo>
                  <a:lnTo>
                    <a:pt x="157187" y="605624"/>
                  </a:lnTo>
                  <a:lnTo>
                    <a:pt x="140779" y="605624"/>
                  </a:lnTo>
                  <a:lnTo>
                    <a:pt x="136804" y="602170"/>
                  </a:lnTo>
                  <a:lnTo>
                    <a:pt x="131826" y="597204"/>
                  </a:lnTo>
                  <a:lnTo>
                    <a:pt x="130657" y="596201"/>
                  </a:lnTo>
                  <a:lnTo>
                    <a:pt x="108445" y="586790"/>
                  </a:lnTo>
                  <a:lnTo>
                    <a:pt x="108445" y="549465"/>
                  </a:lnTo>
                  <a:lnTo>
                    <a:pt x="164655" y="549465"/>
                  </a:lnTo>
                  <a:lnTo>
                    <a:pt x="164655" y="539521"/>
                  </a:lnTo>
                  <a:lnTo>
                    <a:pt x="108445" y="539521"/>
                  </a:lnTo>
                  <a:lnTo>
                    <a:pt x="108445" y="473900"/>
                  </a:lnTo>
                  <a:lnTo>
                    <a:pt x="164655" y="473900"/>
                  </a:lnTo>
                  <a:lnTo>
                    <a:pt x="164655" y="464426"/>
                  </a:lnTo>
                  <a:lnTo>
                    <a:pt x="108445" y="464426"/>
                  </a:lnTo>
                  <a:lnTo>
                    <a:pt x="108445" y="398792"/>
                  </a:lnTo>
                  <a:lnTo>
                    <a:pt x="164655" y="398792"/>
                  </a:lnTo>
                  <a:lnTo>
                    <a:pt x="164655" y="388848"/>
                  </a:lnTo>
                  <a:lnTo>
                    <a:pt x="108445" y="388848"/>
                  </a:lnTo>
                  <a:lnTo>
                    <a:pt x="108445" y="323684"/>
                  </a:lnTo>
                  <a:lnTo>
                    <a:pt x="164655" y="323684"/>
                  </a:lnTo>
                  <a:lnTo>
                    <a:pt x="164655" y="313740"/>
                  </a:lnTo>
                  <a:lnTo>
                    <a:pt x="108445" y="313740"/>
                  </a:lnTo>
                  <a:lnTo>
                    <a:pt x="108445" y="276491"/>
                  </a:lnTo>
                  <a:lnTo>
                    <a:pt x="108445" y="266547"/>
                  </a:lnTo>
                  <a:lnTo>
                    <a:pt x="98996" y="266547"/>
                  </a:lnTo>
                  <a:lnTo>
                    <a:pt x="98996" y="276491"/>
                  </a:lnTo>
                  <a:lnTo>
                    <a:pt x="98996" y="313740"/>
                  </a:lnTo>
                  <a:lnTo>
                    <a:pt x="98996" y="579882"/>
                  </a:lnTo>
                  <a:lnTo>
                    <a:pt x="98069" y="578345"/>
                  </a:lnTo>
                  <a:lnTo>
                    <a:pt x="93522" y="570153"/>
                  </a:lnTo>
                  <a:lnTo>
                    <a:pt x="93522" y="590245"/>
                  </a:lnTo>
                  <a:lnTo>
                    <a:pt x="90043" y="592226"/>
                  </a:lnTo>
                  <a:lnTo>
                    <a:pt x="87045" y="594677"/>
                  </a:lnTo>
                  <a:lnTo>
                    <a:pt x="84569" y="597204"/>
                  </a:lnTo>
                  <a:lnTo>
                    <a:pt x="76936" y="583958"/>
                  </a:lnTo>
                  <a:lnTo>
                    <a:pt x="57200" y="542505"/>
                  </a:lnTo>
                  <a:lnTo>
                    <a:pt x="44399" y="506196"/>
                  </a:lnTo>
                  <a:lnTo>
                    <a:pt x="35318" y="468401"/>
                  </a:lnTo>
                  <a:lnTo>
                    <a:pt x="29235" y="414286"/>
                  </a:lnTo>
                  <a:lnTo>
                    <a:pt x="28854" y="396278"/>
                  </a:lnTo>
                  <a:lnTo>
                    <a:pt x="28854" y="393827"/>
                  </a:lnTo>
                  <a:lnTo>
                    <a:pt x="33045" y="338086"/>
                  </a:lnTo>
                  <a:lnTo>
                    <a:pt x="41224" y="297726"/>
                  </a:lnTo>
                  <a:lnTo>
                    <a:pt x="47256" y="276491"/>
                  </a:lnTo>
                  <a:lnTo>
                    <a:pt x="59448" y="276491"/>
                  </a:lnTo>
                  <a:lnTo>
                    <a:pt x="57759" y="281444"/>
                  </a:lnTo>
                  <a:lnTo>
                    <a:pt x="54216" y="293306"/>
                  </a:lnTo>
                  <a:lnTo>
                    <a:pt x="51054" y="305447"/>
                  </a:lnTo>
                  <a:lnTo>
                    <a:pt x="50698" y="306971"/>
                  </a:lnTo>
                  <a:lnTo>
                    <a:pt x="50673" y="307098"/>
                  </a:lnTo>
                  <a:lnTo>
                    <a:pt x="48260" y="317715"/>
                  </a:lnTo>
                  <a:lnTo>
                    <a:pt x="44704" y="336270"/>
                  </a:lnTo>
                  <a:lnTo>
                    <a:pt x="42227" y="355219"/>
                  </a:lnTo>
                  <a:lnTo>
                    <a:pt x="40767" y="374459"/>
                  </a:lnTo>
                  <a:lnTo>
                    <a:pt x="40297" y="393827"/>
                  </a:lnTo>
                  <a:lnTo>
                    <a:pt x="40297" y="396278"/>
                  </a:lnTo>
                  <a:lnTo>
                    <a:pt x="44069" y="452043"/>
                  </a:lnTo>
                  <a:lnTo>
                    <a:pt x="51549" y="489686"/>
                  </a:lnTo>
                  <a:lnTo>
                    <a:pt x="56959" y="508812"/>
                  </a:lnTo>
                  <a:lnTo>
                    <a:pt x="57708" y="511022"/>
                  </a:lnTo>
                  <a:lnTo>
                    <a:pt x="63487" y="527748"/>
                  </a:lnTo>
                  <a:lnTo>
                    <a:pt x="63550" y="527926"/>
                  </a:lnTo>
                  <a:lnTo>
                    <a:pt x="71132" y="546493"/>
                  </a:lnTo>
                  <a:lnTo>
                    <a:pt x="76174" y="557657"/>
                  </a:lnTo>
                  <a:lnTo>
                    <a:pt x="81584" y="568731"/>
                  </a:lnTo>
                  <a:lnTo>
                    <a:pt x="87363" y="579628"/>
                  </a:lnTo>
                  <a:lnTo>
                    <a:pt x="93522" y="590245"/>
                  </a:lnTo>
                  <a:lnTo>
                    <a:pt x="93522" y="570153"/>
                  </a:lnTo>
                  <a:lnTo>
                    <a:pt x="91592" y="566661"/>
                  </a:lnTo>
                  <a:lnTo>
                    <a:pt x="85585" y="554697"/>
                  </a:lnTo>
                  <a:lnTo>
                    <a:pt x="83223" y="549465"/>
                  </a:lnTo>
                  <a:lnTo>
                    <a:pt x="98996" y="549465"/>
                  </a:lnTo>
                  <a:lnTo>
                    <a:pt x="98996" y="539521"/>
                  </a:lnTo>
                  <a:lnTo>
                    <a:pt x="78867" y="539521"/>
                  </a:lnTo>
                  <a:lnTo>
                    <a:pt x="72732" y="524357"/>
                  </a:lnTo>
                  <a:lnTo>
                    <a:pt x="66344" y="505828"/>
                  </a:lnTo>
                  <a:lnTo>
                    <a:pt x="60985" y="487108"/>
                  </a:lnTo>
                  <a:lnTo>
                    <a:pt x="57962" y="473900"/>
                  </a:lnTo>
                  <a:lnTo>
                    <a:pt x="98996" y="473900"/>
                  </a:lnTo>
                  <a:lnTo>
                    <a:pt x="98996" y="464426"/>
                  </a:lnTo>
                  <a:lnTo>
                    <a:pt x="56032" y="464426"/>
                  </a:lnTo>
                  <a:lnTo>
                    <a:pt x="53733" y="450710"/>
                  </a:lnTo>
                  <a:lnTo>
                    <a:pt x="51549" y="432739"/>
                  </a:lnTo>
                  <a:lnTo>
                    <a:pt x="50203" y="414286"/>
                  </a:lnTo>
                  <a:lnTo>
                    <a:pt x="49809" y="398792"/>
                  </a:lnTo>
                  <a:lnTo>
                    <a:pt x="98996" y="398792"/>
                  </a:lnTo>
                  <a:lnTo>
                    <a:pt x="98996" y="388848"/>
                  </a:lnTo>
                  <a:lnTo>
                    <a:pt x="49936" y="388848"/>
                  </a:lnTo>
                  <a:lnTo>
                    <a:pt x="50482" y="375183"/>
                  </a:lnTo>
                  <a:lnTo>
                    <a:pt x="52019" y="356590"/>
                  </a:lnTo>
                  <a:lnTo>
                    <a:pt x="52171" y="355219"/>
                  </a:lnTo>
                  <a:lnTo>
                    <a:pt x="54432" y="337781"/>
                  </a:lnTo>
                  <a:lnTo>
                    <a:pt x="56984" y="323684"/>
                  </a:lnTo>
                  <a:lnTo>
                    <a:pt x="98996" y="323684"/>
                  </a:lnTo>
                  <a:lnTo>
                    <a:pt x="98996" y="313740"/>
                  </a:lnTo>
                  <a:lnTo>
                    <a:pt x="59156" y="313740"/>
                  </a:lnTo>
                  <a:lnTo>
                    <a:pt x="60413" y="308622"/>
                  </a:lnTo>
                  <a:lnTo>
                    <a:pt x="63296" y="297726"/>
                  </a:lnTo>
                  <a:lnTo>
                    <a:pt x="66040" y="288213"/>
                  </a:lnTo>
                  <a:lnTo>
                    <a:pt x="67221" y="284327"/>
                  </a:lnTo>
                  <a:lnTo>
                    <a:pt x="69926" y="276491"/>
                  </a:lnTo>
                  <a:lnTo>
                    <a:pt x="98996" y="276491"/>
                  </a:lnTo>
                  <a:lnTo>
                    <a:pt x="98996" y="266547"/>
                  </a:lnTo>
                  <a:lnTo>
                    <a:pt x="73126" y="266547"/>
                  </a:lnTo>
                  <a:lnTo>
                    <a:pt x="63169" y="266547"/>
                  </a:lnTo>
                  <a:lnTo>
                    <a:pt x="40297" y="266547"/>
                  </a:lnTo>
                  <a:lnTo>
                    <a:pt x="39306" y="269989"/>
                  </a:lnTo>
                  <a:lnTo>
                    <a:pt x="26860" y="317715"/>
                  </a:lnTo>
                  <a:lnTo>
                    <a:pt x="21018" y="355574"/>
                  </a:lnTo>
                  <a:lnTo>
                    <a:pt x="18910" y="393827"/>
                  </a:lnTo>
                  <a:lnTo>
                    <a:pt x="18910" y="396278"/>
                  </a:lnTo>
                  <a:lnTo>
                    <a:pt x="22923" y="452043"/>
                  </a:lnTo>
                  <a:lnTo>
                    <a:pt x="30099" y="489686"/>
                  </a:lnTo>
                  <a:lnTo>
                    <a:pt x="41262" y="527939"/>
                  </a:lnTo>
                  <a:lnTo>
                    <a:pt x="62369" y="577367"/>
                  </a:lnTo>
                  <a:lnTo>
                    <a:pt x="82080" y="611581"/>
                  </a:lnTo>
                  <a:lnTo>
                    <a:pt x="86550" y="608139"/>
                  </a:lnTo>
                  <a:lnTo>
                    <a:pt x="88049" y="607148"/>
                  </a:lnTo>
                  <a:lnTo>
                    <a:pt x="102476" y="597204"/>
                  </a:lnTo>
                  <a:lnTo>
                    <a:pt x="102603" y="597065"/>
                  </a:lnTo>
                  <a:lnTo>
                    <a:pt x="104241" y="596671"/>
                  </a:lnTo>
                  <a:lnTo>
                    <a:pt x="105460" y="596671"/>
                  </a:lnTo>
                  <a:lnTo>
                    <a:pt x="106451" y="596201"/>
                  </a:lnTo>
                  <a:lnTo>
                    <a:pt x="116408" y="596201"/>
                  </a:lnTo>
                  <a:lnTo>
                    <a:pt x="120383" y="600176"/>
                  </a:lnTo>
                  <a:lnTo>
                    <a:pt x="125361" y="604621"/>
                  </a:lnTo>
                  <a:lnTo>
                    <a:pt x="129641" y="608355"/>
                  </a:lnTo>
                  <a:lnTo>
                    <a:pt x="134683" y="611720"/>
                  </a:lnTo>
                  <a:lnTo>
                    <a:pt x="141033" y="614159"/>
                  </a:lnTo>
                  <a:lnTo>
                    <a:pt x="149237" y="615099"/>
                  </a:lnTo>
                  <a:lnTo>
                    <a:pt x="157162" y="614159"/>
                  </a:lnTo>
                  <a:lnTo>
                    <a:pt x="181559" y="596201"/>
                  </a:lnTo>
                  <a:lnTo>
                    <a:pt x="198475" y="596201"/>
                  </a:lnTo>
                  <a:lnTo>
                    <a:pt x="231305" y="615099"/>
                  </a:lnTo>
                  <a:lnTo>
                    <a:pt x="235292" y="615099"/>
                  </a:lnTo>
                  <a:lnTo>
                    <a:pt x="236283" y="614565"/>
                  </a:lnTo>
                  <a:lnTo>
                    <a:pt x="245237" y="613575"/>
                  </a:lnTo>
                  <a:lnTo>
                    <a:pt x="250215" y="608596"/>
                  </a:lnTo>
                  <a:lnTo>
                    <a:pt x="253949" y="605624"/>
                  </a:lnTo>
                  <a:lnTo>
                    <a:pt x="255181" y="604621"/>
                  </a:lnTo>
                  <a:lnTo>
                    <a:pt x="260172" y="600176"/>
                  </a:lnTo>
                  <a:lnTo>
                    <a:pt x="263652" y="596201"/>
                  </a:lnTo>
                  <a:lnTo>
                    <a:pt x="280555" y="596201"/>
                  </a:lnTo>
                  <a:lnTo>
                    <a:pt x="308419" y="615099"/>
                  </a:lnTo>
                  <a:lnTo>
                    <a:pt x="313397" y="615099"/>
                  </a:lnTo>
                  <a:lnTo>
                    <a:pt x="346214" y="596201"/>
                  </a:lnTo>
                  <a:lnTo>
                    <a:pt x="358660" y="596201"/>
                  </a:lnTo>
                  <a:lnTo>
                    <a:pt x="361645" y="597204"/>
                  </a:lnTo>
                  <a:lnTo>
                    <a:pt x="372084" y="603161"/>
                  </a:lnTo>
                  <a:lnTo>
                    <a:pt x="372084" y="596201"/>
                  </a:lnTo>
                  <a:lnTo>
                    <a:pt x="372084" y="144703"/>
                  </a:lnTo>
                  <a:lnTo>
                    <a:pt x="390994" y="144703"/>
                  </a:lnTo>
                  <a:lnTo>
                    <a:pt x="390994" y="134759"/>
                  </a:lnTo>
                  <a:lnTo>
                    <a:pt x="372084" y="134759"/>
                  </a:lnTo>
                  <a:lnTo>
                    <a:pt x="372084" y="125806"/>
                  </a:lnTo>
                  <a:lnTo>
                    <a:pt x="390994" y="125806"/>
                  </a:lnTo>
                  <a:lnTo>
                    <a:pt x="390994" y="116332"/>
                  </a:lnTo>
                  <a:close/>
                </a:path>
                <a:path w="828039" h="807085">
                  <a:moveTo>
                    <a:pt x="827595" y="312407"/>
                  </a:moveTo>
                  <a:lnTo>
                    <a:pt x="827176" y="306184"/>
                  </a:lnTo>
                  <a:lnTo>
                    <a:pt x="825550" y="300139"/>
                  </a:lnTo>
                  <a:lnTo>
                    <a:pt x="822769" y="294386"/>
                  </a:lnTo>
                  <a:lnTo>
                    <a:pt x="818261" y="287426"/>
                  </a:lnTo>
                  <a:lnTo>
                    <a:pt x="818261" y="310756"/>
                  </a:lnTo>
                  <a:lnTo>
                    <a:pt x="817270" y="316268"/>
                  </a:lnTo>
                  <a:lnTo>
                    <a:pt x="815276" y="324218"/>
                  </a:lnTo>
                  <a:lnTo>
                    <a:pt x="813816" y="330187"/>
                  </a:lnTo>
                  <a:lnTo>
                    <a:pt x="810310" y="335153"/>
                  </a:lnTo>
                  <a:lnTo>
                    <a:pt x="804875" y="338137"/>
                  </a:lnTo>
                  <a:lnTo>
                    <a:pt x="799896" y="341122"/>
                  </a:lnTo>
                  <a:lnTo>
                    <a:pt x="793927" y="342112"/>
                  </a:lnTo>
                  <a:lnTo>
                    <a:pt x="788428" y="340588"/>
                  </a:lnTo>
                  <a:lnTo>
                    <a:pt x="598919" y="294386"/>
                  </a:lnTo>
                  <a:lnTo>
                    <a:pt x="590981" y="290614"/>
                  </a:lnTo>
                  <a:lnTo>
                    <a:pt x="585368" y="284314"/>
                  </a:lnTo>
                  <a:lnTo>
                    <a:pt x="582549" y="276352"/>
                  </a:lnTo>
                  <a:lnTo>
                    <a:pt x="583006" y="267538"/>
                  </a:lnTo>
                  <a:lnTo>
                    <a:pt x="585000" y="259588"/>
                  </a:lnTo>
                  <a:lnTo>
                    <a:pt x="585990" y="253619"/>
                  </a:lnTo>
                  <a:lnTo>
                    <a:pt x="589965" y="249110"/>
                  </a:lnTo>
                  <a:lnTo>
                    <a:pt x="594944" y="245668"/>
                  </a:lnTo>
                  <a:lnTo>
                    <a:pt x="598449" y="243674"/>
                  </a:lnTo>
                  <a:lnTo>
                    <a:pt x="602437" y="242684"/>
                  </a:lnTo>
                  <a:lnTo>
                    <a:pt x="609854" y="242684"/>
                  </a:lnTo>
                  <a:lnTo>
                    <a:pt x="800887" y="289420"/>
                  </a:lnTo>
                  <a:lnTo>
                    <a:pt x="814285" y="299364"/>
                  </a:lnTo>
                  <a:lnTo>
                    <a:pt x="817803" y="304800"/>
                  </a:lnTo>
                  <a:lnTo>
                    <a:pt x="818261" y="310756"/>
                  </a:lnTo>
                  <a:lnTo>
                    <a:pt x="818261" y="287426"/>
                  </a:lnTo>
                  <a:lnTo>
                    <a:pt x="811301" y="281927"/>
                  </a:lnTo>
                  <a:lnTo>
                    <a:pt x="650455" y="242684"/>
                  </a:lnTo>
                  <a:lnTo>
                    <a:pt x="605878" y="231749"/>
                  </a:lnTo>
                  <a:lnTo>
                    <a:pt x="596925" y="233197"/>
                  </a:lnTo>
                  <a:lnTo>
                    <a:pt x="589965" y="237705"/>
                  </a:lnTo>
                  <a:lnTo>
                    <a:pt x="582472" y="241681"/>
                  </a:lnTo>
                  <a:lnTo>
                    <a:pt x="577507" y="249110"/>
                  </a:lnTo>
                  <a:lnTo>
                    <a:pt x="575513" y="257060"/>
                  </a:lnTo>
                  <a:lnTo>
                    <a:pt x="573519" y="265557"/>
                  </a:lnTo>
                  <a:lnTo>
                    <a:pt x="572858" y="278104"/>
                  </a:lnTo>
                  <a:lnTo>
                    <a:pt x="577024" y="289521"/>
                  </a:lnTo>
                  <a:lnTo>
                    <a:pt x="585292" y="298526"/>
                  </a:lnTo>
                  <a:lnTo>
                    <a:pt x="596925" y="303796"/>
                  </a:lnTo>
                  <a:lnTo>
                    <a:pt x="645248" y="315633"/>
                  </a:lnTo>
                  <a:lnTo>
                    <a:pt x="593483" y="330187"/>
                  </a:lnTo>
                  <a:lnTo>
                    <a:pt x="597458" y="572808"/>
                  </a:lnTo>
                  <a:lnTo>
                    <a:pt x="597408" y="604253"/>
                  </a:lnTo>
                  <a:lnTo>
                    <a:pt x="591578" y="626719"/>
                  </a:lnTo>
                  <a:lnTo>
                    <a:pt x="579234" y="641997"/>
                  </a:lnTo>
                  <a:lnTo>
                    <a:pt x="559600" y="651891"/>
                  </a:lnTo>
                  <a:lnTo>
                    <a:pt x="518337" y="665441"/>
                  </a:lnTo>
                  <a:lnTo>
                    <a:pt x="386283" y="707859"/>
                  </a:lnTo>
                  <a:lnTo>
                    <a:pt x="356666" y="700608"/>
                  </a:lnTo>
                  <a:lnTo>
                    <a:pt x="354672" y="710095"/>
                  </a:lnTo>
                  <a:lnTo>
                    <a:pt x="482523" y="741362"/>
                  </a:lnTo>
                  <a:lnTo>
                    <a:pt x="483527" y="741603"/>
                  </a:lnTo>
                  <a:lnTo>
                    <a:pt x="749173" y="806538"/>
                  </a:lnTo>
                  <a:lnTo>
                    <a:pt x="751166" y="797064"/>
                  </a:lnTo>
                  <a:lnTo>
                    <a:pt x="735888" y="793343"/>
                  </a:lnTo>
                  <a:lnTo>
                    <a:pt x="716407" y="775157"/>
                  </a:lnTo>
                  <a:lnTo>
                    <a:pt x="716407" y="788568"/>
                  </a:lnTo>
                  <a:lnTo>
                    <a:pt x="567778" y="752233"/>
                  </a:lnTo>
                  <a:lnTo>
                    <a:pt x="583184" y="751598"/>
                  </a:lnTo>
                  <a:lnTo>
                    <a:pt x="599617" y="749096"/>
                  </a:lnTo>
                  <a:lnTo>
                    <a:pt x="635863" y="722249"/>
                  </a:lnTo>
                  <a:lnTo>
                    <a:pt x="637501" y="714743"/>
                  </a:lnTo>
                  <a:lnTo>
                    <a:pt x="716407" y="788568"/>
                  </a:lnTo>
                  <a:lnTo>
                    <a:pt x="716407" y="775157"/>
                  </a:lnTo>
                  <a:lnTo>
                    <a:pt x="637717" y="701636"/>
                  </a:lnTo>
                  <a:lnTo>
                    <a:pt x="637705" y="698627"/>
                  </a:lnTo>
                  <a:lnTo>
                    <a:pt x="637578" y="698639"/>
                  </a:lnTo>
                  <a:lnTo>
                    <a:pt x="628294" y="466712"/>
                  </a:lnTo>
                  <a:lnTo>
                    <a:pt x="628294" y="708571"/>
                  </a:lnTo>
                  <a:lnTo>
                    <a:pt x="628294" y="717511"/>
                  </a:lnTo>
                  <a:lnTo>
                    <a:pt x="625309" y="724014"/>
                  </a:lnTo>
                  <a:lnTo>
                    <a:pt x="619340" y="729449"/>
                  </a:lnTo>
                  <a:lnTo>
                    <a:pt x="593255" y="740397"/>
                  </a:lnTo>
                  <a:lnTo>
                    <a:pt x="557225" y="742442"/>
                  </a:lnTo>
                  <a:lnTo>
                    <a:pt x="518668" y="738619"/>
                  </a:lnTo>
                  <a:lnTo>
                    <a:pt x="485013" y="731964"/>
                  </a:lnTo>
                  <a:lnTo>
                    <a:pt x="474116" y="729335"/>
                  </a:lnTo>
                  <a:lnTo>
                    <a:pt x="484009" y="711085"/>
                  </a:lnTo>
                  <a:lnTo>
                    <a:pt x="628294" y="708571"/>
                  </a:lnTo>
                  <a:lnTo>
                    <a:pt x="628294" y="466712"/>
                  </a:lnTo>
                  <a:lnTo>
                    <a:pt x="626770" y="428625"/>
                  </a:lnTo>
                  <a:lnTo>
                    <a:pt x="626491" y="416991"/>
                  </a:lnTo>
                  <a:lnTo>
                    <a:pt x="627151" y="406006"/>
                  </a:lnTo>
                  <a:lnTo>
                    <a:pt x="628650" y="396417"/>
                  </a:lnTo>
                  <a:lnTo>
                    <a:pt x="672515" y="464426"/>
                  </a:lnTo>
                  <a:lnTo>
                    <a:pt x="680478" y="458990"/>
                  </a:lnTo>
                  <a:lnTo>
                    <a:pt x="632117" y="384479"/>
                  </a:lnTo>
                  <a:lnTo>
                    <a:pt x="637768" y="371995"/>
                  </a:lnTo>
                  <a:lnTo>
                    <a:pt x="646696" y="360426"/>
                  </a:lnTo>
                  <a:lnTo>
                    <a:pt x="657847" y="351739"/>
                  </a:lnTo>
                  <a:lnTo>
                    <a:pt x="671055" y="346087"/>
                  </a:lnTo>
                  <a:lnTo>
                    <a:pt x="684301" y="342722"/>
                  </a:lnTo>
                  <a:lnTo>
                    <a:pt x="699376" y="338607"/>
                  </a:lnTo>
                  <a:lnTo>
                    <a:pt x="697382" y="329184"/>
                  </a:lnTo>
                  <a:lnTo>
                    <a:pt x="674814" y="334759"/>
                  </a:lnTo>
                  <a:lnTo>
                    <a:pt x="668083" y="336613"/>
                  </a:lnTo>
                  <a:lnTo>
                    <a:pt x="629818" y="367042"/>
                  </a:lnTo>
                  <a:lnTo>
                    <a:pt x="617575" y="404964"/>
                  </a:lnTo>
                  <a:lnTo>
                    <a:pt x="616851" y="416763"/>
                  </a:lnTo>
                  <a:lnTo>
                    <a:pt x="628078" y="698779"/>
                  </a:lnTo>
                  <a:lnTo>
                    <a:pt x="478040" y="701141"/>
                  </a:lnTo>
                  <a:lnTo>
                    <a:pt x="464439" y="726973"/>
                  </a:lnTo>
                  <a:lnTo>
                    <a:pt x="404583" y="712330"/>
                  </a:lnTo>
                  <a:lnTo>
                    <a:pt x="562584" y="661365"/>
                  </a:lnTo>
                  <a:lnTo>
                    <a:pt x="585406" y="649605"/>
                  </a:lnTo>
                  <a:lnTo>
                    <a:pt x="599909" y="631939"/>
                  </a:lnTo>
                  <a:lnTo>
                    <a:pt x="606971" y="606729"/>
                  </a:lnTo>
                  <a:lnTo>
                    <a:pt x="607402" y="572338"/>
                  </a:lnTo>
                  <a:lnTo>
                    <a:pt x="602894" y="337604"/>
                  </a:lnTo>
                  <a:lnTo>
                    <a:pt x="664629" y="320382"/>
                  </a:lnTo>
                  <a:lnTo>
                    <a:pt x="785977" y="350075"/>
                  </a:lnTo>
                  <a:lnTo>
                    <a:pt x="788428" y="351066"/>
                  </a:lnTo>
                  <a:lnTo>
                    <a:pt x="799363" y="351066"/>
                  </a:lnTo>
                  <a:lnTo>
                    <a:pt x="826757" y="318719"/>
                  </a:lnTo>
                  <a:lnTo>
                    <a:pt x="827595" y="312407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3331" y="2803685"/>
              <a:ext cx="184050" cy="16055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86561" y="3227285"/>
              <a:ext cx="2434590" cy="1130300"/>
            </a:xfrm>
            <a:custGeom>
              <a:avLst/>
              <a:gdLst/>
              <a:ahLst/>
              <a:cxnLst/>
              <a:rect l="l" t="t" r="r" b="b"/>
              <a:pathLst>
                <a:path w="2434590" h="1130300">
                  <a:moveTo>
                    <a:pt x="142760" y="21412"/>
                  </a:moveTo>
                  <a:lnTo>
                    <a:pt x="136791" y="13919"/>
                  </a:lnTo>
                  <a:lnTo>
                    <a:pt x="129832" y="18884"/>
                  </a:lnTo>
                  <a:lnTo>
                    <a:pt x="114909" y="18884"/>
                  </a:lnTo>
                  <a:lnTo>
                    <a:pt x="82080" y="0"/>
                  </a:lnTo>
                  <a:lnTo>
                    <a:pt x="73863" y="939"/>
                  </a:lnTo>
                  <a:lnTo>
                    <a:pt x="67525" y="3365"/>
                  </a:lnTo>
                  <a:lnTo>
                    <a:pt x="62496" y="6743"/>
                  </a:lnTo>
                  <a:lnTo>
                    <a:pt x="53225" y="14909"/>
                  </a:lnTo>
                  <a:lnTo>
                    <a:pt x="49250" y="18884"/>
                  </a:lnTo>
                  <a:lnTo>
                    <a:pt x="32829" y="18884"/>
                  </a:lnTo>
                  <a:lnTo>
                    <a:pt x="0" y="0"/>
                  </a:lnTo>
                  <a:lnTo>
                    <a:pt x="0" y="9474"/>
                  </a:lnTo>
                  <a:lnTo>
                    <a:pt x="8458" y="9474"/>
                  </a:lnTo>
                  <a:lnTo>
                    <a:pt x="12433" y="13449"/>
                  </a:lnTo>
                  <a:lnTo>
                    <a:pt x="21475" y="21628"/>
                  </a:lnTo>
                  <a:lnTo>
                    <a:pt x="26492" y="24993"/>
                  </a:lnTo>
                  <a:lnTo>
                    <a:pt x="32804" y="27432"/>
                  </a:lnTo>
                  <a:lnTo>
                    <a:pt x="40792" y="28371"/>
                  </a:lnTo>
                  <a:lnTo>
                    <a:pt x="48996" y="27432"/>
                  </a:lnTo>
                  <a:lnTo>
                    <a:pt x="55346" y="24993"/>
                  </a:lnTo>
                  <a:lnTo>
                    <a:pt x="60375" y="21628"/>
                  </a:lnTo>
                  <a:lnTo>
                    <a:pt x="69634" y="13449"/>
                  </a:lnTo>
                  <a:lnTo>
                    <a:pt x="73621" y="9474"/>
                  </a:lnTo>
                  <a:lnTo>
                    <a:pt x="90538" y="9474"/>
                  </a:lnTo>
                  <a:lnTo>
                    <a:pt x="122872" y="28371"/>
                  </a:lnTo>
                  <a:lnTo>
                    <a:pt x="132816" y="28371"/>
                  </a:lnTo>
                  <a:lnTo>
                    <a:pt x="138785" y="24853"/>
                  </a:lnTo>
                  <a:lnTo>
                    <a:pt x="142760" y="21412"/>
                  </a:lnTo>
                  <a:close/>
                </a:path>
                <a:path w="2434590" h="1130300">
                  <a:moveTo>
                    <a:pt x="451675" y="18897"/>
                  </a:moveTo>
                  <a:lnTo>
                    <a:pt x="443217" y="18897"/>
                  </a:lnTo>
                  <a:lnTo>
                    <a:pt x="434759" y="10477"/>
                  </a:lnTo>
                  <a:lnTo>
                    <a:pt x="429298" y="5969"/>
                  </a:lnTo>
                  <a:lnTo>
                    <a:pt x="425805" y="3975"/>
                  </a:lnTo>
                  <a:lnTo>
                    <a:pt x="421335" y="990"/>
                  </a:lnTo>
                  <a:lnTo>
                    <a:pt x="416356" y="0"/>
                  </a:lnTo>
                  <a:lnTo>
                    <a:pt x="410883" y="0"/>
                  </a:lnTo>
                  <a:lnTo>
                    <a:pt x="402678" y="939"/>
                  </a:lnTo>
                  <a:lnTo>
                    <a:pt x="396341" y="3365"/>
                  </a:lnTo>
                  <a:lnTo>
                    <a:pt x="391299" y="6743"/>
                  </a:lnTo>
                  <a:lnTo>
                    <a:pt x="382028" y="14909"/>
                  </a:lnTo>
                  <a:lnTo>
                    <a:pt x="378053" y="18897"/>
                  </a:lnTo>
                  <a:lnTo>
                    <a:pt x="366115" y="18897"/>
                  </a:lnTo>
                  <a:lnTo>
                    <a:pt x="362635" y="17894"/>
                  </a:lnTo>
                  <a:lnTo>
                    <a:pt x="360146" y="16433"/>
                  </a:lnTo>
                  <a:lnTo>
                    <a:pt x="357162" y="14909"/>
                  </a:lnTo>
                  <a:lnTo>
                    <a:pt x="354672" y="12928"/>
                  </a:lnTo>
                  <a:lnTo>
                    <a:pt x="352183" y="10477"/>
                  </a:lnTo>
                  <a:lnTo>
                    <a:pt x="347903" y="6743"/>
                  </a:lnTo>
                  <a:lnTo>
                    <a:pt x="342861" y="3365"/>
                  </a:lnTo>
                  <a:lnTo>
                    <a:pt x="336524" y="939"/>
                  </a:lnTo>
                  <a:lnTo>
                    <a:pt x="328307" y="0"/>
                  </a:lnTo>
                  <a:lnTo>
                    <a:pt x="320319" y="939"/>
                  </a:lnTo>
                  <a:lnTo>
                    <a:pt x="313944" y="3365"/>
                  </a:lnTo>
                  <a:lnTo>
                    <a:pt x="308800" y="6743"/>
                  </a:lnTo>
                  <a:lnTo>
                    <a:pt x="304431" y="10477"/>
                  </a:lnTo>
                  <a:lnTo>
                    <a:pt x="300456" y="14452"/>
                  </a:lnTo>
                  <a:lnTo>
                    <a:pt x="296976" y="17437"/>
                  </a:lnTo>
                  <a:lnTo>
                    <a:pt x="291007" y="18427"/>
                  </a:lnTo>
                  <a:lnTo>
                    <a:pt x="290017" y="18897"/>
                  </a:lnTo>
                  <a:lnTo>
                    <a:pt x="279069" y="18897"/>
                  </a:lnTo>
                  <a:lnTo>
                    <a:pt x="246240" y="0"/>
                  </a:lnTo>
                  <a:lnTo>
                    <a:pt x="238239" y="939"/>
                  </a:lnTo>
                  <a:lnTo>
                    <a:pt x="231876" y="3429"/>
                  </a:lnTo>
                  <a:lnTo>
                    <a:pt x="226720" y="6934"/>
                  </a:lnTo>
                  <a:lnTo>
                    <a:pt x="217385" y="15443"/>
                  </a:lnTo>
                  <a:lnTo>
                    <a:pt x="213398" y="18884"/>
                  </a:lnTo>
                  <a:lnTo>
                    <a:pt x="196989" y="18884"/>
                  </a:lnTo>
                  <a:lnTo>
                    <a:pt x="193014" y="15443"/>
                  </a:lnTo>
                  <a:lnTo>
                    <a:pt x="188036" y="10477"/>
                  </a:lnTo>
                  <a:lnTo>
                    <a:pt x="183667" y="6743"/>
                  </a:lnTo>
                  <a:lnTo>
                    <a:pt x="178523" y="3365"/>
                  </a:lnTo>
                  <a:lnTo>
                    <a:pt x="172148" y="939"/>
                  </a:lnTo>
                  <a:lnTo>
                    <a:pt x="164160" y="0"/>
                  </a:lnTo>
                  <a:lnTo>
                    <a:pt x="160667" y="0"/>
                  </a:lnTo>
                  <a:lnTo>
                    <a:pt x="159181" y="533"/>
                  </a:lnTo>
                  <a:lnTo>
                    <a:pt x="157683" y="533"/>
                  </a:lnTo>
                  <a:lnTo>
                    <a:pt x="156692" y="990"/>
                  </a:lnTo>
                  <a:lnTo>
                    <a:pt x="155702" y="990"/>
                  </a:lnTo>
                  <a:lnTo>
                    <a:pt x="158686" y="10477"/>
                  </a:lnTo>
                  <a:lnTo>
                    <a:pt x="159181" y="10477"/>
                  </a:lnTo>
                  <a:lnTo>
                    <a:pt x="160172" y="9944"/>
                  </a:lnTo>
                  <a:lnTo>
                    <a:pt x="161671" y="9944"/>
                  </a:lnTo>
                  <a:lnTo>
                    <a:pt x="162661" y="9474"/>
                  </a:lnTo>
                  <a:lnTo>
                    <a:pt x="172618" y="9474"/>
                  </a:lnTo>
                  <a:lnTo>
                    <a:pt x="176593" y="13449"/>
                  </a:lnTo>
                  <a:lnTo>
                    <a:pt x="185851" y="21628"/>
                  </a:lnTo>
                  <a:lnTo>
                    <a:pt x="190893" y="24993"/>
                  </a:lnTo>
                  <a:lnTo>
                    <a:pt x="197243" y="27432"/>
                  </a:lnTo>
                  <a:lnTo>
                    <a:pt x="205447" y="28371"/>
                  </a:lnTo>
                  <a:lnTo>
                    <a:pt x="213372" y="27432"/>
                  </a:lnTo>
                  <a:lnTo>
                    <a:pt x="237769" y="9474"/>
                  </a:lnTo>
                  <a:lnTo>
                    <a:pt x="254685" y="9474"/>
                  </a:lnTo>
                  <a:lnTo>
                    <a:pt x="287515" y="28371"/>
                  </a:lnTo>
                  <a:lnTo>
                    <a:pt x="291503" y="28371"/>
                  </a:lnTo>
                  <a:lnTo>
                    <a:pt x="292493" y="27838"/>
                  </a:lnTo>
                  <a:lnTo>
                    <a:pt x="301447" y="26847"/>
                  </a:lnTo>
                  <a:lnTo>
                    <a:pt x="306425" y="21869"/>
                  </a:lnTo>
                  <a:lnTo>
                    <a:pt x="311391" y="17894"/>
                  </a:lnTo>
                  <a:lnTo>
                    <a:pt x="316382" y="13449"/>
                  </a:lnTo>
                  <a:lnTo>
                    <a:pt x="319862" y="9474"/>
                  </a:lnTo>
                  <a:lnTo>
                    <a:pt x="336765" y="9474"/>
                  </a:lnTo>
                  <a:lnTo>
                    <a:pt x="340753" y="13449"/>
                  </a:lnTo>
                  <a:lnTo>
                    <a:pt x="345719" y="17894"/>
                  </a:lnTo>
                  <a:lnTo>
                    <a:pt x="351688" y="22872"/>
                  </a:lnTo>
                  <a:lnTo>
                    <a:pt x="355676" y="25387"/>
                  </a:lnTo>
                  <a:lnTo>
                    <a:pt x="359651" y="27381"/>
                  </a:lnTo>
                  <a:lnTo>
                    <a:pt x="364629" y="28371"/>
                  </a:lnTo>
                  <a:lnTo>
                    <a:pt x="369608" y="28371"/>
                  </a:lnTo>
                  <a:lnTo>
                    <a:pt x="402424" y="9474"/>
                  </a:lnTo>
                  <a:lnTo>
                    <a:pt x="414870" y="9474"/>
                  </a:lnTo>
                  <a:lnTo>
                    <a:pt x="417855" y="10477"/>
                  </a:lnTo>
                  <a:lnTo>
                    <a:pt x="423824" y="13919"/>
                  </a:lnTo>
                  <a:lnTo>
                    <a:pt x="427799" y="17894"/>
                  </a:lnTo>
                  <a:lnTo>
                    <a:pt x="432155" y="21628"/>
                  </a:lnTo>
                  <a:lnTo>
                    <a:pt x="437311" y="24993"/>
                  </a:lnTo>
                  <a:lnTo>
                    <a:pt x="443674" y="27432"/>
                  </a:lnTo>
                  <a:lnTo>
                    <a:pt x="451675" y="28371"/>
                  </a:lnTo>
                  <a:lnTo>
                    <a:pt x="451675" y="18897"/>
                  </a:lnTo>
                  <a:close/>
                </a:path>
                <a:path w="2434590" h="1130300">
                  <a:moveTo>
                    <a:pt x="503415" y="65697"/>
                  </a:moveTo>
                  <a:lnTo>
                    <a:pt x="495452" y="65697"/>
                  </a:lnTo>
                  <a:lnTo>
                    <a:pt x="482142" y="53924"/>
                  </a:lnTo>
                  <a:lnTo>
                    <a:pt x="476986" y="50368"/>
                  </a:lnTo>
                  <a:lnTo>
                    <a:pt x="470623" y="47752"/>
                  </a:lnTo>
                  <a:lnTo>
                    <a:pt x="462622" y="46736"/>
                  </a:lnTo>
                  <a:lnTo>
                    <a:pt x="454418" y="47752"/>
                  </a:lnTo>
                  <a:lnTo>
                    <a:pt x="448068" y="50368"/>
                  </a:lnTo>
                  <a:lnTo>
                    <a:pt x="443039" y="53924"/>
                  </a:lnTo>
                  <a:lnTo>
                    <a:pt x="429793" y="65697"/>
                  </a:lnTo>
                  <a:lnTo>
                    <a:pt x="412877" y="65697"/>
                  </a:lnTo>
                  <a:lnTo>
                    <a:pt x="399630" y="53924"/>
                  </a:lnTo>
                  <a:lnTo>
                    <a:pt x="394601" y="50368"/>
                  </a:lnTo>
                  <a:lnTo>
                    <a:pt x="388251" y="47752"/>
                  </a:lnTo>
                  <a:lnTo>
                    <a:pt x="380047" y="46736"/>
                  </a:lnTo>
                  <a:lnTo>
                    <a:pt x="372046" y="47752"/>
                  </a:lnTo>
                  <a:lnTo>
                    <a:pt x="365683" y="50368"/>
                  </a:lnTo>
                  <a:lnTo>
                    <a:pt x="360527" y="53924"/>
                  </a:lnTo>
                  <a:lnTo>
                    <a:pt x="356171" y="57734"/>
                  </a:lnTo>
                  <a:lnTo>
                    <a:pt x="351688" y="62179"/>
                  </a:lnTo>
                  <a:lnTo>
                    <a:pt x="347713" y="65697"/>
                  </a:lnTo>
                  <a:lnTo>
                    <a:pt x="330796" y="65697"/>
                  </a:lnTo>
                  <a:lnTo>
                    <a:pt x="317550" y="53924"/>
                  </a:lnTo>
                  <a:lnTo>
                    <a:pt x="312521" y="50368"/>
                  </a:lnTo>
                  <a:lnTo>
                    <a:pt x="306171" y="47752"/>
                  </a:lnTo>
                  <a:lnTo>
                    <a:pt x="297967" y="46736"/>
                  </a:lnTo>
                  <a:lnTo>
                    <a:pt x="289966" y="47752"/>
                  </a:lnTo>
                  <a:lnTo>
                    <a:pt x="283603" y="50368"/>
                  </a:lnTo>
                  <a:lnTo>
                    <a:pt x="278447" y="53924"/>
                  </a:lnTo>
                  <a:lnTo>
                    <a:pt x="269113" y="62179"/>
                  </a:lnTo>
                  <a:lnTo>
                    <a:pt x="265633" y="65697"/>
                  </a:lnTo>
                  <a:lnTo>
                    <a:pt x="248716" y="65697"/>
                  </a:lnTo>
                  <a:lnTo>
                    <a:pt x="235470" y="53924"/>
                  </a:lnTo>
                  <a:lnTo>
                    <a:pt x="230441" y="50368"/>
                  </a:lnTo>
                  <a:lnTo>
                    <a:pt x="224091" y="47752"/>
                  </a:lnTo>
                  <a:lnTo>
                    <a:pt x="215887" y="46736"/>
                  </a:lnTo>
                  <a:lnTo>
                    <a:pt x="207886" y="47752"/>
                  </a:lnTo>
                  <a:lnTo>
                    <a:pt x="201523" y="50368"/>
                  </a:lnTo>
                  <a:lnTo>
                    <a:pt x="196367" y="53924"/>
                  </a:lnTo>
                  <a:lnTo>
                    <a:pt x="183057" y="65697"/>
                  </a:lnTo>
                  <a:lnTo>
                    <a:pt x="166636" y="65697"/>
                  </a:lnTo>
                  <a:lnTo>
                    <a:pt x="153327" y="53924"/>
                  </a:lnTo>
                  <a:lnTo>
                    <a:pt x="148183" y="50368"/>
                  </a:lnTo>
                  <a:lnTo>
                    <a:pt x="141808" y="47752"/>
                  </a:lnTo>
                  <a:lnTo>
                    <a:pt x="133807" y="46736"/>
                  </a:lnTo>
                  <a:lnTo>
                    <a:pt x="125818" y="47752"/>
                  </a:lnTo>
                  <a:lnTo>
                    <a:pt x="119443" y="50368"/>
                  </a:lnTo>
                  <a:lnTo>
                    <a:pt x="114300" y="53924"/>
                  </a:lnTo>
                  <a:lnTo>
                    <a:pt x="100977" y="65697"/>
                  </a:lnTo>
                  <a:lnTo>
                    <a:pt x="84569" y="65697"/>
                  </a:lnTo>
                  <a:lnTo>
                    <a:pt x="71247" y="53924"/>
                  </a:lnTo>
                  <a:lnTo>
                    <a:pt x="66090" y="50368"/>
                  </a:lnTo>
                  <a:lnTo>
                    <a:pt x="59728" y="47752"/>
                  </a:lnTo>
                  <a:lnTo>
                    <a:pt x="51739" y="46736"/>
                  </a:lnTo>
                  <a:lnTo>
                    <a:pt x="51739" y="56743"/>
                  </a:lnTo>
                  <a:lnTo>
                    <a:pt x="60185" y="56743"/>
                  </a:lnTo>
                  <a:lnTo>
                    <a:pt x="64173" y="60185"/>
                  </a:lnTo>
                  <a:lnTo>
                    <a:pt x="73431" y="68694"/>
                  </a:lnTo>
                  <a:lnTo>
                    <a:pt x="78409" y="72199"/>
                  </a:lnTo>
                  <a:lnTo>
                    <a:pt x="84607" y="74688"/>
                  </a:lnTo>
                  <a:lnTo>
                    <a:pt x="92519" y="75641"/>
                  </a:lnTo>
                  <a:lnTo>
                    <a:pt x="100736" y="74688"/>
                  </a:lnTo>
                  <a:lnTo>
                    <a:pt x="107073" y="72199"/>
                  </a:lnTo>
                  <a:lnTo>
                    <a:pt x="112115" y="68694"/>
                  </a:lnTo>
                  <a:lnTo>
                    <a:pt x="116395" y="64693"/>
                  </a:lnTo>
                  <a:lnTo>
                    <a:pt x="125361" y="56743"/>
                  </a:lnTo>
                  <a:lnTo>
                    <a:pt x="142265" y="56743"/>
                  </a:lnTo>
                  <a:lnTo>
                    <a:pt x="146253" y="60185"/>
                  </a:lnTo>
                  <a:lnTo>
                    <a:pt x="155511" y="68694"/>
                  </a:lnTo>
                  <a:lnTo>
                    <a:pt x="160553" y="72199"/>
                  </a:lnTo>
                  <a:lnTo>
                    <a:pt x="166890" y="74688"/>
                  </a:lnTo>
                  <a:lnTo>
                    <a:pt x="175107" y="75641"/>
                  </a:lnTo>
                  <a:lnTo>
                    <a:pt x="183019" y="74688"/>
                  </a:lnTo>
                  <a:lnTo>
                    <a:pt x="189217" y="72199"/>
                  </a:lnTo>
                  <a:lnTo>
                    <a:pt x="194195" y="68694"/>
                  </a:lnTo>
                  <a:lnTo>
                    <a:pt x="198475" y="64693"/>
                  </a:lnTo>
                  <a:lnTo>
                    <a:pt x="207429" y="56743"/>
                  </a:lnTo>
                  <a:lnTo>
                    <a:pt x="224345" y="56743"/>
                  </a:lnTo>
                  <a:lnTo>
                    <a:pt x="228320" y="60185"/>
                  </a:lnTo>
                  <a:lnTo>
                    <a:pt x="237591" y="68694"/>
                  </a:lnTo>
                  <a:lnTo>
                    <a:pt x="242633" y="72199"/>
                  </a:lnTo>
                  <a:lnTo>
                    <a:pt x="248970" y="74688"/>
                  </a:lnTo>
                  <a:lnTo>
                    <a:pt x="257175" y="75641"/>
                  </a:lnTo>
                  <a:lnTo>
                    <a:pt x="265176" y="74688"/>
                  </a:lnTo>
                  <a:lnTo>
                    <a:pt x="271538" y="72199"/>
                  </a:lnTo>
                  <a:lnTo>
                    <a:pt x="276694" y="68694"/>
                  </a:lnTo>
                  <a:lnTo>
                    <a:pt x="286029" y="60185"/>
                  </a:lnTo>
                  <a:lnTo>
                    <a:pt x="289509" y="56743"/>
                  </a:lnTo>
                  <a:lnTo>
                    <a:pt x="306425" y="56743"/>
                  </a:lnTo>
                  <a:lnTo>
                    <a:pt x="310400" y="60185"/>
                  </a:lnTo>
                  <a:lnTo>
                    <a:pt x="319671" y="68694"/>
                  </a:lnTo>
                  <a:lnTo>
                    <a:pt x="324713" y="72199"/>
                  </a:lnTo>
                  <a:lnTo>
                    <a:pt x="331050" y="74688"/>
                  </a:lnTo>
                  <a:lnTo>
                    <a:pt x="339255" y="75641"/>
                  </a:lnTo>
                  <a:lnTo>
                    <a:pt x="347256" y="74688"/>
                  </a:lnTo>
                  <a:lnTo>
                    <a:pt x="353618" y="72199"/>
                  </a:lnTo>
                  <a:lnTo>
                    <a:pt x="358775" y="68694"/>
                  </a:lnTo>
                  <a:lnTo>
                    <a:pt x="372084" y="56743"/>
                  </a:lnTo>
                  <a:lnTo>
                    <a:pt x="388505" y="56743"/>
                  </a:lnTo>
                  <a:lnTo>
                    <a:pt x="392480" y="60185"/>
                  </a:lnTo>
                  <a:lnTo>
                    <a:pt x="401815" y="68694"/>
                  </a:lnTo>
                  <a:lnTo>
                    <a:pt x="406971" y="72199"/>
                  </a:lnTo>
                  <a:lnTo>
                    <a:pt x="413334" y="74688"/>
                  </a:lnTo>
                  <a:lnTo>
                    <a:pt x="421335" y="75641"/>
                  </a:lnTo>
                  <a:lnTo>
                    <a:pt x="429539" y="74688"/>
                  </a:lnTo>
                  <a:lnTo>
                    <a:pt x="435889" y="72199"/>
                  </a:lnTo>
                  <a:lnTo>
                    <a:pt x="440918" y="68694"/>
                  </a:lnTo>
                  <a:lnTo>
                    <a:pt x="445211" y="64693"/>
                  </a:lnTo>
                  <a:lnTo>
                    <a:pt x="454164" y="56743"/>
                  </a:lnTo>
                  <a:lnTo>
                    <a:pt x="471081" y="56743"/>
                  </a:lnTo>
                  <a:lnTo>
                    <a:pt x="474560" y="60185"/>
                  </a:lnTo>
                  <a:lnTo>
                    <a:pt x="483895" y="68694"/>
                  </a:lnTo>
                  <a:lnTo>
                    <a:pt x="489051" y="72199"/>
                  </a:lnTo>
                  <a:lnTo>
                    <a:pt x="495414" y="74688"/>
                  </a:lnTo>
                  <a:lnTo>
                    <a:pt x="503415" y="75641"/>
                  </a:lnTo>
                  <a:lnTo>
                    <a:pt x="503415" y="65697"/>
                  </a:lnTo>
                  <a:close/>
                </a:path>
                <a:path w="2434590" h="1130300">
                  <a:moveTo>
                    <a:pt x="2410091" y="1099413"/>
                  </a:moveTo>
                  <a:lnTo>
                    <a:pt x="2393213" y="1099413"/>
                  </a:lnTo>
                  <a:lnTo>
                    <a:pt x="2382774" y="1073188"/>
                  </a:lnTo>
                  <a:lnTo>
                    <a:pt x="2382774" y="1099413"/>
                  </a:lnTo>
                  <a:lnTo>
                    <a:pt x="2055939" y="1099413"/>
                  </a:lnTo>
                  <a:lnTo>
                    <a:pt x="2071331" y="1060640"/>
                  </a:lnTo>
                  <a:lnTo>
                    <a:pt x="2367330" y="1060640"/>
                  </a:lnTo>
                  <a:lnTo>
                    <a:pt x="2382774" y="1099413"/>
                  </a:lnTo>
                  <a:lnTo>
                    <a:pt x="2382774" y="1073188"/>
                  </a:lnTo>
                  <a:lnTo>
                    <a:pt x="2377783" y="1060640"/>
                  </a:lnTo>
                  <a:lnTo>
                    <a:pt x="2394178" y="1060640"/>
                  </a:lnTo>
                  <a:lnTo>
                    <a:pt x="2394178" y="1050696"/>
                  </a:lnTo>
                  <a:lnTo>
                    <a:pt x="2373820" y="1050696"/>
                  </a:lnTo>
                  <a:lnTo>
                    <a:pt x="2064893" y="1050696"/>
                  </a:lnTo>
                  <a:lnTo>
                    <a:pt x="2045004" y="1050696"/>
                  </a:lnTo>
                  <a:lnTo>
                    <a:pt x="2045004" y="1060640"/>
                  </a:lnTo>
                  <a:lnTo>
                    <a:pt x="2060917" y="1060640"/>
                  </a:lnTo>
                  <a:lnTo>
                    <a:pt x="2045449" y="1099413"/>
                  </a:lnTo>
                  <a:lnTo>
                    <a:pt x="2028558" y="1099413"/>
                  </a:lnTo>
                  <a:lnTo>
                    <a:pt x="2028558" y="1109357"/>
                  </a:lnTo>
                  <a:lnTo>
                    <a:pt x="2041486" y="1109357"/>
                  </a:lnTo>
                  <a:lnTo>
                    <a:pt x="2397163" y="1109357"/>
                  </a:lnTo>
                  <a:lnTo>
                    <a:pt x="2410091" y="1109357"/>
                  </a:lnTo>
                  <a:lnTo>
                    <a:pt x="2410091" y="1099413"/>
                  </a:lnTo>
                  <a:close/>
                </a:path>
                <a:path w="2434590" h="1130300">
                  <a:moveTo>
                    <a:pt x="2434488" y="1119835"/>
                  </a:moveTo>
                  <a:lnTo>
                    <a:pt x="2013635" y="1119835"/>
                  </a:lnTo>
                  <a:lnTo>
                    <a:pt x="2013635" y="1129779"/>
                  </a:lnTo>
                  <a:lnTo>
                    <a:pt x="2434488" y="1129779"/>
                  </a:lnTo>
                  <a:lnTo>
                    <a:pt x="2434488" y="1119835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66847" y="4042776"/>
              <a:ext cx="278094" cy="24514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948927" y="3702189"/>
              <a:ext cx="106045" cy="438784"/>
            </a:xfrm>
            <a:custGeom>
              <a:avLst/>
              <a:gdLst/>
              <a:ahLst/>
              <a:cxnLst/>
              <a:rect l="l" t="t" r="r" b="b"/>
              <a:pathLst>
                <a:path w="106044" h="438785">
                  <a:moveTo>
                    <a:pt x="41770" y="113880"/>
                  </a:moveTo>
                  <a:lnTo>
                    <a:pt x="31826" y="113880"/>
                  </a:lnTo>
                  <a:lnTo>
                    <a:pt x="31826" y="430618"/>
                  </a:lnTo>
                  <a:lnTo>
                    <a:pt x="41770" y="430618"/>
                  </a:lnTo>
                  <a:lnTo>
                    <a:pt x="41770" y="113880"/>
                  </a:lnTo>
                  <a:close/>
                </a:path>
                <a:path w="106044" h="438785">
                  <a:moveTo>
                    <a:pt x="57696" y="113880"/>
                  </a:moveTo>
                  <a:lnTo>
                    <a:pt x="48272" y="113880"/>
                  </a:lnTo>
                  <a:lnTo>
                    <a:pt x="48272" y="430618"/>
                  </a:lnTo>
                  <a:lnTo>
                    <a:pt x="57696" y="430618"/>
                  </a:lnTo>
                  <a:lnTo>
                    <a:pt x="57696" y="113880"/>
                  </a:lnTo>
                  <a:close/>
                </a:path>
                <a:path w="106044" h="438785">
                  <a:moveTo>
                    <a:pt x="57696" y="0"/>
                  </a:moveTo>
                  <a:lnTo>
                    <a:pt x="48272" y="0"/>
                  </a:lnTo>
                  <a:lnTo>
                    <a:pt x="48272" y="81534"/>
                  </a:lnTo>
                  <a:lnTo>
                    <a:pt x="57696" y="81534"/>
                  </a:lnTo>
                  <a:lnTo>
                    <a:pt x="57696" y="0"/>
                  </a:lnTo>
                  <a:close/>
                </a:path>
                <a:path w="106044" h="438785">
                  <a:moveTo>
                    <a:pt x="74129" y="113880"/>
                  </a:moveTo>
                  <a:lnTo>
                    <a:pt x="64185" y="113880"/>
                  </a:lnTo>
                  <a:lnTo>
                    <a:pt x="64185" y="430618"/>
                  </a:lnTo>
                  <a:lnTo>
                    <a:pt x="74129" y="430618"/>
                  </a:lnTo>
                  <a:lnTo>
                    <a:pt x="74129" y="113880"/>
                  </a:lnTo>
                  <a:close/>
                </a:path>
                <a:path w="106044" h="438785">
                  <a:moveTo>
                    <a:pt x="105956" y="88493"/>
                  </a:moveTo>
                  <a:lnTo>
                    <a:pt x="89585" y="88493"/>
                  </a:lnTo>
                  <a:lnTo>
                    <a:pt x="89585" y="89103"/>
                  </a:lnTo>
                  <a:lnTo>
                    <a:pt x="16446" y="89103"/>
                  </a:lnTo>
                  <a:lnTo>
                    <a:pt x="16446" y="88493"/>
                  </a:lnTo>
                  <a:lnTo>
                    <a:pt x="0" y="88493"/>
                  </a:lnTo>
                  <a:lnTo>
                    <a:pt x="0" y="98437"/>
                  </a:lnTo>
                  <a:lnTo>
                    <a:pt x="11468" y="98437"/>
                  </a:lnTo>
                  <a:lnTo>
                    <a:pt x="11468" y="438302"/>
                  </a:lnTo>
                  <a:lnTo>
                    <a:pt x="21424" y="438302"/>
                  </a:lnTo>
                  <a:lnTo>
                    <a:pt x="21424" y="97993"/>
                  </a:lnTo>
                  <a:lnTo>
                    <a:pt x="89585" y="97993"/>
                  </a:lnTo>
                  <a:lnTo>
                    <a:pt x="89585" y="98437"/>
                  </a:lnTo>
                  <a:lnTo>
                    <a:pt x="84607" y="98437"/>
                  </a:lnTo>
                  <a:lnTo>
                    <a:pt x="84607" y="438035"/>
                  </a:lnTo>
                  <a:lnTo>
                    <a:pt x="94551" y="438035"/>
                  </a:lnTo>
                  <a:lnTo>
                    <a:pt x="94551" y="98437"/>
                  </a:lnTo>
                  <a:lnTo>
                    <a:pt x="105956" y="98437"/>
                  </a:lnTo>
                  <a:lnTo>
                    <a:pt x="105956" y="88493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48471" y="3518688"/>
              <a:ext cx="106954" cy="28193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634030" y="3119551"/>
              <a:ext cx="182245" cy="571500"/>
            </a:xfrm>
            <a:custGeom>
              <a:avLst/>
              <a:gdLst/>
              <a:ahLst/>
              <a:cxnLst/>
              <a:rect l="l" t="t" r="r" b="b"/>
              <a:pathLst>
                <a:path w="182244" h="571500">
                  <a:moveTo>
                    <a:pt x="174129" y="9296"/>
                  </a:moveTo>
                  <a:lnTo>
                    <a:pt x="164706" y="9296"/>
                  </a:lnTo>
                  <a:lnTo>
                    <a:pt x="164706" y="23749"/>
                  </a:lnTo>
                  <a:lnTo>
                    <a:pt x="174129" y="23749"/>
                  </a:lnTo>
                  <a:lnTo>
                    <a:pt x="174129" y="9296"/>
                  </a:lnTo>
                  <a:close/>
                </a:path>
                <a:path w="182244" h="571500">
                  <a:moveTo>
                    <a:pt x="181622" y="561746"/>
                  </a:moveTo>
                  <a:lnTo>
                    <a:pt x="162191" y="561746"/>
                  </a:lnTo>
                  <a:lnTo>
                    <a:pt x="162191" y="561263"/>
                  </a:lnTo>
                  <a:lnTo>
                    <a:pt x="162191" y="498576"/>
                  </a:lnTo>
                  <a:lnTo>
                    <a:pt x="175653" y="498576"/>
                  </a:lnTo>
                  <a:lnTo>
                    <a:pt x="175653" y="489165"/>
                  </a:lnTo>
                  <a:lnTo>
                    <a:pt x="162191" y="489165"/>
                  </a:lnTo>
                  <a:lnTo>
                    <a:pt x="162191" y="118211"/>
                  </a:lnTo>
                  <a:lnTo>
                    <a:pt x="152781" y="118211"/>
                  </a:lnTo>
                  <a:lnTo>
                    <a:pt x="152781" y="489165"/>
                  </a:lnTo>
                  <a:lnTo>
                    <a:pt x="152781" y="498576"/>
                  </a:lnTo>
                  <a:lnTo>
                    <a:pt x="152781" y="561263"/>
                  </a:lnTo>
                  <a:lnTo>
                    <a:pt x="29375" y="561263"/>
                  </a:lnTo>
                  <a:lnTo>
                    <a:pt x="29375" y="498576"/>
                  </a:lnTo>
                  <a:lnTo>
                    <a:pt x="152781" y="498576"/>
                  </a:lnTo>
                  <a:lnTo>
                    <a:pt x="152781" y="489165"/>
                  </a:lnTo>
                  <a:lnTo>
                    <a:pt x="29375" y="489165"/>
                  </a:lnTo>
                  <a:lnTo>
                    <a:pt x="29375" y="118097"/>
                  </a:lnTo>
                  <a:lnTo>
                    <a:pt x="162191" y="118097"/>
                  </a:lnTo>
                  <a:lnTo>
                    <a:pt x="174129" y="118097"/>
                  </a:lnTo>
                  <a:lnTo>
                    <a:pt x="174129" y="83807"/>
                  </a:lnTo>
                  <a:lnTo>
                    <a:pt x="164706" y="83807"/>
                  </a:lnTo>
                  <a:lnTo>
                    <a:pt x="164706" y="93967"/>
                  </a:lnTo>
                  <a:lnTo>
                    <a:pt x="164706" y="107937"/>
                  </a:lnTo>
                  <a:lnTo>
                    <a:pt x="162191" y="107937"/>
                  </a:lnTo>
                  <a:lnTo>
                    <a:pt x="19431" y="107937"/>
                  </a:lnTo>
                  <a:lnTo>
                    <a:pt x="17437" y="107937"/>
                  </a:lnTo>
                  <a:lnTo>
                    <a:pt x="17437" y="93967"/>
                  </a:lnTo>
                  <a:lnTo>
                    <a:pt x="19431" y="93967"/>
                  </a:lnTo>
                  <a:lnTo>
                    <a:pt x="162191" y="93967"/>
                  </a:lnTo>
                  <a:lnTo>
                    <a:pt x="164706" y="93967"/>
                  </a:lnTo>
                  <a:lnTo>
                    <a:pt x="164706" y="83807"/>
                  </a:lnTo>
                  <a:lnTo>
                    <a:pt x="162191" y="83807"/>
                  </a:lnTo>
                  <a:lnTo>
                    <a:pt x="162191" y="34290"/>
                  </a:lnTo>
                  <a:lnTo>
                    <a:pt x="174129" y="34290"/>
                  </a:lnTo>
                  <a:lnTo>
                    <a:pt x="174129" y="24130"/>
                  </a:lnTo>
                  <a:lnTo>
                    <a:pt x="162191" y="24130"/>
                  </a:lnTo>
                  <a:lnTo>
                    <a:pt x="152781" y="24130"/>
                  </a:lnTo>
                  <a:lnTo>
                    <a:pt x="152781" y="34290"/>
                  </a:lnTo>
                  <a:lnTo>
                    <a:pt x="152781" y="83807"/>
                  </a:lnTo>
                  <a:lnTo>
                    <a:pt x="29375" y="83807"/>
                  </a:lnTo>
                  <a:lnTo>
                    <a:pt x="29375" y="34290"/>
                  </a:lnTo>
                  <a:lnTo>
                    <a:pt x="152781" y="34290"/>
                  </a:lnTo>
                  <a:lnTo>
                    <a:pt x="152781" y="24130"/>
                  </a:lnTo>
                  <a:lnTo>
                    <a:pt x="19431" y="24130"/>
                  </a:lnTo>
                  <a:lnTo>
                    <a:pt x="17437" y="24130"/>
                  </a:lnTo>
                  <a:lnTo>
                    <a:pt x="17437" y="8890"/>
                  </a:lnTo>
                  <a:lnTo>
                    <a:pt x="174129" y="8890"/>
                  </a:lnTo>
                  <a:lnTo>
                    <a:pt x="174129" y="0"/>
                  </a:lnTo>
                  <a:lnTo>
                    <a:pt x="7493" y="0"/>
                  </a:lnTo>
                  <a:lnTo>
                    <a:pt x="7493" y="8890"/>
                  </a:lnTo>
                  <a:lnTo>
                    <a:pt x="7493" y="24130"/>
                  </a:lnTo>
                  <a:lnTo>
                    <a:pt x="7493" y="34290"/>
                  </a:lnTo>
                  <a:lnTo>
                    <a:pt x="19431" y="34290"/>
                  </a:lnTo>
                  <a:lnTo>
                    <a:pt x="19431" y="83807"/>
                  </a:lnTo>
                  <a:lnTo>
                    <a:pt x="7493" y="83807"/>
                  </a:lnTo>
                  <a:lnTo>
                    <a:pt x="7493" y="93967"/>
                  </a:lnTo>
                  <a:lnTo>
                    <a:pt x="7493" y="107937"/>
                  </a:lnTo>
                  <a:lnTo>
                    <a:pt x="7493" y="118097"/>
                  </a:lnTo>
                  <a:lnTo>
                    <a:pt x="19431" y="118097"/>
                  </a:lnTo>
                  <a:lnTo>
                    <a:pt x="19431" y="489165"/>
                  </a:lnTo>
                  <a:lnTo>
                    <a:pt x="6502" y="489165"/>
                  </a:lnTo>
                  <a:lnTo>
                    <a:pt x="6502" y="498576"/>
                  </a:lnTo>
                  <a:lnTo>
                    <a:pt x="19431" y="498576"/>
                  </a:lnTo>
                  <a:lnTo>
                    <a:pt x="19431" y="561263"/>
                  </a:lnTo>
                  <a:lnTo>
                    <a:pt x="19431" y="561746"/>
                  </a:lnTo>
                  <a:lnTo>
                    <a:pt x="0" y="561746"/>
                  </a:lnTo>
                  <a:lnTo>
                    <a:pt x="0" y="571169"/>
                  </a:lnTo>
                  <a:lnTo>
                    <a:pt x="19431" y="571169"/>
                  </a:lnTo>
                  <a:lnTo>
                    <a:pt x="19431" y="571423"/>
                  </a:lnTo>
                  <a:lnTo>
                    <a:pt x="162191" y="571423"/>
                  </a:lnTo>
                  <a:lnTo>
                    <a:pt x="162191" y="571169"/>
                  </a:lnTo>
                  <a:lnTo>
                    <a:pt x="181622" y="571169"/>
                  </a:lnTo>
                  <a:lnTo>
                    <a:pt x="181622" y="56174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48496" y="3031855"/>
              <a:ext cx="153236" cy="9698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375903" y="3119551"/>
              <a:ext cx="390525" cy="571500"/>
            </a:xfrm>
            <a:custGeom>
              <a:avLst/>
              <a:gdLst/>
              <a:ahLst/>
              <a:cxnLst/>
              <a:rect l="l" t="t" r="r" b="b"/>
              <a:pathLst>
                <a:path w="390525" h="571500">
                  <a:moveTo>
                    <a:pt x="174117" y="9296"/>
                  </a:moveTo>
                  <a:lnTo>
                    <a:pt x="164172" y="9296"/>
                  </a:lnTo>
                  <a:lnTo>
                    <a:pt x="164172" y="23749"/>
                  </a:lnTo>
                  <a:lnTo>
                    <a:pt x="174117" y="23749"/>
                  </a:lnTo>
                  <a:lnTo>
                    <a:pt x="174117" y="9296"/>
                  </a:lnTo>
                  <a:close/>
                </a:path>
                <a:path w="390525" h="571500">
                  <a:moveTo>
                    <a:pt x="181076" y="561746"/>
                  </a:moveTo>
                  <a:lnTo>
                    <a:pt x="162179" y="561746"/>
                  </a:lnTo>
                  <a:lnTo>
                    <a:pt x="162179" y="561263"/>
                  </a:lnTo>
                  <a:lnTo>
                    <a:pt x="162179" y="498576"/>
                  </a:lnTo>
                  <a:lnTo>
                    <a:pt x="175120" y="498576"/>
                  </a:lnTo>
                  <a:lnTo>
                    <a:pt x="175120" y="489165"/>
                  </a:lnTo>
                  <a:lnTo>
                    <a:pt x="162179" y="489165"/>
                  </a:lnTo>
                  <a:lnTo>
                    <a:pt x="162179" y="118211"/>
                  </a:lnTo>
                  <a:lnTo>
                    <a:pt x="152234" y="118211"/>
                  </a:lnTo>
                  <a:lnTo>
                    <a:pt x="152234" y="489165"/>
                  </a:lnTo>
                  <a:lnTo>
                    <a:pt x="152234" y="498576"/>
                  </a:lnTo>
                  <a:lnTo>
                    <a:pt x="152234" y="561263"/>
                  </a:lnTo>
                  <a:lnTo>
                    <a:pt x="28841" y="561263"/>
                  </a:lnTo>
                  <a:lnTo>
                    <a:pt x="28841" y="498576"/>
                  </a:lnTo>
                  <a:lnTo>
                    <a:pt x="152234" y="498576"/>
                  </a:lnTo>
                  <a:lnTo>
                    <a:pt x="152234" y="489165"/>
                  </a:lnTo>
                  <a:lnTo>
                    <a:pt x="28841" y="489165"/>
                  </a:lnTo>
                  <a:lnTo>
                    <a:pt x="28841" y="118097"/>
                  </a:lnTo>
                  <a:lnTo>
                    <a:pt x="162179" y="118097"/>
                  </a:lnTo>
                  <a:lnTo>
                    <a:pt x="174117" y="118097"/>
                  </a:lnTo>
                  <a:lnTo>
                    <a:pt x="174117" y="83807"/>
                  </a:lnTo>
                  <a:lnTo>
                    <a:pt x="164172" y="83807"/>
                  </a:lnTo>
                  <a:lnTo>
                    <a:pt x="164172" y="93967"/>
                  </a:lnTo>
                  <a:lnTo>
                    <a:pt x="164172" y="107937"/>
                  </a:lnTo>
                  <a:lnTo>
                    <a:pt x="162179" y="107937"/>
                  </a:lnTo>
                  <a:lnTo>
                    <a:pt x="19354" y="107937"/>
                  </a:lnTo>
                  <a:lnTo>
                    <a:pt x="16903" y="107937"/>
                  </a:lnTo>
                  <a:lnTo>
                    <a:pt x="16903" y="93967"/>
                  </a:lnTo>
                  <a:lnTo>
                    <a:pt x="19354" y="93967"/>
                  </a:lnTo>
                  <a:lnTo>
                    <a:pt x="162179" y="93967"/>
                  </a:lnTo>
                  <a:lnTo>
                    <a:pt x="164172" y="93967"/>
                  </a:lnTo>
                  <a:lnTo>
                    <a:pt x="164172" y="83807"/>
                  </a:lnTo>
                  <a:lnTo>
                    <a:pt x="162179" y="83807"/>
                  </a:lnTo>
                  <a:lnTo>
                    <a:pt x="162179" y="34290"/>
                  </a:lnTo>
                  <a:lnTo>
                    <a:pt x="174117" y="34290"/>
                  </a:lnTo>
                  <a:lnTo>
                    <a:pt x="174117" y="24130"/>
                  </a:lnTo>
                  <a:lnTo>
                    <a:pt x="162179" y="24130"/>
                  </a:lnTo>
                  <a:lnTo>
                    <a:pt x="152234" y="24130"/>
                  </a:lnTo>
                  <a:lnTo>
                    <a:pt x="152234" y="34290"/>
                  </a:lnTo>
                  <a:lnTo>
                    <a:pt x="152234" y="83807"/>
                  </a:lnTo>
                  <a:lnTo>
                    <a:pt x="28841" y="83807"/>
                  </a:lnTo>
                  <a:lnTo>
                    <a:pt x="28841" y="34290"/>
                  </a:lnTo>
                  <a:lnTo>
                    <a:pt x="152234" y="34290"/>
                  </a:lnTo>
                  <a:lnTo>
                    <a:pt x="152234" y="24130"/>
                  </a:lnTo>
                  <a:lnTo>
                    <a:pt x="19354" y="24130"/>
                  </a:lnTo>
                  <a:lnTo>
                    <a:pt x="16903" y="24130"/>
                  </a:lnTo>
                  <a:lnTo>
                    <a:pt x="16903" y="8890"/>
                  </a:lnTo>
                  <a:lnTo>
                    <a:pt x="174117" y="8890"/>
                  </a:lnTo>
                  <a:lnTo>
                    <a:pt x="174117" y="0"/>
                  </a:lnTo>
                  <a:lnTo>
                    <a:pt x="6959" y="0"/>
                  </a:lnTo>
                  <a:lnTo>
                    <a:pt x="6959" y="8890"/>
                  </a:lnTo>
                  <a:lnTo>
                    <a:pt x="6959" y="24130"/>
                  </a:lnTo>
                  <a:lnTo>
                    <a:pt x="6959" y="34290"/>
                  </a:lnTo>
                  <a:lnTo>
                    <a:pt x="19354" y="34290"/>
                  </a:lnTo>
                  <a:lnTo>
                    <a:pt x="19354" y="83807"/>
                  </a:lnTo>
                  <a:lnTo>
                    <a:pt x="6959" y="83807"/>
                  </a:lnTo>
                  <a:lnTo>
                    <a:pt x="6959" y="93967"/>
                  </a:lnTo>
                  <a:lnTo>
                    <a:pt x="6959" y="107937"/>
                  </a:lnTo>
                  <a:lnTo>
                    <a:pt x="6959" y="118097"/>
                  </a:lnTo>
                  <a:lnTo>
                    <a:pt x="19354" y="118097"/>
                  </a:lnTo>
                  <a:lnTo>
                    <a:pt x="19354" y="489165"/>
                  </a:lnTo>
                  <a:lnTo>
                    <a:pt x="5969" y="489165"/>
                  </a:lnTo>
                  <a:lnTo>
                    <a:pt x="5969" y="498576"/>
                  </a:lnTo>
                  <a:lnTo>
                    <a:pt x="19354" y="498576"/>
                  </a:lnTo>
                  <a:lnTo>
                    <a:pt x="19354" y="561263"/>
                  </a:lnTo>
                  <a:lnTo>
                    <a:pt x="19354" y="561746"/>
                  </a:lnTo>
                  <a:lnTo>
                    <a:pt x="0" y="561746"/>
                  </a:lnTo>
                  <a:lnTo>
                    <a:pt x="0" y="571169"/>
                  </a:lnTo>
                  <a:lnTo>
                    <a:pt x="19354" y="571169"/>
                  </a:lnTo>
                  <a:lnTo>
                    <a:pt x="19354" y="571423"/>
                  </a:lnTo>
                  <a:lnTo>
                    <a:pt x="162179" y="571423"/>
                  </a:lnTo>
                  <a:lnTo>
                    <a:pt x="162179" y="571169"/>
                  </a:lnTo>
                  <a:lnTo>
                    <a:pt x="181076" y="571169"/>
                  </a:lnTo>
                  <a:lnTo>
                    <a:pt x="181076" y="561746"/>
                  </a:lnTo>
                  <a:close/>
                </a:path>
                <a:path w="390525" h="571500">
                  <a:moveTo>
                    <a:pt x="317868" y="47078"/>
                  </a:moveTo>
                  <a:lnTo>
                    <a:pt x="307924" y="47078"/>
                  </a:lnTo>
                  <a:lnTo>
                    <a:pt x="307924" y="70942"/>
                  </a:lnTo>
                  <a:lnTo>
                    <a:pt x="317868" y="70942"/>
                  </a:lnTo>
                  <a:lnTo>
                    <a:pt x="317868" y="47078"/>
                  </a:lnTo>
                  <a:close/>
                </a:path>
                <a:path w="390525" h="571500">
                  <a:moveTo>
                    <a:pt x="341744" y="138417"/>
                  </a:moveTo>
                  <a:lnTo>
                    <a:pt x="332257" y="138417"/>
                  </a:lnTo>
                  <a:lnTo>
                    <a:pt x="332257" y="148577"/>
                  </a:lnTo>
                  <a:lnTo>
                    <a:pt x="332257" y="464756"/>
                  </a:lnTo>
                  <a:lnTo>
                    <a:pt x="317868" y="464756"/>
                  </a:lnTo>
                  <a:lnTo>
                    <a:pt x="317868" y="148577"/>
                  </a:lnTo>
                  <a:lnTo>
                    <a:pt x="332257" y="148577"/>
                  </a:lnTo>
                  <a:lnTo>
                    <a:pt x="332257" y="138417"/>
                  </a:lnTo>
                  <a:lnTo>
                    <a:pt x="307924" y="138417"/>
                  </a:lnTo>
                  <a:lnTo>
                    <a:pt x="307924" y="148577"/>
                  </a:lnTo>
                  <a:lnTo>
                    <a:pt x="307924" y="464756"/>
                  </a:lnTo>
                  <a:lnTo>
                    <a:pt x="307924" y="474916"/>
                  </a:lnTo>
                  <a:lnTo>
                    <a:pt x="341744" y="474916"/>
                  </a:lnTo>
                  <a:lnTo>
                    <a:pt x="341744" y="464769"/>
                  </a:lnTo>
                  <a:lnTo>
                    <a:pt x="341744" y="148577"/>
                  </a:lnTo>
                  <a:lnTo>
                    <a:pt x="341744" y="138417"/>
                  </a:lnTo>
                  <a:close/>
                </a:path>
                <a:path w="390525" h="571500">
                  <a:moveTo>
                    <a:pt x="341744" y="47078"/>
                  </a:moveTo>
                  <a:lnTo>
                    <a:pt x="332257" y="47078"/>
                  </a:lnTo>
                  <a:lnTo>
                    <a:pt x="332257" y="70942"/>
                  </a:lnTo>
                  <a:lnTo>
                    <a:pt x="341744" y="70942"/>
                  </a:lnTo>
                  <a:lnTo>
                    <a:pt x="341744" y="47078"/>
                  </a:lnTo>
                  <a:close/>
                </a:path>
                <a:path w="390525" h="571500">
                  <a:moveTo>
                    <a:pt x="366077" y="47078"/>
                  </a:moveTo>
                  <a:lnTo>
                    <a:pt x="356133" y="47078"/>
                  </a:lnTo>
                  <a:lnTo>
                    <a:pt x="356133" y="70942"/>
                  </a:lnTo>
                  <a:lnTo>
                    <a:pt x="366077" y="70942"/>
                  </a:lnTo>
                  <a:lnTo>
                    <a:pt x="366077" y="47078"/>
                  </a:lnTo>
                  <a:close/>
                </a:path>
                <a:path w="390525" h="571500">
                  <a:moveTo>
                    <a:pt x="372046" y="513029"/>
                  </a:moveTo>
                  <a:lnTo>
                    <a:pt x="362102" y="513029"/>
                  </a:lnTo>
                  <a:lnTo>
                    <a:pt x="362102" y="522973"/>
                  </a:lnTo>
                  <a:lnTo>
                    <a:pt x="362102" y="561746"/>
                  </a:lnTo>
                  <a:lnTo>
                    <a:pt x="335775" y="561746"/>
                  </a:lnTo>
                  <a:lnTo>
                    <a:pt x="335775" y="522973"/>
                  </a:lnTo>
                  <a:lnTo>
                    <a:pt x="362102" y="522973"/>
                  </a:lnTo>
                  <a:lnTo>
                    <a:pt x="362102" y="513029"/>
                  </a:lnTo>
                  <a:lnTo>
                    <a:pt x="325831" y="513029"/>
                  </a:lnTo>
                  <a:lnTo>
                    <a:pt x="325831" y="571169"/>
                  </a:lnTo>
                  <a:lnTo>
                    <a:pt x="372046" y="571169"/>
                  </a:lnTo>
                  <a:lnTo>
                    <a:pt x="372046" y="561746"/>
                  </a:lnTo>
                  <a:lnTo>
                    <a:pt x="372046" y="522973"/>
                  </a:lnTo>
                  <a:lnTo>
                    <a:pt x="372046" y="513029"/>
                  </a:lnTo>
                  <a:close/>
                </a:path>
                <a:path w="390525" h="571500">
                  <a:moveTo>
                    <a:pt x="389953" y="138417"/>
                  </a:moveTo>
                  <a:lnTo>
                    <a:pt x="380530" y="138417"/>
                  </a:lnTo>
                  <a:lnTo>
                    <a:pt x="380530" y="148577"/>
                  </a:lnTo>
                  <a:lnTo>
                    <a:pt x="380530" y="464756"/>
                  </a:lnTo>
                  <a:lnTo>
                    <a:pt x="366077" y="464756"/>
                  </a:lnTo>
                  <a:lnTo>
                    <a:pt x="366077" y="148577"/>
                  </a:lnTo>
                  <a:lnTo>
                    <a:pt x="380530" y="148577"/>
                  </a:lnTo>
                  <a:lnTo>
                    <a:pt x="380530" y="138417"/>
                  </a:lnTo>
                  <a:lnTo>
                    <a:pt x="356133" y="138417"/>
                  </a:lnTo>
                  <a:lnTo>
                    <a:pt x="356133" y="148577"/>
                  </a:lnTo>
                  <a:lnTo>
                    <a:pt x="356133" y="464756"/>
                  </a:lnTo>
                  <a:lnTo>
                    <a:pt x="356133" y="474916"/>
                  </a:lnTo>
                  <a:lnTo>
                    <a:pt x="389953" y="474916"/>
                  </a:lnTo>
                  <a:lnTo>
                    <a:pt x="389953" y="464769"/>
                  </a:lnTo>
                  <a:lnTo>
                    <a:pt x="389953" y="148577"/>
                  </a:lnTo>
                  <a:lnTo>
                    <a:pt x="389953" y="138417"/>
                  </a:lnTo>
                  <a:close/>
                </a:path>
                <a:path w="390525" h="571500">
                  <a:moveTo>
                    <a:pt x="389953" y="47078"/>
                  </a:moveTo>
                  <a:lnTo>
                    <a:pt x="380530" y="47078"/>
                  </a:lnTo>
                  <a:lnTo>
                    <a:pt x="380530" y="70942"/>
                  </a:lnTo>
                  <a:lnTo>
                    <a:pt x="389953" y="70942"/>
                  </a:lnTo>
                  <a:lnTo>
                    <a:pt x="389953" y="4707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89830" y="3031855"/>
              <a:ext cx="153236" cy="9698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508328" y="3166630"/>
              <a:ext cx="1325245" cy="886460"/>
            </a:xfrm>
            <a:custGeom>
              <a:avLst/>
              <a:gdLst/>
              <a:ahLst/>
              <a:cxnLst/>
              <a:rect l="l" t="t" r="r" b="b"/>
              <a:pathLst>
                <a:path w="1325245" h="886460">
                  <a:moveTo>
                    <a:pt x="96545" y="788123"/>
                  </a:moveTo>
                  <a:lnTo>
                    <a:pt x="88061" y="788123"/>
                  </a:lnTo>
                  <a:lnTo>
                    <a:pt x="88061" y="780846"/>
                  </a:lnTo>
                  <a:lnTo>
                    <a:pt x="88061" y="780694"/>
                  </a:lnTo>
                  <a:lnTo>
                    <a:pt x="88061" y="770699"/>
                  </a:lnTo>
                  <a:lnTo>
                    <a:pt x="78638" y="770699"/>
                  </a:lnTo>
                  <a:lnTo>
                    <a:pt x="78638" y="780846"/>
                  </a:lnTo>
                  <a:lnTo>
                    <a:pt x="78638" y="788123"/>
                  </a:lnTo>
                  <a:lnTo>
                    <a:pt x="78638" y="876084"/>
                  </a:lnTo>
                  <a:lnTo>
                    <a:pt x="18440" y="876084"/>
                  </a:lnTo>
                  <a:lnTo>
                    <a:pt x="18440" y="859243"/>
                  </a:lnTo>
                  <a:lnTo>
                    <a:pt x="78638" y="859243"/>
                  </a:lnTo>
                  <a:lnTo>
                    <a:pt x="78638" y="849833"/>
                  </a:lnTo>
                  <a:lnTo>
                    <a:pt x="18440" y="849833"/>
                  </a:lnTo>
                  <a:lnTo>
                    <a:pt x="18440" y="815492"/>
                  </a:lnTo>
                  <a:lnTo>
                    <a:pt x="78638" y="815492"/>
                  </a:lnTo>
                  <a:lnTo>
                    <a:pt x="78638" y="806018"/>
                  </a:lnTo>
                  <a:lnTo>
                    <a:pt x="18440" y="806018"/>
                  </a:lnTo>
                  <a:lnTo>
                    <a:pt x="18440" y="798068"/>
                  </a:lnTo>
                  <a:lnTo>
                    <a:pt x="78638" y="798068"/>
                  </a:lnTo>
                  <a:lnTo>
                    <a:pt x="78638" y="788123"/>
                  </a:lnTo>
                  <a:lnTo>
                    <a:pt x="18440" y="788123"/>
                  </a:lnTo>
                  <a:lnTo>
                    <a:pt x="18440" y="780846"/>
                  </a:lnTo>
                  <a:lnTo>
                    <a:pt x="78638" y="780846"/>
                  </a:lnTo>
                  <a:lnTo>
                    <a:pt x="78638" y="770699"/>
                  </a:lnTo>
                  <a:lnTo>
                    <a:pt x="74828" y="770699"/>
                  </a:lnTo>
                  <a:lnTo>
                    <a:pt x="66471" y="482854"/>
                  </a:lnTo>
                  <a:lnTo>
                    <a:pt x="75133" y="482854"/>
                  </a:lnTo>
                  <a:lnTo>
                    <a:pt x="75133" y="472909"/>
                  </a:lnTo>
                  <a:lnTo>
                    <a:pt x="75133" y="456476"/>
                  </a:lnTo>
                  <a:lnTo>
                    <a:pt x="75133" y="446532"/>
                  </a:lnTo>
                  <a:lnTo>
                    <a:pt x="66179" y="446532"/>
                  </a:lnTo>
                  <a:lnTo>
                    <a:pt x="66179" y="421208"/>
                  </a:lnTo>
                  <a:lnTo>
                    <a:pt x="75133" y="421208"/>
                  </a:lnTo>
                  <a:lnTo>
                    <a:pt x="75133" y="411721"/>
                  </a:lnTo>
                  <a:lnTo>
                    <a:pt x="66179" y="411721"/>
                  </a:lnTo>
                  <a:lnTo>
                    <a:pt x="66179" y="395351"/>
                  </a:lnTo>
                  <a:lnTo>
                    <a:pt x="66179" y="385406"/>
                  </a:lnTo>
                  <a:lnTo>
                    <a:pt x="65176" y="385406"/>
                  </a:lnTo>
                  <a:lnTo>
                    <a:pt x="65176" y="456476"/>
                  </a:lnTo>
                  <a:lnTo>
                    <a:pt x="65176" y="472909"/>
                  </a:lnTo>
                  <a:lnTo>
                    <a:pt x="65163" y="770699"/>
                  </a:lnTo>
                  <a:lnTo>
                    <a:pt x="31369" y="770699"/>
                  </a:lnTo>
                  <a:lnTo>
                    <a:pt x="31572" y="763257"/>
                  </a:lnTo>
                  <a:lnTo>
                    <a:pt x="64935" y="763257"/>
                  </a:lnTo>
                  <a:lnTo>
                    <a:pt x="65163" y="770699"/>
                  </a:lnTo>
                  <a:lnTo>
                    <a:pt x="65163" y="472909"/>
                  </a:lnTo>
                  <a:lnTo>
                    <a:pt x="64643" y="472909"/>
                  </a:lnTo>
                  <a:lnTo>
                    <a:pt x="64643" y="753313"/>
                  </a:lnTo>
                  <a:lnTo>
                    <a:pt x="31864" y="753313"/>
                  </a:lnTo>
                  <a:lnTo>
                    <a:pt x="32334" y="736942"/>
                  </a:lnTo>
                  <a:lnTo>
                    <a:pt x="64160" y="736942"/>
                  </a:lnTo>
                  <a:lnTo>
                    <a:pt x="64643" y="753313"/>
                  </a:lnTo>
                  <a:lnTo>
                    <a:pt x="64643" y="472909"/>
                  </a:lnTo>
                  <a:lnTo>
                    <a:pt x="63868" y="472909"/>
                  </a:lnTo>
                  <a:lnTo>
                    <a:pt x="63868" y="726998"/>
                  </a:lnTo>
                  <a:lnTo>
                    <a:pt x="32613" y="726998"/>
                  </a:lnTo>
                  <a:lnTo>
                    <a:pt x="33096" y="710565"/>
                  </a:lnTo>
                  <a:lnTo>
                    <a:pt x="63385" y="710565"/>
                  </a:lnTo>
                  <a:lnTo>
                    <a:pt x="63868" y="726998"/>
                  </a:lnTo>
                  <a:lnTo>
                    <a:pt x="63868" y="472909"/>
                  </a:lnTo>
                  <a:lnTo>
                    <a:pt x="63093" y="472909"/>
                  </a:lnTo>
                  <a:lnTo>
                    <a:pt x="63093" y="700620"/>
                  </a:lnTo>
                  <a:lnTo>
                    <a:pt x="33375" y="700620"/>
                  </a:lnTo>
                  <a:lnTo>
                    <a:pt x="33858" y="684237"/>
                  </a:lnTo>
                  <a:lnTo>
                    <a:pt x="62611" y="684237"/>
                  </a:lnTo>
                  <a:lnTo>
                    <a:pt x="63093" y="700620"/>
                  </a:lnTo>
                  <a:lnTo>
                    <a:pt x="63093" y="472909"/>
                  </a:lnTo>
                  <a:lnTo>
                    <a:pt x="62318" y="472909"/>
                  </a:lnTo>
                  <a:lnTo>
                    <a:pt x="62318" y="674293"/>
                  </a:lnTo>
                  <a:lnTo>
                    <a:pt x="34150" y="674293"/>
                  </a:lnTo>
                  <a:lnTo>
                    <a:pt x="34632" y="657860"/>
                  </a:lnTo>
                  <a:lnTo>
                    <a:pt x="61836" y="657860"/>
                  </a:lnTo>
                  <a:lnTo>
                    <a:pt x="62318" y="674293"/>
                  </a:lnTo>
                  <a:lnTo>
                    <a:pt x="62318" y="472909"/>
                  </a:lnTo>
                  <a:lnTo>
                    <a:pt x="61556" y="472909"/>
                  </a:lnTo>
                  <a:lnTo>
                    <a:pt x="61556" y="648449"/>
                  </a:lnTo>
                  <a:lnTo>
                    <a:pt x="34912" y="648449"/>
                  </a:lnTo>
                  <a:lnTo>
                    <a:pt x="35407" y="631545"/>
                  </a:lnTo>
                  <a:lnTo>
                    <a:pt x="61061" y="631545"/>
                  </a:lnTo>
                  <a:lnTo>
                    <a:pt x="61556" y="648449"/>
                  </a:lnTo>
                  <a:lnTo>
                    <a:pt x="61556" y="472909"/>
                  </a:lnTo>
                  <a:lnTo>
                    <a:pt x="60782" y="472909"/>
                  </a:lnTo>
                  <a:lnTo>
                    <a:pt x="60782" y="622058"/>
                  </a:lnTo>
                  <a:lnTo>
                    <a:pt x="35687" y="622058"/>
                  </a:lnTo>
                  <a:lnTo>
                    <a:pt x="36182" y="605155"/>
                  </a:lnTo>
                  <a:lnTo>
                    <a:pt x="60286" y="605155"/>
                  </a:lnTo>
                  <a:lnTo>
                    <a:pt x="60782" y="622058"/>
                  </a:lnTo>
                  <a:lnTo>
                    <a:pt x="60782" y="472909"/>
                  </a:lnTo>
                  <a:lnTo>
                    <a:pt x="60020" y="472909"/>
                  </a:lnTo>
                  <a:lnTo>
                    <a:pt x="60020" y="595744"/>
                  </a:lnTo>
                  <a:lnTo>
                    <a:pt x="36461" y="595744"/>
                  </a:lnTo>
                  <a:lnTo>
                    <a:pt x="36944" y="579310"/>
                  </a:lnTo>
                  <a:lnTo>
                    <a:pt x="59537" y="579310"/>
                  </a:lnTo>
                  <a:lnTo>
                    <a:pt x="60020" y="595744"/>
                  </a:lnTo>
                  <a:lnTo>
                    <a:pt x="60020" y="472909"/>
                  </a:lnTo>
                  <a:lnTo>
                    <a:pt x="59245" y="472909"/>
                  </a:lnTo>
                  <a:lnTo>
                    <a:pt x="59245" y="569366"/>
                  </a:lnTo>
                  <a:lnTo>
                    <a:pt x="37236" y="569366"/>
                  </a:lnTo>
                  <a:lnTo>
                    <a:pt x="37719" y="552919"/>
                  </a:lnTo>
                  <a:lnTo>
                    <a:pt x="58775" y="552919"/>
                  </a:lnTo>
                  <a:lnTo>
                    <a:pt x="59245" y="569366"/>
                  </a:lnTo>
                  <a:lnTo>
                    <a:pt x="59245" y="472909"/>
                  </a:lnTo>
                  <a:lnTo>
                    <a:pt x="58483" y="472909"/>
                  </a:lnTo>
                  <a:lnTo>
                    <a:pt x="58483" y="542975"/>
                  </a:lnTo>
                  <a:lnTo>
                    <a:pt x="38011" y="542975"/>
                  </a:lnTo>
                  <a:lnTo>
                    <a:pt x="38493" y="526605"/>
                  </a:lnTo>
                  <a:lnTo>
                    <a:pt x="58013" y="526605"/>
                  </a:lnTo>
                  <a:lnTo>
                    <a:pt x="58483" y="542975"/>
                  </a:lnTo>
                  <a:lnTo>
                    <a:pt x="58483" y="472909"/>
                  </a:lnTo>
                  <a:lnTo>
                    <a:pt x="57721" y="472909"/>
                  </a:lnTo>
                  <a:lnTo>
                    <a:pt x="57721" y="516661"/>
                  </a:lnTo>
                  <a:lnTo>
                    <a:pt x="38785" y="516661"/>
                  </a:lnTo>
                  <a:lnTo>
                    <a:pt x="39268" y="500227"/>
                  </a:lnTo>
                  <a:lnTo>
                    <a:pt x="57251" y="500227"/>
                  </a:lnTo>
                  <a:lnTo>
                    <a:pt x="57721" y="516661"/>
                  </a:lnTo>
                  <a:lnTo>
                    <a:pt x="57721" y="472909"/>
                  </a:lnTo>
                  <a:lnTo>
                    <a:pt x="56972" y="472909"/>
                  </a:lnTo>
                  <a:lnTo>
                    <a:pt x="56972" y="490283"/>
                  </a:lnTo>
                  <a:lnTo>
                    <a:pt x="39560" y="490283"/>
                  </a:lnTo>
                  <a:lnTo>
                    <a:pt x="39789" y="482854"/>
                  </a:lnTo>
                  <a:lnTo>
                    <a:pt x="56756" y="482854"/>
                  </a:lnTo>
                  <a:lnTo>
                    <a:pt x="56972" y="490283"/>
                  </a:lnTo>
                  <a:lnTo>
                    <a:pt x="56972" y="472909"/>
                  </a:lnTo>
                  <a:lnTo>
                    <a:pt x="31369" y="472909"/>
                  </a:lnTo>
                  <a:lnTo>
                    <a:pt x="31369" y="456476"/>
                  </a:lnTo>
                  <a:lnTo>
                    <a:pt x="65176" y="456476"/>
                  </a:lnTo>
                  <a:lnTo>
                    <a:pt x="65176" y="385406"/>
                  </a:lnTo>
                  <a:lnTo>
                    <a:pt x="56756" y="385406"/>
                  </a:lnTo>
                  <a:lnTo>
                    <a:pt x="56756" y="395351"/>
                  </a:lnTo>
                  <a:lnTo>
                    <a:pt x="56756" y="411721"/>
                  </a:lnTo>
                  <a:lnTo>
                    <a:pt x="56756" y="421208"/>
                  </a:lnTo>
                  <a:lnTo>
                    <a:pt x="56756" y="446532"/>
                  </a:lnTo>
                  <a:lnTo>
                    <a:pt x="40322" y="446532"/>
                  </a:lnTo>
                  <a:lnTo>
                    <a:pt x="40322" y="421208"/>
                  </a:lnTo>
                  <a:lnTo>
                    <a:pt x="56756" y="421208"/>
                  </a:lnTo>
                  <a:lnTo>
                    <a:pt x="56756" y="411721"/>
                  </a:lnTo>
                  <a:lnTo>
                    <a:pt x="40322" y="411721"/>
                  </a:lnTo>
                  <a:lnTo>
                    <a:pt x="40322" y="395351"/>
                  </a:lnTo>
                  <a:lnTo>
                    <a:pt x="56756" y="395351"/>
                  </a:lnTo>
                  <a:lnTo>
                    <a:pt x="56756" y="385406"/>
                  </a:lnTo>
                  <a:lnTo>
                    <a:pt x="30365" y="385406"/>
                  </a:lnTo>
                  <a:lnTo>
                    <a:pt x="30365" y="411721"/>
                  </a:lnTo>
                  <a:lnTo>
                    <a:pt x="21424" y="411721"/>
                  </a:lnTo>
                  <a:lnTo>
                    <a:pt x="21424" y="421208"/>
                  </a:lnTo>
                  <a:lnTo>
                    <a:pt x="30365" y="421208"/>
                  </a:lnTo>
                  <a:lnTo>
                    <a:pt x="30365" y="446532"/>
                  </a:lnTo>
                  <a:lnTo>
                    <a:pt x="21424" y="446532"/>
                  </a:lnTo>
                  <a:lnTo>
                    <a:pt x="21424" y="482854"/>
                  </a:lnTo>
                  <a:lnTo>
                    <a:pt x="30073" y="482854"/>
                  </a:lnTo>
                  <a:lnTo>
                    <a:pt x="21704" y="770699"/>
                  </a:lnTo>
                  <a:lnTo>
                    <a:pt x="8483" y="770699"/>
                  </a:lnTo>
                  <a:lnTo>
                    <a:pt x="8483" y="780846"/>
                  </a:lnTo>
                  <a:lnTo>
                    <a:pt x="8483" y="788123"/>
                  </a:lnTo>
                  <a:lnTo>
                    <a:pt x="0" y="788123"/>
                  </a:lnTo>
                  <a:lnTo>
                    <a:pt x="0" y="798068"/>
                  </a:lnTo>
                  <a:lnTo>
                    <a:pt x="8483" y="798068"/>
                  </a:lnTo>
                  <a:lnTo>
                    <a:pt x="8483" y="806018"/>
                  </a:lnTo>
                  <a:lnTo>
                    <a:pt x="0" y="806018"/>
                  </a:lnTo>
                  <a:lnTo>
                    <a:pt x="0" y="815492"/>
                  </a:lnTo>
                  <a:lnTo>
                    <a:pt x="8483" y="815492"/>
                  </a:lnTo>
                  <a:lnTo>
                    <a:pt x="8483" y="849833"/>
                  </a:lnTo>
                  <a:lnTo>
                    <a:pt x="0" y="849833"/>
                  </a:lnTo>
                  <a:lnTo>
                    <a:pt x="0" y="859243"/>
                  </a:lnTo>
                  <a:lnTo>
                    <a:pt x="8483" y="859243"/>
                  </a:lnTo>
                  <a:lnTo>
                    <a:pt x="8483" y="876084"/>
                  </a:lnTo>
                  <a:lnTo>
                    <a:pt x="8483" y="886244"/>
                  </a:lnTo>
                  <a:lnTo>
                    <a:pt x="88061" y="886244"/>
                  </a:lnTo>
                  <a:lnTo>
                    <a:pt x="88061" y="876147"/>
                  </a:lnTo>
                  <a:lnTo>
                    <a:pt x="88061" y="859243"/>
                  </a:lnTo>
                  <a:lnTo>
                    <a:pt x="96545" y="859243"/>
                  </a:lnTo>
                  <a:lnTo>
                    <a:pt x="96545" y="849833"/>
                  </a:lnTo>
                  <a:lnTo>
                    <a:pt x="88061" y="849833"/>
                  </a:lnTo>
                  <a:lnTo>
                    <a:pt x="88061" y="815492"/>
                  </a:lnTo>
                  <a:lnTo>
                    <a:pt x="96545" y="815492"/>
                  </a:lnTo>
                  <a:lnTo>
                    <a:pt x="96545" y="806018"/>
                  </a:lnTo>
                  <a:lnTo>
                    <a:pt x="88061" y="806018"/>
                  </a:lnTo>
                  <a:lnTo>
                    <a:pt x="88061" y="798068"/>
                  </a:lnTo>
                  <a:lnTo>
                    <a:pt x="96545" y="798068"/>
                  </a:lnTo>
                  <a:lnTo>
                    <a:pt x="96545" y="788123"/>
                  </a:lnTo>
                  <a:close/>
                </a:path>
                <a:path w="1325245" h="886460">
                  <a:moveTo>
                    <a:pt x="236791" y="788123"/>
                  </a:moveTo>
                  <a:lnTo>
                    <a:pt x="228371" y="788123"/>
                  </a:lnTo>
                  <a:lnTo>
                    <a:pt x="228371" y="780846"/>
                  </a:lnTo>
                  <a:lnTo>
                    <a:pt x="228371" y="780694"/>
                  </a:lnTo>
                  <a:lnTo>
                    <a:pt x="228371" y="770699"/>
                  </a:lnTo>
                  <a:lnTo>
                    <a:pt x="218884" y="770699"/>
                  </a:lnTo>
                  <a:lnTo>
                    <a:pt x="218884" y="780846"/>
                  </a:lnTo>
                  <a:lnTo>
                    <a:pt x="218884" y="788123"/>
                  </a:lnTo>
                  <a:lnTo>
                    <a:pt x="218884" y="876084"/>
                  </a:lnTo>
                  <a:lnTo>
                    <a:pt x="158216" y="876084"/>
                  </a:lnTo>
                  <a:lnTo>
                    <a:pt x="158216" y="859243"/>
                  </a:lnTo>
                  <a:lnTo>
                    <a:pt x="218884" y="859243"/>
                  </a:lnTo>
                  <a:lnTo>
                    <a:pt x="218884" y="849833"/>
                  </a:lnTo>
                  <a:lnTo>
                    <a:pt x="158216" y="849833"/>
                  </a:lnTo>
                  <a:lnTo>
                    <a:pt x="158216" y="815492"/>
                  </a:lnTo>
                  <a:lnTo>
                    <a:pt x="218884" y="815492"/>
                  </a:lnTo>
                  <a:lnTo>
                    <a:pt x="218884" y="806018"/>
                  </a:lnTo>
                  <a:lnTo>
                    <a:pt x="158216" y="806018"/>
                  </a:lnTo>
                  <a:lnTo>
                    <a:pt x="158216" y="798068"/>
                  </a:lnTo>
                  <a:lnTo>
                    <a:pt x="218884" y="798068"/>
                  </a:lnTo>
                  <a:lnTo>
                    <a:pt x="218884" y="788123"/>
                  </a:lnTo>
                  <a:lnTo>
                    <a:pt x="158216" y="788123"/>
                  </a:lnTo>
                  <a:lnTo>
                    <a:pt x="158216" y="780846"/>
                  </a:lnTo>
                  <a:lnTo>
                    <a:pt x="218884" y="780846"/>
                  </a:lnTo>
                  <a:lnTo>
                    <a:pt x="218884" y="770699"/>
                  </a:lnTo>
                  <a:lnTo>
                    <a:pt x="215138" y="770699"/>
                  </a:lnTo>
                  <a:lnTo>
                    <a:pt x="206768" y="482854"/>
                  </a:lnTo>
                  <a:lnTo>
                    <a:pt x="215430" y="482854"/>
                  </a:lnTo>
                  <a:lnTo>
                    <a:pt x="215430" y="472909"/>
                  </a:lnTo>
                  <a:lnTo>
                    <a:pt x="215430" y="456476"/>
                  </a:lnTo>
                  <a:lnTo>
                    <a:pt x="215430" y="446532"/>
                  </a:lnTo>
                  <a:lnTo>
                    <a:pt x="206489" y="446532"/>
                  </a:lnTo>
                  <a:lnTo>
                    <a:pt x="206489" y="421208"/>
                  </a:lnTo>
                  <a:lnTo>
                    <a:pt x="215430" y="421208"/>
                  </a:lnTo>
                  <a:lnTo>
                    <a:pt x="215430" y="411721"/>
                  </a:lnTo>
                  <a:lnTo>
                    <a:pt x="206489" y="411721"/>
                  </a:lnTo>
                  <a:lnTo>
                    <a:pt x="206489" y="395351"/>
                  </a:lnTo>
                  <a:lnTo>
                    <a:pt x="206489" y="385406"/>
                  </a:lnTo>
                  <a:lnTo>
                    <a:pt x="205486" y="385406"/>
                  </a:lnTo>
                  <a:lnTo>
                    <a:pt x="205486" y="456476"/>
                  </a:lnTo>
                  <a:lnTo>
                    <a:pt x="205486" y="472909"/>
                  </a:lnTo>
                  <a:lnTo>
                    <a:pt x="205473" y="770699"/>
                  </a:lnTo>
                  <a:lnTo>
                    <a:pt x="171678" y="770699"/>
                  </a:lnTo>
                  <a:lnTo>
                    <a:pt x="171881" y="763257"/>
                  </a:lnTo>
                  <a:lnTo>
                    <a:pt x="205244" y="763257"/>
                  </a:lnTo>
                  <a:lnTo>
                    <a:pt x="205473" y="770699"/>
                  </a:lnTo>
                  <a:lnTo>
                    <a:pt x="205473" y="472909"/>
                  </a:lnTo>
                  <a:lnTo>
                    <a:pt x="204939" y="472909"/>
                  </a:lnTo>
                  <a:lnTo>
                    <a:pt x="204939" y="753313"/>
                  </a:lnTo>
                  <a:lnTo>
                    <a:pt x="172173" y="753313"/>
                  </a:lnTo>
                  <a:lnTo>
                    <a:pt x="172643" y="736942"/>
                  </a:lnTo>
                  <a:lnTo>
                    <a:pt x="204457" y="736942"/>
                  </a:lnTo>
                  <a:lnTo>
                    <a:pt x="204939" y="753313"/>
                  </a:lnTo>
                  <a:lnTo>
                    <a:pt x="204939" y="472909"/>
                  </a:lnTo>
                  <a:lnTo>
                    <a:pt x="204165" y="472909"/>
                  </a:lnTo>
                  <a:lnTo>
                    <a:pt x="204165" y="726998"/>
                  </a:lnTo>
                  <a:lnTo>
                    <a:pt x="172923" y="726998"/>
                  </a:lnTo>
                  <a:lnTo>
                    <a:pt x="173405" y="710565"/>
                  </a:lnTo>
                  <a:lnTo>
                    <a:pt x="203682" y="710565"/>
                  </a:lnTo>
                  <a:lnTo>
                    <a:pt x="204165" y="726998"/>
                  </a:lnTo>
                  <a:lnTo>
                    <a:pt x="204165" y="472909"/>
                  </a:lnTo>
                  <a:lnTo>
                    <a:pt x="203390" y="472909"/>
                  </a:lnTo>
                  <a:lnTo>
                    <a:pt x="203390" y="700620"/>
                  </a:lnTo>
                  <a:lnTo>
                    <a:pt x="173685" y="700620"/>
                  </a:lnTo>
                  <a:lnTo>
                    <a:pt x="174167" y="684237"/>
                  </a:lnTo>
                  <a:lnTo>
                    <a:pt x="202907" y="684237"/>
                  </a:lnTo>
                  <a:lnTo>
                    <a:pt x="203390" y="700620"/>
                  </a:lnTo>
                  <a:lnTo>
                    <a:pt x="203390" y="472909"/>
                  </a:lnTo>
                  <a:lnTo>
                    <a:pt x="202615" y="472909"/>
                  </a:lnTo>
                  <a:lnTo>
                    <a:pt x="202615" y="674293"/>
                  </a:lnTo>
                  <a:lnTo>
                    <a:pt x="174459" y="674293"/>
                  </a:lnTo>
                  <a:lnTo>
                    <a:pt x="174942" y="657860"/>
                  </a:lnTo>
                  <a:lnTo>
                    <a:pt x="202133" y="657860"/>
                  </a:lnTo>
                  <a:lnTo>
                    <a:pt x="202615" y="674293"/>
                  </a:lnTo>
                  <a:lnTo>
                    <a:pt x="202615" y="472909"/>
                  </a:lnTo>
                  <a:lnTo>
                    <a:pt x="201853" y="472909"/>
                  </a:lnTo>
                  <a:lnTo>
                    <a:pt x="201853" y="648449"/>
                  </a:lnTo>
                  <a:lnTo>
                    <a:pt x="175221" y="648449"/>
                  </a:lnTo>
                  <a:lnTo>
                    <a:pt x="175717" y="631545"/>
                  </a:lnTo>
                  <a:lnTo>
                    <a:pt x="201358" y="631545"/>
                  </a:lnTo>
                  <a:lnTo>
                    <a:pt x="201853" y="648449"/>
                  </a:lnTo>
                  <a:lnTo>
                    <a:pt x="201853" y="472909"/>
                  </a:lnTo>
                  <a:lnTo>
                    <a:pt x="201079" y="472909"/>
                  </a:lnTo>
                  <a:lnTo>
                    <a:pt x="201079" y="622058"/>
                  </a:lnTo>
                  <a:lnTo>
                    <a:pt x="175996" y="622058"/>
                  </a:lnTo>
                  <a:lnTo>
                    <a:pt x="176491" y="605155"/>
                  </a:lnTo>
                  <a:lnTo>
                    <a:pt x="200583" y="605155"/>
                  </a:lnTo>
                  <a:lnTo>
                    <a:pt x="201079" y="622058"/>
                  </a:lnTo>
                  <a:lnTo>
                    <a:pt x="201079" y="472909"/>
                  </a:lnTo>
                  <a:lnTo>
                    <a:pt x="200317" y="472909"/>
                  </a:lnTo>
                  <a:lnTo>
                    <a:pt x="200317" y="595744"/>
                  </a:lnTo>
                  <a:lnTo>
                    <a:pt x="176771" y="595744"/>
                  </a:lnTo>
                  <a:lnTo>
                    <a:pt x="177253" y="579310"/>
                  </a:lnTo>
                  <a:lnTo>
                    <a:pt x="199834" y="579310"/>
                  </a:lnTo>
                  <a:lnTo>
                    <a:pt x="200317" y="595744"/>
                  </a:lnTo>
                  <a:lnTo>
                    <a:pt x="200317" y="472909"/>
                  </a:lnTo>
                  <a:lnTo>
                    <a:pt x="199542" y="472909"/>
                  </a:lnTo>
                  <a:lnTo>
                    <a:pt x="199542" y="569366"/>
                  </a:lnTo>
                  <a:lnTo>
                    <a:pt x="177546" y="569366"/>
                  </a:lnTo>
                  <a:lnTo>
                    <a:pt x="178028" y="552919"/>
                  </a:lnTo>
                  <a:lnTo>
                    <a:pt x="199059" y="552919"/>
                  </a:lnTo>
                  <a:lnTo>
                    <a:pt x="199542" y="569366"/>
                  </a:lnTo>
                  <a:lnTo>
                    <a:pt x="199542" y="472909"/>
                  </a:lnTo>
                  <a:lnTo>
                    <a:pt x="198755" y="472909"/>
                  </a:lnTo>
                  <a:lnTo>
                    <a:pt x="198755" y="542975"/>
                  </a:lnTo>
                  <a:lnTo>
                    <a:pt x="178320" y="542975"/>
                  </a:lnTo>
                  <a:lnTo>
                    <a:pt x="178803" y="526605"/>
                  </a:lnTo>
                  <a:lnTo>
                    <a:pt x="198285" y="526605"/>
                  </a:lnTo>
                  <a:lnTo>
                    <a:pt x="198755" y="542975"/>
                  </a:lnTo>
                  <a:lnTo>
                    <a:pt x="198755" y="472909"/>
                  </a:lnTo>
                  <a:lnTo>
                    <a:pt x="197993" y="472909"/>
                  </a:lnTo>
                  <a:lnTo>
                    <a:pt x="197993" y="516661"/>
                  </a:lnTo>
                  <a:lnTo>
                    <a:pt x="179095" y="516661"/>
                  </a:lnTo>
                  <a:lnTo>
                    <a:pt x="179578" y="500227"/>
                  </a:lnTo>
                  <a:lnTo>
                    <a:pt x="197510" y="500227"/>
                  </a:lnTo>
                  <a:lnTo>
                    <a:pt x="197993" y="516661"/>
                  </a:lnTo>
                  <a:lnTo>
                    <a:pt x="197993" y="472909"/>
                  </a:lnTo>
                  <a:lnTo>
                    <a:pt x="197218" y="472909"/>
                  </a:lnTo>
                  <a:lnTo>
                    <a:pt x="197218" y="490283"/>
                  </a:lnTo>
                  <a:lnTo>
                    <a:pt x="179870" y="490283"/>
                  </a:lnTo>
                  <a:lnTo>
                    <a:pt x="180098" y="482854"/>
                  </a:lnTo>
                  <a:lnTo>
                    <a:pt x="197002" y="482854"/>
                  </a:lnTo>
                  <a:lnTo>
                    <a:pt x="197218" y="490283"/>
                  </a:lnTo>
                  <a:lnTo>
                    <a:pt x="197218" y="472909"/>
                  </a:lnTo>
                  <a:lnTo>
                    <a:pt x="171678" y="472909"/>
                  </a:lnTo>
                  <a:lnTo>
                    <a:pt x="171678" y="456476"/>
                  </a:lnTo>
                  <a:lnTo>
                    <a:pt x="205486" y="456476"/>
                  </a:lnTo>
                  <a:lnTo>
                    <a:pt x="205486" y="385406"/>
                  </a:lnTo>
                  <a:lnTo>
                    <a:pt x="197002" y="385406"/>
                  </a:lnTo>
                  <a:lnTo>
                    <a:pt x="197002" y="395351"/>
                  </a:lnTo>
                  <a:lnTo>
                    <a:pt x="197002" y="411721"/>
                  </a:lnTo>
                  <a:lnTo>
                    <a:pt x="197002" y="421208"/>
                  </a:lnTo>
                  <a:lnTo>
                    <a:pt x="197002" y="446532"/>
                  </a:lnTo>
                  <a:lnTo>
                    <a:pt x="180619" y="446532"/>
                  </a:lnTo>
                  <a:lnTo>
                    <a:pt x="180619" y="421208"/>
                  </a:lnTo>
                  <a:lnTo>
                    <a:pt x="197002" y="421208"/>
                  </a:lnTo>
                  <a:lnTo>
                    <a:pt x="197002" y="411721"/>
                  </a:lnTo>
                  <a:lnTo>
                    <a:pt x="180619" y="411721"/>
                  </a:lnTo>
                  <a:lnTo>
                    <a:pt x="180619" y="395351"/>
                  </a:lnTo>
                  <a:lnTo>
                    <a:pt x="197002" y="395351"/>
                  </a:lnTo>
                  <a:lnTo>
                    <a:pt x="197002" y="385406"/>
                  </a:lnTo>
                  <a:lnTo>
                    <a:pt x="170675" y="385406"/>
                  </a:lnTo>
                  <a:lnTo>
                    <a:pt x="170675" y="411721"/>
                  </a:lnTo>
                  <a:lnTo>
                    <a:pt x="161658" y="411721"/>
                  </a:lnTo>
                  <a:lnTo>
                    <a:pt x="161658" y="421208"/>
                  </a:lnTo>
                  <a:lnTo>
                    <a:pt x="170675" y="421208"/>
                  </a:lnTo>
                  <a:lnTo>
                    <a:pt x="170675" y="446532"/>
                  </a:lnTo>
                  <a:lnTo>
                    <a:pt x="161658" y="446532"/>
                  </a:lnTo>
                  <a:lnTo>
                    <a:pt x="161658" y="482854"/>
                  </a:lnTo>
                  <a:lnTo>
                    <a:pt x="170383" y="482854"/>
                  </a:lnTo>
                  <a:lnTo>
                    <a:pt x="161950" y="770699"/>
                  </a:lnTo>
                  <a:lnTo>
                    <a:pt x="148729" y="770699"/>
                  </a:lnTo>
                  <a:lnTo>
                    <a:pt x="148729" y="780846"/>
                  </a:lnTo>
                  <a:lnTo>
                    <a:pt x="148729" y="788123"/>
                  </a:lnTo>
                  <a:lnTo>
                    <a:pt x="140309" y="788123"/>
                  </a:lnTo>
                  <a:lnTo>
                    <a:pt x="140309" y="798068"/>
                  </a:lnTo>
                  <a:lnTo>
                    <a:pt x="148729" y="798068"/>
                  </a:lnTo>
                  <a:lnTo>
                    <a:pt x="148729" y="806018"/>
                  </a:lnTo>
                  <a:lnTo>
                    <a:pt x="140309" y="806018"/>
                  </a:lnTo>
                  <a:lnTo>
                    <a:pt x="140309" y="815492"/>
                  </a:lnTo>
                  <a:lnTo>
                    <a:pt x="148729" y="815492"/>
                  </a:lnTo>
                  <a:lnTo>
                    <a:pt x="148729" y="849833"/>
                  </a:lnTo>
                  <a:lnTo>
                    <a:pt x="140309" y="849833"/>
                  </a:lnTo>
                  <a:lnTo>
                    <a:pt x="140309" y="859243"/>
                  </a:lnTo>
                  <a:lnTo>
                    <a:pt x="148729" y="859243"/>
                  </a:lnTo>
                  <a:lnTo>
                    <a:pt x="148729" y="876084"/>
                  </a:lnTo>
                  <a:lnTo>
                    <a:pt x="148729" y="886244"/>
                  </a:lnTo>
                  <a:lnTo>
                    <a:pt x="228371" y="886244"/>
                  </a:lnTo>
                  <a:lnTo>
                    <a:pt x="228371" y="876147"/>
                  </a:lnTo>
                  <a:lnTo>
                    <a:pt x="228371" y="859243"/>
                  </a:lnTo>
                  <a:lnTo>
                    <a:pt x="236791" y="859243"/>
                  </a:lnTo>
                  <a:lnTo>
                    <a:pt x="236791" y="849833"/>
                  </a:lnTo>
                  <a:lnTo>
                    <a:pt x="228371" y="849833"/>
                  </a:lnTo>
                  <a:lnTo>
                    <a:pt x="228371" y="815492"/>
                  </a:lnTo>
                  <a:lnTo>
                    <a:pt x="236791" y="815492"/>
                  </a:lnTo>
                  <a:lnTo>
                    <a:pt x="236791" y="806018"/>
                  </a:lnTo>
                  <a:lnTo>
                    <a:pt x="228371" y="806018"/>
                  </a:lnTo>
                  <a:lnTo>
                    <a:pt x="228371" y="798068"/>
                  </a:lnTo>
                  <a:lnTo>
                    <a:pt x="236791" y="798068"/>
                  </a:lnTo>
                  <a:lnTo>
                    <a:pt x="236791" y="788123"/>
                  </a:lnTo>
                  <a:close/>
                </a:path>
                <a:path w="1325245" h="886460">
                  <a:moveTo>
                    <a:pt x="377088" y="788123"/>
                  </a:moveTo>
                  <a:lnTo>
                    <a:pt x="368604" y="788123"/>
                  </a:lnTo>
                  <a:lnTo>
                    <a:pt x="368604" y="780846"/>
                  </a:lnTo>
                  <a:lnTo>
                    <a:pt x="368604" y="780694"/>
                  </a:lnTo>
                  <a:lnTo>
                    <a:pt x="368604" y="770699"/>
                  </a:lnTo>
                  <a:lnTo>
                    <a:pt x="359194" y="770699"/>
                  </a:lnTo>
                  <a:lnTo>
                    <a:pt x="359194" y="780846"/>
                  </a:lnTo>
                  <a:lnTo>
                    <a:pt x="359194" y="788123"/>
                  </a:lnTo>
                  <a:lnTo>
                    <a:pt x="359194" y="876084"/>
                  </a:lnTo>
                  <a:lnTo>
                    <a:pt x="298513" y="876084"/>
                  </a:lnTo>
                  <a:lnTo>
                    <a:pt x="298513" y="859243"/>
                  </a:lnTo>
                  <a:lnTo>
                    <a:pt x="359194" y="859243"/>
                  </a:lnTo>
                  <a:lnTo>
                    <a:pt x="359194" y="849833"/>
                  </a:lnTo>
                  <a:lnTo>
                    <a:pt x="298513" y="849833"/>
                  </a:lnTo>
                  <a:lnTo>
                    <a:pt x="298513" y="815492"/>
                  </a:lnTo>
                  <a:lnTo>
                    <a:pt x="359194" y="815492"/>
                  </a:lnTo>
                  <a:lnTo>
                    <a:pt x="359194" y="806018"/>
                  </a:lnTo>
                  <a:lnTo>
                    <a:pt x="298513" y="806018"/>
                  </a:lnTo>
                  <a:lnTo>
                    <a:pt x="298513" y="798068"/>
                  </a:lnTo>
                  <a:lnTo>
                    <a:pt x="359194" y="798068"/>
                  </a:lnTo>
                  <a:lnTo>
                    <a:pt x="359194" y="788123"/>
                  </a:lnTo>
                  <a:lnTo>
                    <a:pt x="298513" y="788123"/>
                  </a:lnTo>
                  <a:lnTo>
                    <a:pt x="298513" y="780846"/>
                  </a:lnTo>
                  <a:lnTo>
                    <a:pt x="359194" y="780846"/>
                  </a:lnTo>
                  <a:lnTo>
                    <a:pt x="359194" y="770699"/>
                  </a:lnTo>
                  <a:lnTo>
                    <a:pt x="355371" y="770699"/>
                  </a:lnTo>
                  <a:lnTo>
                    <a:pt x="347014" y="482854"/>
                  </a:lnTo>
                  <a:lnTo>
                    <a:pt x="355676" y="482854"/>
                  </a:lnTo>
                  <a:lnTo>
                    <a:pt x="355676" y="472909"/>
                  </a:lnTo>
                  <a:lnTo>
                    <a:pt x="355676" y="456476"/>
                  </a:lnTo>
                  <a:lnTo>
                    <a:pt x="355676" y="446532"/>
                  </a:lnTo>
                  <a:lnTo>
                    <a:pt x="346722" y="446532"/>
                  </a:lnTo>
                  <a:lnTo>
                    <a:pt x="346722" y="421208"/>
                  </a:lnTo>
                  <a:lnTo>
                    <a:pt x="355676" y="421208"/>
                  </a:lnTo>
                  <a:lnTo>
                    <a:pt x="355676" y="411721"/>
                  </a:lnTo>
                  <a:lnTo>
                    <a:pt x="346722" y="411721"/>
                  </a:lnTo>
                  <a:lnTo>
                    <a:pt x="346722" y="395351"/>
                  </a:lnTo>
                  <a:lnTo>
                    <a:pt x="346722" y="385406"/>
                  </a:lnTo>
                  <a:lnTo>
                    <a:pt x="345732" y="385406"/>
                  </a:lnTo>
                  <a:lnTo>
                    <a:pt x="345732" y="456476"/>
                  </a:lnTo>
                  <a:lnTo>
                    <a:pt x="345732" y="472909"/>
                  </a:lnTo>
                  <a:lnTo>
                    <a:pt x="345719" y="770699"/>
                  </a:lnTo>
                  <a:lnTo>
                    <a:pt x="311912" y="770699"/>
                  </a:lnTo>
                  <a:lnTo>
                    <a:pt x="319087" y="526605"/>
                  </a:lnTo>
                  <a:lnTo>
                    <a:pt x="338569" y="526605"/>
                  </a:lnTo>
                  <a:lnTo>
                    <a:pt x="345719" y="770699"/>
                  </a:lnTo>
                  <a:lnTo>
                    <a:pt x="345719" y="472909"/>
                  </a:lnTo>
                  <a:lnTo>
                    <a:pt x="338277" y="472909"/>
                  </a:lnTo>
                  <a:lnTo>
                    <a:pt x="338277" y="516661"/>
                  </a:lnTo>
                  <a:lnTo>
                    <a:pt x="319379" y="516661"/>
                  </a:lnTo>
                  <a:lnTo>
                    <a:pt x="319874" y="500227"/>
                  </a:lnTo>
                  <a:lnTo>
                    <a:pt x="337807" y="500227"/>
                  </a:lnTo>
                  <a:lnTo>
                    <a:pt x="338277" y="516661"/>
                  </a:lnTo>
                  <a:lnTo>
                    <a:pt x="338277" y="472909"/>
                  </a:lnTo>
                  <a:lnTo>
                    <a:pt x="337527" y="472909"/>
                  </a:lnTo>
                  <a:lnTo>
                    <a:pt x="337527" y="490283"/>
                  </a:lnTo>
                  <a:lnTo>
                    <a:pt x="320167" y="490283"/>
                  </a:lnTo>
                  <a:lnTo>
                    <a:pt x="320395" y="482854"/>
                  </a:lnTo>
                  <a:lnTo>
                    <a:pt x="337312" y="482854"/>
                  </a:lnTo>
                  <a:lnTo>
                    <a:pt x="337527" y="490283"/>
                  </a:lnTo>
                  <a:lnTo>
                    <a:pt x="337527" y="472909"/>
                  </a:lnTo>
                  <a:lnTo>
                    <a:pt x="311912" y="472909"/>
                  </a:lnTo>
                  <a:lnTo>
                    <a:pt x="311912" y="456476"/>
                  </a:lnTo>
                  <a:lnTo>
                    <a:pt x="345732" y="456476"/>
                  </a:lnTo>
                  <a:lnTo>
                    <a:pt x="345732" y="385406"/>
                  </a:lnTo>
                  <a:lnTo>
                    <a:pt x="337312" y="385406"/>
                  </a:lnTo>
                  <a:lnTo>
                    <a:pt x="337312" y="395351"/>
                  </a:lnTo>
                  <a:lnTo>
                    <a:pt x="337312" y="411721"/>
                  </a:lnTo>
                  <a:lnTo>
                    <a:pt x="337312" y="421208"/>
                  </a:lnTo>
                  <a:lnTo>
                    <a:pt x="337312" y="446532"/>
                  </a:lnTo>
                  <a:lnTo>
                    <a:pt x="320395" y="446532"/>
                  </a:lnTo>
                  <a:lnTo>
                    <a:pt x="320395" y="421208"/>
                  </a:lnTo>
                  <a:lnTo>
                    <a:pt x="337312" y="421208"/>
                  </a:lnTo>
                  <a:lnTo>
                    <a:pt x="337312" y="411721"/>
                  </a:lnTo>
                  <a:lnTo>
                    <a:pt x="320395" y="411721"/>
                  </a:lnTo>
                  <a:lnTo>
                    <a:pt x="320395" y="395351"/>
                  </a:lnTo>
                  <a:lnTo>
                    <a:pt x="337312" y="395351"/>
                  </a:lnTo>
                  <a:lnTo>
                    <a:pt x="337312" y="385406"/>
                  </a:lnTo>
                  <a:lnTo>
                    <a:pt x="310921" y="385406"/>
                  </a:lnTo>
                  <a:lnTo>
                    <a:pt x="310921" y="411721"/>
                  </a:lnTo>
                  <a:lnTo>
                    <a:pt x="301967" y="411721"/>
                  </a:lnTo>
                  <a:lnTo>
                    <a:pt x="301967" y="421208"/>
                  </a:lnTo>
                  <a:lnTo>
                    <a:pt x="310921" y="421208"/>
                  </a:lnTo>
                  <a:lnTo>
                    <a:pt x="310921" y="446532"/>
                  </a:lnTo>
                  <a:lnTo>
                    <a:pt x="301967" y="446532"/>
                  </a:lnTo>
                  <a:lnTo>
                    <a:pt x="301967" y="482854"/>
                  </a:lnTo>
                  <a:lnTo>
                    <a:pt x="310629" y="482854"/>
                  </a:lnTo>
                  <a:lnTo>
                    <a:pt x="302247" y="770699"/>
                  </a:lnTo>
                  <a:lnTo>
                    <a:pt x="289039" y="770699"/>
                  </a:lnTo>
                  <a:lnTo>
                    <a:pt x="289039" y="780846"/>
                  </a:lnTo>
                  <a:lnTo>
                    <a:pt x="289039" y="788123"/>
                  </a:lnTo>
                  <a:lnTo>
                    <a:pt x="280555" y="788123"/>
                  </a:lnTo>
                  <a:lnTo>
                    <a:pt x="280555" y="798068"/>
                  </a:lnTo>
                  <a:lnTo>
                    <a:pt x="289039" y="798068"/>
                  </a:lnTo>
                  <a:lnTo>
                    <a:pt x="289039" y="806018"/>
                  </a:lnTo>
                  <a:lnTo>
                    <a:pt x="280555" y="806018"/>
                  </a:lnTo>
                  <a:lnTo>
                    <a:pt x="280555" y="815492"/>
                  </a:lnTo>
                  <a:lnTo>
                    <a:pt x="289039" y="815492"/>
                  </a:lnTo>
                  <a:lnTo>
                    <a:pt x="289039" y="849833"/>
                  </a:lnTo>
                  <a:lnTo>
                    <a:pt x="280555" y="849833"/>
                  </a:lnTo>
                  <a:lnTo>
                    <a:pt x="280555" y="859243"/>
                  </a:lnTo>
                  <a:lnTo>
                    <a:pt x="289039" y="859243"/>
                  </a:lnTo>
                  <a:lnTo>
                    <a:pt x="289039" y="876084"/>
                  </a:lnTo>
                  <a:lnTo>
                    <a:pt x="289039" y="886244"/>
                  </a:lnTo>
                  <a:lnTo>
                    <a:pt x="368604" y="886244"/>
                  </a:lnTo>
                  <a:lnTo>
                    <a:pt x="368604" y="876147"/>
                  </a:lnTo>
                  <a:lnTo>
                    <a:pt x="368604" y="859243"/>
                  </a:lnTo>
                  <a:lnTo>
                    <a:pt x="377088" y="859243"/>
                  </a:lnTo>
                  <a:lnTo>
                    <a:pt x="377088" y="849833"/>
                  </a:lnTo>
                  <a:lnTo>
                    <a:pt x="368604" y="849833"/>
                  </a:lnTo>
                  <a:lnTo>
                    <a:pt x="368604" y="815492"/>
                  </a:lnTo>
                  <a:lnTo>
                    <a:pt x="377088" y="815492"/>
                  </a:lnTo>
                  <a:lnTo>
                    <a:pt x="377088" y="806018"/>
                  </a:lnTo>
                  <a:lnTo>
                    <a:pt x="368604" y="806018"/>
                  </a:lnTo>
                  <a:lnTo>
                    <a:pt x="368604" y="798068"/>
                  </a:lnTo>
                  <a:lnTo>
                    <a:pt x="377088" y="798068"/>
                  </a:lnTo>
                  <a:lnTo>
                    <a:pt x="377088" y="788123"/>
                  </a:lnTo>
                  <a:close/>
                </a:path>
                <a:path w="1325245" h="886460">
                  <a:moveTo>
                    <a:pt x="926782" y="0"/>
                  </a:moveTo>
                  <a:lnTo>
                    <a:pt x="916838" y="0"/>
                  </a:lnTo>
                  <a:lnTo>
                    <a:pt x="916838" y="23863"/>
                  </a:lnTo>
                  <a:lnTo>
                    <a:pt x="926782" y="23863"/>
                  </a:lnTo>
                  <a:lnTo>
                    <a:pt x="926782" y="0"/>
                  </a:lnTo>
                  <a:close/>
                </a:path>
                <a:path w="1325245" h="886460">
                  <a:moveTo>
                    <a:pt x="951115" y="91338"/>
                  </a:moveTo>
                  <a:lnTo>
                    <a:pt x="941171" y="91338"/>
                  </a:lnTo>
                  <a:lnTo>
                    <a:pt x="941171" y="101498"/>
                  </a:lnTo>
                  <a:lnTo>
                    <a:pt x="941171" y="417677"/>
                  </a:lnTo>
                  <a:lnTo>
                    <a:pt x="926782" y="417677"/>
                  </a:lnTo>
                  <a:lnTo>
                    <a:pt x="926782" y="101498"/>
                  </a:lnTo>
                  <a:lnTo>
                    <a:pt x="941171" y="101498"/>
                  </a:lnTo>
                  <a:lnTo>
                    <a:pt x="941171" y="91338"/>
                  </a:lnTo>
                  <a:lnTo>
                    <a:pt x="916838" y="91338"/>
                  </a:lnTo>
                  <a:lnTo>
                    <a:pt x="916838" y="101498"/>
                  </a:lnTo>
                  <a:lnTo>
                    <a:pt x="916838" y="417677"/>
                  </a:lnTo>
                  <a:lnTo>
                    <a:pt x="916838" y="427837"/>
                  </a:lnTo>
                  <a:lnTo>
                    <a:pt x="951115" y="427837"/>
                  </a:lnTo>
                  <a:lnTo>
                    <a:pt x="951115" y="417690"/>
                  </a:lnTo>
                  <a:lnTo>
                    <a:pt x="951115" y="101498"/>
                  </a:lnTo>
                  <a:lnTo>
                    <a:pt x="951115" y="91338"/>
                  </a:lnTo>
                  <a:close/>
                </a:path>
                <a:path w="1325245" h="886460">
                  <a:moveTo>
                    <a:pt x="951115" y="0"/>
                  </a:moveTo>
                  <a:lnTo>
                    <a:pt x="941171" y="0"/>
                  </a:lnTo>
                  <a:lnTo>
                    <a:pt x="941171" y="23863"/>
                  </a:lnTo>
                  <a:lnTo>
                    <a:pt x="951115" y="23863"/>
                  </a:lnTo>
                  <a:lnTo>
                    <a:pt x="951115" y="0"/>
                  </a:lnTo>
                  <a:close/>
                </a:path>
                <a:path w="1325245" h="886460">
                  <a:moveTo>
                    <a:pt x="974991" y="0"/>
                  </a:moveTo>
                  <a:lnTo>
                    <a:pt x="965568" y="0"/>
                  </a:lnTo>
                  <a:lnTo>
                    <a:pt x="965568" y="23863"/>
                  </a:lnTo>
                  <a:lnTo>
                    <a:pt x="974991" y="23863"/>
                  </a:lnTo>
                  <a:lnTo>
                    <a:pt x="974991" y="0"/>
                  </a:lnTo>
                  <a:close/>
                </a:path>
                <a:path w="1325245" h="886460">
                  <a:moveTo>
                    <a:pt x="980960" y="465950"/>
                  </a:moveTo>
                  <a:lnTo>
                    <a:pt x="971537" y="465950"/>
                  </a:lnTo>
                  <a:lnTo>
                    <a:pt x="971537" y="475894"/>
                  </a:lnTo>
                  <a:lnTo>
                    <a:pt x="971537" y="514667"/>
                  </a:lnTo>
                  <a:lnTo>
                    <a:pt x="944689" y="514667"/>
                  </a:lnTo>
                  <a:lnTo>
                    <a:pt x="944689" y="475894"/>
                  </a:lnTo>
                  <a:lnTo>
                    <a:pt x="971537" y="475894"/>
                  </a:lnTo>
                  <a:lnTo>
                    <a:pt x="971537" y="465950"/>
                  </a:lnTo>
                  <a:lnTo>
                    <a:pt x="935202" y="465950"/>
                  </a:lnTo>
                  <a:lnTo>
                    <a:pt x="935202" y="524090"/>
                  </a:lnTo>
                  <a:lnTo>
                    <a:pt x="980960" y="524090"/>
                  </a:lnTo>
                  <a:lnTo>
                    <a:pt x="980960" y="514667"/>
                  </a:lnTo>
                  <a:lnTo>
                    <a:pt x="980960" y="475894"/>
                  </a:lnTo>
                  <a:lnTo>
                    <a:pt x="980960" y="465950"/>
                  </a:lnTo>
                  <a:close/>
                </a:path>
                <a:path w="1325245" h="886460">
                  <a:moveTo>
                    <a:pt x="999388" y="91338"/>
                  </a:moveTo>
                  <a:lnTo>
                    <a:pt x="989444" y="91338"/>
                  </a:lnTo>
                  <a:lnTo>
                    <a:pt x="989444" y="101498"/>
                  </a:lnTo>
                  <a:lnTo>
                    <a:pt x="989444" y="417677"/>
                  </a:lnTo>
                  <a:lnTo>
                    <a:pt x="974991" y="417677"/>
                  </a:lnTo>
                  <a:lnTo>
                    <a:pt x="974991" y="101498"/>
                  </a:lnTo>
                  <a:lnTo>
                    <a:pt x="989444" y="101498"/>
                  </a:lnTo>
                  <a:lnTo>
                    <a:pt x="989444" y="91338"/>
                  </a:lnTo>
                  <a:lnTo>
                    <a:pt x="965568" y="91338"/>
                  </a:lnTo>
                  <a:lnTo>
                    <a:pt x="965568" y="101498"/>
                  </a:lnTo>
                  <a:lnTo>
                    <a:pt x="965568" y="417677"/>
                  </a:lnTo>
                  <a:lnTo>
                    <a:pt x="965568" y="427837"/>
                  </a:lnTo>
                  <a:lnTo>
                    <a:pt x="999388" y="427837"/>
                  </a:lnTo>
                  <a:lnTo>
                    <a:pt x="999388" y="417690"/>
                  </a:lnTo>
                  <a:lnTo>
                    <a:pt x="999388" y="101498"/>
                  </a:lnTo>
                  <a:lnTo>
                    <a:pt x="999388" y="91338"/>
                  </a:lnTo>
                  <a:close/>
                </a:path>
                <a:path w="1325245" h="886460">
                  <a:moveTo>
                    <a:pt x="999388" y="0"/>
                  </a:moveTo>
                  <a:lnTo>
                    <a:pt x="989444" y="0"/>
                  </a:lnTo>
                  <a:lnTo>
                    <a:pt x="989444" y="23863"/>
                  </a:lnTo>
                  <a:lnTo>
                    <a:pt x="999388" y="23863"/>
                  </a:lnTo>
                  <a:lnTo>
                    <a:pt x="999388" y="0"/>
                  </a:lnTo>
                  <a:close/>
                </a:path>
                <a:path w="1325245" h="886460">
                  <a:moveTo>
                    <a:pt x="1325232" y="532574"/>
                  </a:moveTo>
                  <a:lnTo>
                    <a:pt x="829779" y="532574"/>
                  </a:lnTo>
                  <a:lnTo>
                    <a:pt x="829779" y="542518"/>
                  </a:lnTo>
                  <a:lnTo>
                    <a:pt x="1325232" y="542518"/>
                  </a:lnTo>
                  <a:lnTo>
                    <a:pt x="1325232" y="532574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56143" y="3683291"/>
              <a:ext cx="495300" cy="404495"/>
            </a:xfrm>
            <a:custGeom>
              <a:avLst/>
              <a:gdLst/>
              <a:ahLst/>
              <a:cxnLst/>
              <a:rect l="l" t="t" r="r" b="b"/>
              <a:pathLst>
                <a:path w="495300" h="404495">
                  <a:moveTo>
                    <a:pt x="34810" y="359486"/>
                  </a:moveTo>
                  <a:lnTo>
                    <a:pt x="0" y="359486"/>
                  </a:lnTo>
                  <a:lnTo>
                    <a:pt x="0" y="368973"/>
                  </a:lnTo>
                  <a:lnTo>
                    <a:pt x="34810" y="368973"/>
                  </a:lnTo>
                  <a:lnTo>
                    <a:pt x="34810" y="359486"/>
                  </a:lnTo>
                  <a:close/>
                </a:path>
                <a:path w="495300" h="404495">
                  <a:moveTo>
                    <a:pt x="65646" y="394296"/>
                  </a:moveTo>
                  <a:lnTo>
                    <a:pt x="30302" y="394296"/>
                  </a:lnTo>
                  <a:lnTo>
                    <a:pt x="30302" y="404241"/>
                  </a:lnTo>
                  <a:lnTo>
                    <a:pt x="65646" y="404241"/>
                  </a:lnTo>
                  <a:lnTo>
                    <a:pt x="65646" y="394296"/>
                  </a:lnTo>
                  <a:close/>
                </a:path>
                <a:path w="495300" h="404495">
                  <a:moveTo>
                    <a:pt x="398907" y="236651"/>
                  </a:moveTo>
                  <a:lnTo>
                    <a:pt x="363105" y="236651"/>
                  </a:lnTo>
                  <a:lnTo>
                    <a:pt x="363105" y="246595"/>
                  </a:lnTo>
                  <a:lnTo>
                    <a:pt x="398907" y="246595"/>
                  </a:lnTo>
                  <a:lnTo>
                    <a:pt x="398907" y="236651"/>
                  </a:lnTo>
                  <a:close/>
                </a:path>
                <a:path w="495300" h="404495">
                  <a:moveTo>
                    <a:pt x="398907" y="210337"/>
                  </a:moveTo>
                  <a:lnTo>
                    <a:pt x="363105" y="210337"/>
                  </a:lnTo>
                  <a:lnTo>
                    <a:pt x="363105" y="220281"/>
                  </a:lnTo>
                  <a:lnTo>
                    <a:pt x="398907" y="220281"/>
                  </a:lnTo>
                  <a:lnTo>
                    <a:pt x="398907" y="210337"/>
                  </a:lnTo>
                  <a:close/>
                </a:path>
                <a:path w="495300" h="404495">
                  <a:moveTo>
                    <a:pt x="398907" y="183959"/>
                  </a:moveTo>
                  <a:lnTo>
                    <a:pt x="363105" y="183959"/>
                  </a:lnTo>
                  <a:lnTo>
                    <a:pt x="363105" y="193903"/>
                  </a:lnTo>
                  <a:lnTo>
                    <a:pt x="398907" y="193903"/>
                  </a:lnTo>
                  <a:lnTo>
                    <a:pt x="398907" y="183959"/>
                  </a:lnTo>
                  <a:close/>
                </a:path>
                <a:path w="495300" h="404495">
                  <a:moveTo>
                    <a:pt x="398907" y="157632"/>
                  </a:moveTo>
                  <a:lnTo>
                    <a:pt x="363105" y="157632"/>
                  </a:lnTo>
                  <a:lnTo>
                    <a:pt x="363105" y="167576"/>
                  </a:lnTo>
                  <a:lnTo>
                    <a:pt x="398907" y="167576"/>
                  </a:lnTo>
                  <a:lnTo>
                    <a:pt x="398907" y="157632"/>
                  </a:lnTo>
                  <a:close/>
                </a:path>
                <a:path w="495300" h="404495">
                  <a:moveTo>
                    <a:pt x="398907" y="131787"/>
                  </a:moveTo>
                  <a:lnTo>
                    <a:pt x="363105" y="131787"/>
                  </a:lnTo>
                  <a:lnTo>
                    <a:pt x="363105" y="141198"/>
                  </a:lnTo>
                  <a:lnTo>
                    <a:pt x="398907" y="141198"/>
                  </a:lnTo>
                  <a:lnTo>
                    <a:pt x="398907" y="131787"/>
                  </a:lnTo>
                  <a:close/>
                </a:path>
                <a:path w="495300" h="404495">
                  <a:moveTo>
                    <a:pt x="398907" y="105397"/>
                  </a:moveTo>
                  <a:lnTo>
                    <a:pt x="363105" y="105397"/>
                  </a:lnTo>
                  <a:lnTo>
                    <a:pt x="363105" y="114884"/>
                  </a:lnTo>
                  <a:lnTo>
                    <a:pt x="398907" y="114884"/>
                  </a:lnTo>
                  <a:lnTo>
                    <a:pt x="398907" y="105397"/>
                  </a:lnTo>
                  <a:close/>
                </a:path>
                <a:path w="495300" h="404495">
                  <a:moveTo>
                    <a:pt x="398907" y="79082"/>
                  </a:moveTo>
                  <a:lnTo>
                    <a:pt x="363105" y="79082"/>
                  </a:lnTo>
                  <a:lnTo>
                    <a:pt x="363105" y="88493"/>
                  </a:lnTo>
                  <a:lnTo>
                    <a:pt x="398907" y="88493"/>
                  </a:lnTo>
                  <a:lnTo>
                    <a:pt x="398907" y="79082"/>
                  </a:lnTo>
                  <a:close/>
                </a:path>
                <a:path w="495300" h="404495">
                  <a:moveTo>
                    <a:pt x="398907" y="52705"/>
                  </a:moveTo>
                  <a:lnTo>
                    <a:pt x="363105" y="52705"/>
                  </a:lnTo>
                  <a:lnTo>
                    <a:pt x="363105" y="62649"/>
                  </a:lnTo>
                  <a:lnTo>
                    <a:pt x="398907" y="62649"/>
                  </a:lnTo>
                  <a:lnTo>
                    <a:pt x="398907" y="52705"/>
                  </a:lnTo>
                  <a:close/>
                </a:path>
                <a:path w="495300" h="404495">
                  <a:moveTo>
                    <a:pt x="398907" y="26314"/>
                  </a:moveTo>
                  <a:lnTo>
                    <a:pt x="363105" y="26314"/>
                  </a:lnTo>
                  <a:lnTo>
                    <a:pt x="363105" y="36258"/>
                  </a:lnTo>
                  <a:lnTo>
                    <a:pt x="398907" y="36258"/>
                  </a:lnTo>
                  <a:lnTo>
                    <a:pt x="398907" y="26314"/>
                  </a:lnTo>
                  <a:close/>
                </a:path>
                <a:path w="495300" h="404495">
                  <a:moveTo>
                    <a:pt x="398907" y="0"/>
                  </a:moveTo>
                  <a:lnTo>
                    <a:pt x="363105" y="0"/>
                  </a:lnTo>
                  <a:lnTo>
                    <a:pt x="363105" y="9944"/>
                  </a:lnTo>
                  <a:lnTo>
                    <a:pt x="398907" y="9944"/>
                  </a:lnTo>
                  <a:lnTo>
                    <a:pt x="398907" y="0"/>
                  </a:lnTo>
                  <a:close/>
                </a:path>
                <a:path w="495300" h="404495">
                  <a:moveTo>
                    <a:pt x="438226" y="359486"/>
                  </a:moveTo>
                  <a:lnTo>
                    <a:pt x="48209" y="359486"/>
                  </a:lnTo>
                  <a:lnTo>
                    <a:pt x="48209" y="368973"/>
                  </a:lnTo>
                  <a:lnTo>
                    <a:pt x="438226" y="368973"/>
                  </a:lnTo>
                  <a:lnTo>
                    <a:pt x="438226" y="359486"/>
                  </a:lnTo>
                  <a:close/>
                </a:path>
                <a:path w="495300" h="404495">
                  <a:moveTo>
                    <a:pt x="468591" y="376923"/>
                  </a:moveTo>
                  <a:lnTo>
                    <a:pt x="21882" y="376923"/>
                  </a:lnTo>
                  <a:lnTo>
                    <a:pt x="21882" y="386334"/>
                  </a:lnTo>
                  <a:lnTo>
                    <a:pt x="468591" y="386334"/>
                  </a:lnTo>
                  <a:lnTo>
                    <a:pt x="468591" y="376923"/>
                  </a:lnTo>
                  <a:close/>
                </a:path>
                <a:path w="495300" h="404495">
                  <a:moveTo>
                    <a:pt x="494919" y="394296"/>
                  </a:moveTo>
                  <a:lnTo>
                    <a:pt x="83019" y="394296"/>
                  </a:lnTo>
                  <a:lnTo>
                    <a:pt x="83019" y="404241"/>
                  </a:lnTo>
                  <a:lnTo>
                    <a:pt x="494919" y="404241"/>
                  </a:lnTo>
                  <a:lnTo>
                    <a:pt x="494919" y="39429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0524" y="3388428"/>
              <a:ext cx="73137" cy="11779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69986" y="3388428"/>
              <a:ext cx="72673" cy="11779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68983" y="3388428"/>
              <a:ext cx="72673" cy="11779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634718" y="2911550"/>
              <a:ext cx="334645" cy="594995"/>
            </a:xfrm>
            <a:custGeom>
              <a:avLst/>
              <a:gdLst/>
              <a:ahLst/>
              <a:cxnLst/>
              <a:rect l="l" t="t" r="r" b="b"/>
              <a:pathLst>
                <a:path w="334644" h="594995">
                  <a:moveTo>
                    <a:pt x="27838" y="130784"/>
                  </a:moveTo>
                  <a:lnTo>
                    <a:pt x="17894" y="130784"/>
                  </a:lnTo>
                  <a:lnTo>
                    <a:pt x="17894" y="148678"/>
                  </a:lnTo>
                  <a:lnTo>
                    <a:pt x="27838" y="148678"/>
                  </a:lnTo>
                  <a:lnTo>
                    <a:pt x="27838" y="130784"/>
                  </a:lnTo>
                  <a:close/>
                </a:path>
                <a:path w="334644" h="594995">
                  <a:moveTo>
                    <a:pt x="45745" y="112890"/>
                  </a:moveTo>
                  <a:lnTo>
                    <a:pt x="35801" y="112890"/>
                  </a:lnTo>
                  <a:lnTo>
                    <a:pt x="35801" y="130784"/>
                  </a:lnTo>
                  <a:lnTo>
                    <a:pt x="45745" y="130784"/>
                  </a:lnTo>
                  <a:lnTo>
                    <a:pt x="45745" y="112890"/>
                  </a:lnTo>
                  <a:close/>
                </a:path>
                <a:path w="334644" h="594995">
                  <a:moveTo>
                    <a:pt x="63652" y="103936"/>
                  </a:moveTo>
                  <a:lnTo>
                    <a:pt x="54229" y="103936"/>
                  </a:lnTo>
                  <a:lnTo>
                    <a:pt x="54229" y="121831"/>
                  </a:lnTo>
                  <a:lnTo>
                    <a:pt x="63652" y="121831"/>
                  </a:lnTo>
                  <a:lnTo>
                    <a:pt x="63652" y="103936"/>
                  </a:lnTo>
                  <a:close/>
                </a:path>
                <a:path w="334644" h="594995">
                  <a:moveTo>
                    <a:pt x="68160" y="411251"/>
                  </a:moveTo>
                  <a:lnTo>
                    <a:pt x="62191" y="405295"/>
                  </a:lnTo>
                  <a:lnTo>
                    <a:pt x="58674" y="405295"/>
                  </a:lnTo>
                  <a:lnTo>
                    <a:pt x="58674" y="416687"/>
                  </a:lnTo>
                  <a:lnTo>
                    <a:pt x="58674" y="421195"/>
                  </a:lnTo>
                  <a:lnTo>
                    <a:pt x="56692" y="423189"/>
                  </a:lnTo>
                  <a:lnTo>
                    <a:pt x="52247" y="423189"/>
                  </a:lnTo>
                  <a:lnTo>
                    <a:pt x="50253" y="421195"/>
                  </a:lnTo>
                  <a:lnTo>
                    <a:pt x="50253" y="416687"/>
                  </a:lnTo>
                  <a:lnTo>
                    <a:pt x="52247" y="414705"/>
                  </a:lnTo>
                  <a:lnTo>
                    <a:pt x="56692" y="414705"/>
                  </a:lnTo>
                  <a:lnTo>
                    <a:pt x="58674" y="416687"/>
                  </a:lnTo>
                  <a:lnTo>
                    <a:pt x="58674" y="405295"/>
                  </a:lnTo>
                  <a:lnTo>
                    <a:pt x="46736" y="405295"/>
                  </a:lnTo>
                  <a:lnTo>
                    <a:pt x="40767" y="411251"/>
                  </a:lnTo>
                  <a:lnTo>
                    <a:pt x="40767" y="426631"/>
                  </a:lnTo>
                  <a:lnTo>
                    <a:pt x="46736" y="432600"/>
                  </a:lnTo>
                  <a:lnTo>
                    <a:pt x="62191" y="432600"/>
                  </a:lnTo>
                  <a:lnTo>
                    <a:pt x="68160" y="426631"/>
                  </a:lnTo>
                  <a:lnTo>
                    <a:pt x="68160" y="423189"/>
                  </a:lnTo>
                  <a:lnTo>
                    <a:pt x="68160" y="414705"/>
                  </a:lnTo>
                  <a:lnTo>
                    <a:pt x="68160" y="411251"/>
                  </a:lnTo>
                  <a:close/>
                </a:path>
                <a:path w="334644" h="594995">
                  <a:moveTo>
                    <a:pt x="68160" y="285445"/>
                  </a:moveTo>
                  <a:lnTo>
                    <a:pt x="62191" y="278942"/>
                  </a:lnTo>
                  <a:lnTo>
                    <a:pt x="58674" y="278942"/>
                  </a:lnTo>
                  <a:lnTo>
                    <a:pt x="58674" y="290410"/>
                  </a:lnTo>
                  <a:lnTo>
                    <a:pt x="58674" y="295376"/>
                  </a:lnTo>
                  <a:lnTo>
                    <a:pt x="56692" y="296837"/>
                  </a:lnTo>
                  <a:lnTo>
                    <a:pt x="52247" y="296837"/>
                  </a:lnTo>
                  <a:lnTo>
                    <a:pt x="50253" y="295376"/>
                  </a:lnTo>
                  <a:lnTo>
                    <a:pt x="50253" y="290410"/>
                  </a:lnTo>
                  <a:lnTo>
                    <a:pt x="52247" y="288886"/>
                  </a:lnTo>
                  <a:lnTo>
                    <a:pt x="56692" y="288886"/>
                  </a:lnTo>
                  <a:lnTo>
                    <a:pt x="58674" y="290410"/>
                  </a:lnTo>
                  <a:lnTo>
                    <a:pt x="58674" y="278942"/>
                  </a:lnTo>
                  <a:lnTo>
                    <a:pt x="46736" y="278942"/>
                  </a:lnTo>
                  <a:lnTo>
                    <a:pt x="40767" y="285445"/>
                  </a:lnTo>
                  <a:lnTo>
                    <a:pt x="40767" y="300355"/>
                  </a:lnTo>
                  <a:lnTo>
                    <a:pt x="46736" y="306781"/>
                  </a:lnTo>
                  <a:lnTo>
                    <a:pt x="62191" y="306781"/>
                  </a:lnTo>
                  <a:lnTo>
                    <a:pt x="68160" y="300355"/>
                  </a:lnTo>
                  <a:lnTo>
                    <a:pt x="68160" y="296837"/>
                  </a:lnTo>
                  <a:lnTo>
                    <a:pt x="68160" y="288886"/>
                  </a:lnTo>
                  <a:lnTo>
                    <a:pt x="68160" y="285445"/>
                  </a:lnTo>
                  <a:close/>
                </a:path>
                <a:path w="334644" h="594995">
                  <a:moveTo>
                    <a:pt x="104432" y="411251"/>
                  </a:moveTo>
                  <a:lnTo>
                    <a:pt x="97993" y="405295"/>
                  </a:lnTo>
                  <a:lnTo>
                    <a:pt x="94488" y="405295"/>
                  </a:lnTo>
                  <a:lnTo>
                    <a:pt x="94488" y="416687"/>
                  </a:lnTo>
                  <a:lnTo>
                    <a:pt x="94488" y="421195"/>
                  </a:lnTo>
                  <a:lnTo>
                    <a:pt x="92494" y="423189"/>
                  </a:lnTo>
                  <a:lnTo>
                    <a:pt x="88049" y="423189"/>
                  </a:lnTo>
                  <a:lnTo>
                    <a:pt x="86525" y="421195"/>
                  </a:lnTo>
                  <a:lnTo>
                    <a:pt x="86525" y="416687"/>
                  </a:lnTo>
                  <a:lnTo>
                    <a:pt x="88049" y="414705"/>
                  </a:lnTo>
                  <a:lnTo>
                    <a:pt x="92494" y="414705"/>
                  </a:lnTo>
                  <a:lnTo>
                    <a:pt x="94488" y="416687"/>
                  </a:lnTo>
                  <a:lnTo>
                    <a:pt x="94488" y="405295"/>
                  </a:lnTo>
                  <a:lnTo>
                    <a:pt x="83083" y="405295"/>
                  </a:lnTo>
                  <a:lnTo>
                    <a:pt x="76581" y="411251"/>
                  </a:lnTo>
                  <a:lnTo>
                    <a:pt x="76581" y="426631"/>
                  </a:lnTo>
                  <a:lnTo>
                    <a:pt x="83083" y="432600"/>
                  </a:lnTo>
                  <a:lnTo>
                    <a:pt x="97993" y="432600"/>
                  </a:lnTo>
                  <a:lnTo>
                    <a:pt x="104432" y="426631"/>
                  </a:lnTo>
                  <a:lnTo>
                    <a:pt x="104432" y="423189"/>
                  </a:lnTo>
                  <a:lnTo>
                    <a:pt x="104432" y="414705"/>
                  </a:lnTo>
                  <a:lnTo>
                    <a:pt x="104432" y="411251"/>
                  </a:lnTo>
                  <a:close/>
                </a:path>
                <a:path w="334644" h="594995">
                  <a:moveTo>
                    <a:pt x="104432" y="285445"/>
                  </a:moveTo>
                  <a:lnTo>
                    <a:pt x="97993" y="278942"/>
                  </a:lnTo>
                  <a:lnTo>
                    <a:pt x="94488" y="278942"/>
                  </a:lnTo>
                  <a:lnTo>
                    <a:pt x="94488" y="290410"/>
                  </a:lnTo>
                  <a:lnTo>
                    <a:pt x="94488" y="295376"/>
                  </a:lnTo>
                  <a:lnTo>
                    <a:pt x="92494" y="296837"/>
                  </a:lnTo>
                  <a:lnTo>
                    <a:pt x="88049" y="296837"/>
                  </a:lnTo>
                  <a:lnTo>
                    <a:pt x="86525" y="295376"/>
                  </a:lnTo>
                  <a:lnTo>
                    <a:pt x="86525" y="290410"/>
                  </a:lnTo>
                  <a:lnTo>
                    <a:pt x="88049" y="288886"/>
                  </a:lnTo>
                  <a:lnTo>
                    <a:pt x="92494" y="288886"/>
                  </a:lnTo>
                  <a:lnTo>
                    <a:pt x="94488" y="290410"/>
                  </a:lnTo>
                  <a:lnTo>
                    <a:pt x="94488" y="278942"/>
                  </a:lnTo>
                  <a:lnTo>
                    <a:pt x="83083" y="278942"/>
                  </a:lnTo>
                  <a:lnTo>
                    <a:pt x="76581" y="285445"/>
                  </a:lnTo>
                  <a:lnTo>
                    <a:pt x="76581" y="300355"/>
                  </a:lnTo>
                  <a:lnTo>
                    <a:pt x="83083" y="306781"/>
                  </a:lnTo>
                  <a:lnTo>
                    <a:pt x="97993" y="306781"/>
                  </a:lnTo>
                  <a:lnTo>
                    <a:pt x="104432" y="300355"/>
                  </a:lnTo>
                  <a:lnTo>
                    <a:pt x="104432" y="296837"/>
                  </a:lnTo>
                  <a:lnTo>
                    <a:pt x="104432" y="288886"/>
                  </a:lnTo>
                  <a:lnTo>
                    <a:pt x="104432" y="285445"/>
                  </a:lnTo>
                  <a:close/>
                </a:path>
                <a:path w="334644" h="594995">
                  <a:moveTo>
                    <a:pt x="120345" y="418223"/>
                  </a:moveTo>
                  <a:lnTo>
                    <a:pt x="118999" y="409448"/>
                  </a:lnTo>
                  <a:lnTo>
                    <a:pt x="115189" y="401421"/>
                  </a:lnTo>
                  <a:lnTo>
                    <a:pt x="111099" y="396811"/>
                  </a:lnTo>
                  <a:lnTo>
                    <a:pt x="110401" y="396024"/>
                  </a:lnTo>
                  <a:lnTo>
                    <a:pt x="110401" y="409727"/>
                  </a:lnTo>
                  <a:lnTo>
                    <a:pt x="110401" y="437108"/>
                  </a:lnTo>
                  <a:lnTo>
                    <a:pt x="106413" y="441083"/>
                  </a:lnTo>
                  <a:lnTo>
                    <a:pt x="38785" y="441083"/>
                  </a:lnTo>
                  <a:lnTo>
                    <a:pt x="34277" y="437108"/>
                  </a:lnTo>
                  <a:lnTo>
                    <a:pt x="34277" y="409727"/>
                  </a:lnTo>
                  <a:lnTo>
                    <a:pt x="39776" y="402310"/>
                  </a:lnTo>
                  <a:lnTo>
                    <a:pt x="47269" y="398792"/>
                  </a:lnTo>
                  <a:lnTo>
                    <a:pt x="50253" y="397332"/>
                  </a:lnTo>
                  <a:lnTo>
                    <a:pt x="53238" y="396811"/>
                  </a:lnTo>
                  <a:lnTo>
                    <a:pt x="91503" y="396811"/>
                  </a:lnTo>
                  <a:lnTo>
                    <a:pt x="94488" y="397332"/>
                  </a:lnTo>
                  <a:lnTo>
                    <a:pt x="97459" y="398792"/>
                  </a:lnTo>
                  <a:lnTo>
                    <a:pt x="105422" y="402310"/>
                  </a:lnTo>
                  <a:lnTo>
                    <a:pt x="110401" y="409727"/>
                  </a:lnTo>
                  <a:lnTo>
                    <a:pt x="110401" y="396024"/>
                  </a:lnTo>
                  <a:lnTo>
                    <a:pt x="109232" y="394703"/>
                  </a:lnTo>
                  <a:lnTo>
                    <a:pt x="104432" y="391706"/>
                  </a:lnTo>
                  <a:lnTo>
                    <a:pt x="104432" y="387388"/>
                  </a:lnTo>
                  <a:lnTo>
                    <a:pt x="104432" y="347091"/>
                  </a:lnTo>
                  <a:lnTo>
                    <a:pt x="104432" y="337604"/>
                  </a:lnTo>
                  <a:lnTo>
                    <a:pt x="94488" y="337604"/>
                  </a:lnTo>
                  <a:lnTo>
                    <a:pt x="94488" y="347091"/>
                  </a:lnTo>
                  <a:lnTo>
                    <a:pt x="94488" y="368960"/>
                  </a:lnTo>
                  <a:lnTo>
                    <a:pt x="94488" y="378904"/>
                  </a:lnTo>
                  <a:lnTo>
                    <a:pt x="94488" y="387197"/>
                  </a:lnTo>
                  <a:lnTo>
                    <a:pt x="93027" y="386867"/>
                  </a:lnTo>
                  <a:lnTo>
                    <a:pt x="90500" y="386867"/>
                  </a:lnTo>
                  <a:lnTo>
                    <a:pt x="77571" y="386867"/>
                  </a:lnTo>
                  <a:lnTo>
                    <a:pt x="77571" y="378904"/>
                  </a:lnTo>
                  <a:lnTo>
                    <a:pt x="94488" y="378904"/>
                  </a:lnTo>
                  <a:lnTo>
                    <a:pt x="94488" y="368960"/>
                  </a:lnTo>
                  <a:lnTo>
                    <a:pt x="77571" y="368960"/>
                  </a:lnTo>
                  <a:lnTo>
                    <a:pt x="77571" y="347091"/>
                  </a:lnTo>
                  <a:lnTo>
                    <a:pt x="94488" y="347091"/>
                  </a:lnTo>
                  <a:lnTo>
                    <a:pt x="94488" y="337604"/>
                  </a:lnTo>
                  <a:lnTo>
                    <a:pt x="77571" y="337604"/>
                  </a:lnTo>
                  <a:lnTo>
                    <a:pt x="67627" y="337604"/>
                  </a:lnTo>
                  <a:lnTo>
                    <a:pt x="67627" y="347091"/>
                  </a:lnTo>
                  <a:lnTo>
                    <a:pt x="67627" y="368960"/>
                  </a:lnTo>
                  <a:lnTo>
                    <a:pt x="67627" y="378904"/>
                  </a:lnTo>
                  <a:lnTo>
                    <a:pt x="67627" y="386867"/>
                  </a:lnTo>
                  <a:lnTo>
                    <a:pt x="54229" y="386867"/>
                  </a:lnTo>
                  <a:lnTo>
                    <a:pt x="51714" y="386867"/>
                  </a:lnTo>
                  <a:lnTo>
                    <a:pt x="50253" y="387235"/>
                  </a:lnTo>
                  <a:lnTo>
                    <a:pt x="50253" y="378904"/>
                  </a:lnTo>
                  <a:lnTo>
                    <a:pt x="67627" y="378904"/>
                  </a:lnTo>
                  <a:lnTo>
                    <a:pt x="67627" y="368960"/>
                  </a:lnTo>
                  <a:lnTo>
                    <a:pt x="50253" y="368960"/>
                  </a:lnTo>
                  <a:lnTo>
                    <a:pt x="50253" y="347091"/>
                  </a:lnTo>
                  <a:lnTo>
                    <a:pt x="67627" y="347091"/>
                  </a:lnTo>
                  <a:lnTo>
                    <a:pt x="67627" y="337604"/>
                  </a:lnTo>
                  <a:lnTo>
                    <a:pt x="40767" y="337604"/>
                  </a:lnTo>
                  <a:lnTo>
                    <a:pt x="40767" y="391477"/>
                  </a:lnTo>
                  <a:lnTo>
                    <a:pt x="35763" y="394703"/>
                  </a:lnTo>
                  <a:lnTo>
                    <a:pt x="29946" y="401421"/>
                  </a:lnTo>
                  <a:lnTo>
                    <a:pt x="26187" y="409448"/>
                  </a:lnTo>
                  <a:lnTo>
                    <a:pt x="24853" y="418223"/>
                  </a:lnTo>
                  <a:lnTo>
                    <a:pt x="24853" y="431609"/>
                  </a:lnTo>
                  <a:lnTo>
                    <a:pt x="26339" y="439064"/>
                  </a:lnTo>
                  <a:lnTo>
                    <a:pt x="30378" y="445249"/>
                  </a:lnTo>
                  <a:lnTo>
                    <a:pt x="36385" y="449465"/>
                  </a:lnTo>
                  <a:lnTo>
                    <a:pt x="43751" y="451027"/>
                  </a:lnTo>
                  <a:lnTo>
                    <a:pt x="100977" y="451027"/>
                  </a:lnTo>
                  <a:lnTo>
                    <a:pt x="108394" y="449465"/>
                  </a:lnTo>
                  <a:lnTo>
                    <a:pt x="114566" y="445249"/>
                  </a:lnTo>
                  <a:lnTo>
                    <a:pt x="117398" y="441083"/>
                  </a:lnTo>
                  <a:lnTo>
                    <a:pt x="118783" y="439064"/>
                  </a:lnTo>
                  <a:lnTo>
                    <a:pt x="120345" y="431609"/>
                  </a:lnTo>
                  <a:lnTo>
                    <a:pt x="120345" y="418223"/>
                  </a:lnTo>
                  <a:close/>
                </a:path>
                <a:path w="334644" h="594995">
                  <a:moveTo>
                    <a:pt x="120345" y="292404"/>
                  </a:moveTo>
                  <a:lnTo>
                    <a:pt x="118999" y="283337"/>
                  </a:lnTo>
                  <a:lnTo>
                    <a:pt x="115189" y="275170"/>
                  </a:lnTo>
                  <a:lnTo>
                    <a:pt x="111099" y="270522"/>
                  </a:lnTo>
                  <a:lnTo>
                    <a:pt x="110401" y="269735"/>
                  </a:lnTo>
                  <a:lnTo>
                    <a:pt x="110401" y="283908"/>
                  </a:lnTo>
                  <a:lnTo>
                    <a:pt x="110401" y="310756"/>
                  </a:lnTo>
                  <a:lnTo>
                    <a:pt x="106413" y="314744"/>
                  </a:lnTo>
                  <a:lnTo>
                    <a:pt x="38785" y="314744"/>
                  </a:lnTo>
                  <a:lnTo>
                    <a:pt x="34277" y="310756"/>
                  </a:lnTo>
                  <a:lnTo>
                    <a:pt x="34277" y="283908"/>
                  </a:lnTo>
                  <a:lnTo>
                    <a:pt x="39776" y="275958"/>
                  </a:lnTo>
                  <a:lnTo>
                    <a:pt x="40767" y="275501"/>
                  </a:lnTo>
                  <a:lnTo>
                    <a:pt x="47269" y="272516"/>
                  </a:lnTo>
                  <a:lnTo>
                    <a:pt x="53238" y="270522"/>
                  </a:lnTo>
                  <a:lnTo>
                    <a:pt x="91503" y="270522"/>
                  </a:lnTo>
                  <a:lnTo>
                    <a:pt x="97459" y="272516"/>
                  </a:lnTo>
                  <a:lnTo>
                    <a:pt x="105422" y="275958"/>
                  </a:lnTo>
                  <a:lnTo>
                    <a:pt x="110401" y="283908"/>
                  </a:lnTo>
                  <a:lnTo>
                    <a:pt x="110401" y="269735"/>
                  </a:lnTo>
                  <a:lnTo>
                    <a:pt x="109232" y="268414"/>
                  </a:lnTo>
                  <a:lnTo>
                    <a:pt x="104432" y="265430"/>
                  </a:lnTo>
                  <a:lnTo>
                    <a:pt x="104432" y="261569"/>
                  </a:lnTo>
                  <a:lnTo>
                    <a:pt x="104432" y="221272"/>
                  </a:lnTo>
                  <a:lnTo>
                    <a:pt x="104432" y="211328"/>
                  </a:lnTo>
                  <a:lnTo>
                    <a:pt x="94488" y="211328"/>
                  </a:lnTo>
                  <a:lnTo>
                    <a:pt x="94488" y="221272"/>
                  </a:lnTo>
                  <a:lnTo>
                    <a:pt x="94488" y="243141"/>
                  </a:lnTo>
                  <a:lnTo>
                    <a:pt x="94488" y="252628"/>
                  </a:lnTo>
                  <a:lnTo>
                    <a:pt x="94488" y="261378"/>
                  </a:lnTo>
                  <a:lnTo>
                    <a:pt x="93027" y="261048"/>
                  </a:lnTo>
                  <a:lnTo>
                    <a:pt x="92494" y="261048"/>
                  </a:lnTo>
                  <a:lnTo>
                    <a:pt x="77571" y="261048"/>
                  </a:lnTo>
                  <a:lnTo>
                    <a:pt x="77571" y="252628"/>
                  </a:lnTo>
                  <a:lnTo>
                    <a:pt x="94488" y="252628"/>
                  </a:lnTo>
                  <a:lnTo>
                    <a:pt x="94488" y="243141"/>
                  </a:lnTo>
                  <a:lnTo>
                    <a:pt x="77571" y="243141"/>
                  </a:lnTo>
                  <a:lnTo>
                    <a:pt x="77571" y="221272"/>
                  </a:lnTo>
                  <a:lnTo>
                    <a:pt x="94488" y="221272"/>
                  </a:lnTo>
                  <a:lnTo>
                    <a:pt x="94488" y="211328"/>
                  </a:lnTo>
                  <a:lnTo>
                    <a:pt x="67627" y="211328"/>
                  </a:lnTo>
                  <a:lnTo>
                    <a:pt x="67627" y="221272"/>
                  </a:lnTo>
                  <a:lnTo>
                    <a:pt x="67627" y="243141"/>
                  </a:lnTo>
                  <a:lnTo>
                    <a:pt x="67627" y="252628"/>
                  </a:lnTo>
                  <a:lnTo>
                    <a:pt x="67627" y="261048"/>
                  </a:lnTo>
                  <a:lnTo>
                    <a:pt x="52247" y="261048"/>
                  </a:lnTo>
                  <a:lnTo>
                    <a:pt x="51714" y="261048"/>
                  </a:lnTo>
                  <a:lnTo>
                    <a:pt x="50253" y="261416"/>
                  </a:lnTo>
                  <a:lnTo>
                    <a:pt x="50253" y="252628"/>
                  </a:lnTo>
                  <a:lnTo>
                    <a:pt x="67627" y="252628"/>
                  </a:lnTo>
                  <a:lnTo>
                    <a:pt x="67627" y="243141"/>
                  </a:lnTo>
                  <a:lnTo>
                    <a:pt x="50253" y="243141"/>
                  </a:lnTo>
                  <a:lnTo>
                    <a:pt x="50253" y="221272"/>
                  </a:lnTo>
                  <a:lnTo>
                    <a:pt x="67627" y="221272"/>
                  </a:lnTo>
                  <a:lnTo>
                    <a:pt x="67627" y="211328"/>
                  </a:lnTo>
                  <a:lnTo>
                    <a:pt x="40767" y="211328"/>
                  </a:lnTo>
                  <a:lnTo>
                    <a:pt x="40767" y="265201"/>
                  </a:lnTo>
                  <a:lnTo>
                    <a:pt x="35763" y="268414"/>
                  </a:lnTo>
                  <a:lnTo>
                    <a:pt x="29946" y="275170"/>
                  </a:lnTo>
                  <a:lnTo>
                    <a:pt x="26187" y="283337"/>
                  </a:lnTo>
                  <a:lnTo>
                    <a:pt x="24853" y="292404"/>
                  </a:lnTo>
                  <a:lnTo>
                    <a:pt x="24853" y="305790"/>
                  </a:lnTo>
                  <a:lnTo>
                    <a:pt x="26339" y="313156"/>
                  </a:lnTo>
                  <a:lnTo>
                    <a:pt x="30378" y="319163"/>
                  </a:lnTo>
                  <a:lnTo>
                    <a:pt x="36385" y="323202"/>
                  </a:lnTo>
                  <a:lnTo>
                    <a:pt x="43751" y="324688"/>
                  </a:lnTo>
                  <a:lnTo>
                    <a:pt x="100977" y="324688"/>
                  </a:lnTo>
                  <a:lnTo>
                    <a:pt x="120345" y="305790"/>
                  </a:lnTo>
                  <a:lnTo>
                    <a:pt x="120345" y="292404"/>
                  </a:lnTo>
                  <a:close/>
                </a:path>
                <a:path w="334644" h="594995">
                  <a:moveTo>
                    <a:pt x="144741" y="76555"/>
                  </a:moveTo>
                  <a:lnTo>
                    <a:pt x="135267" y="76555"/>
                  </a:lnTo>
                  <a:lnTo>
                    <a:pt x="135267" y="94983"/>
                  </a:lnTo>
                  <a:lnTo>
                    <a:pt x="144741" y="94983"/>
                  </a:lnTo>
                  <a:lnTo>
                    <a:pt x="144741" y="76555"/>
                  </a:lnTo>
                  <a:close/>
                </a:path>
                <a:path w="334644" h="594995">
                  <a:moveTo>
                    <a:pt x="144741" y="18427"/>
                  </a:moveTo>
                  <a:lnTo>
                    <a:pt x="135267" y="18427"/>
                  </a:lnTo>
                  <a:lnTo>
                    <a:pt x="135267" y="36322"/>
                  </a:lnTo>
                  <a:lnTo>
                    <a:pt x="144741" y="36322"/>
                  </a:lnTo>
                  <a:lnTo>
                    <a:pt x="144741" y="18427"/>
                  </a:lnTo>
                  <a:close/>
                </a:path>
                <a:path w="334644" h="594995">
                  <a:moveTo>
                    <a:pt x="163182" y="63169"/>
                  </a:moveTo>
                  <a:lnTo>
                    <a:pt x="153162" y="63169"/>
                  </a:lnTo>
                  <a:lnTo>
                    <a:pt x="153162" y="81064"/>
                  </a:lnTo>
                  <a:lnTo>
                    <a:pt x="163182" y="81064"/>
                  </a:lnTo>
                  <a:lnTo>
                    <a:pt x="163182" y="63169"/>
                  </a:lnTo>
                  <a:close/>
                </a:path>
                <a:path w="334644" h="594995">
                  <a:moveTo>
                    <a:pt x="163182" y="36322"/>
                  </a:moveTo>
                  <a:lnTo>
                    <a:pt x="153162" y="36322"/>
                  </a:lnTo>
                  <a:lnTo>
                    <a:pt x="153162" y="54216"/>
                  </a:lnTo>
                  <a:lnTo>
                    <a:pt x="163182" y="54216"/>
                  </a:lnTo>
                  <a:lnTo>
                    <a:pt x="163182" y="36322"/>
                  </a:lnTo>
                  <a:close/>
                </a:path>
                <a:path w="334644" h="594995">
                  <a:moveTo>
                    <a:pt x="163182" y="4508"/>
                  </a:moveTo>
                  <a:lnTo>
                    <a:pt x="153162" y="4508"/>
                  </a:lnTo>
                  <a:lnTo>
                    <a:pt x="153162" y="22860"/>
                  </a:lnTo>
                  <a:lnTo>
                    <a:pt x="163182" y="22860"/>
                  </a:lnTo>
                  <a:lnTo>
                    <a:pt x="163182" y="4508"/>
                  </a:lnTo>
                  <a:close/>
                </a:path>
                <a:path w="334644" h="594995">
                  <a:moveTo>
                    <a:pt x="167614" y="411251"/>
                  </a:moveTo>
                  <a:lnTo>
                    <a:pt x="161188" y="405295"/>
                  </a:lnTo>
                  <a:lnTo>
                    <a:pt x="157670" y="405295"/>
                  </a:lnTo>
                  <a:lnTo>
                    <a:pt x="157670" y="416687"/>
                  </a:lnTo>
                  <a:lnTo>
                    <a:pt x="157670" y="421195"/>
                  </a:lnTo>
                  <a:lnTo>
                    <a:pt x="155689" y="423189"/>
                  </a:lnTo>
                  <a:lnTo>
                    <a:pt x="151180" y="423189"/>
                  </a:lnTo>
                  <a:lnTo>
                    <a:pt x="149186" y="421195"/>
                  </a:lnTo>
                  <a:lnTo>
                    <a:pt x="149186" y="416687"/>
                  </a:lnTo>
                  <a:lnTo>
                    <a:pt x="151180" y="414705"/>
                  </a:lnTo>
                  <a:lnTo>
                    <a:pt x="155689" y="414705"/>
                  </a:lnTo>
                  <a:lnTo>
                    <a:pt x="157670" y="416687"/>
                  </a:lnTo>
                  <a:lnTo>
                    <a:pt x="157670" y="405295"/>
                  </a:lnTo>
                  <a:lnTo>
                    <a:pt x="145732" y="405295"/>
                  </a:lnTo>
                  <a:lnTo>
                    <a:pt x="139776" y="411251"/>
                  </a:lnTo>
                  <a:lnTo>
                    <a:pt x="139776" y="426631"/>
                  </a:lnTo>
                  <a:lnTo>
                    <a:pt x="145732" y="432600"/>
                  </a:lnTo>
                  <a:lnTo>
                    <a:pt x="161188" y="432600"/>
                  </a:lnTo>
                  <a:lnTo>
                    <a:pt x="167614" y="426631"/>
                  </a:lnTo>
                  <a:lnTo>
                    <a:pt x="167614" y="423189"/>
                  </a:lnTo>
                  <a:lnTo>
                    <a:pt x="167614" y="414705"/>
                  </a:lnTo>
                  <a:lnTo>
                    <a:pt x="167614" y="411251"/>
                  </a:lnTo>
                  <a:close/>
                </a:path>
                <a:path w="334644" h="594995">
                  <a:moveTo>
                    <a:pt x="190030" y="72123"/>
                  </a:moveTo>
                  <a:lnTo>
                    <a:pt x="180086" y="72123"/>
                  </a:lnTo>
                  <a:lnTo>
                    <a:pt x="180086" y="90017"/>
                  </a:lnTo>
                  <a:lnTo>
                    <a:pt x="190030" y="90017"/>
                  </a:lnTo>
                  <a:lnTo>
                    <a:pt x="190030" y="72123"/>
                  </a:lnTo>
                  <a:close/>
                </a:path>
                <a:path w="334644" h="594995">
                  <a:moveTo>
                    <a:pt x="190030" y="36322"/>
                  </a:moveTo>
                  <a:lnTo>
                    <a:pt x="180086" y="36322"/>
                  </a:lnTo>
                  <a:lnTo>
                    <a:pt x="180086" y="54216"/>
                  </a:lnTo>
                  <a:lnTo>
                    <a:pt x="190030" y="54216"/>
                  </a:lnTo>
                  <a:lnTo>
                    <a:pt x="190030" y="36322"/>
                  </a:lnTo>
                  <a:close/>
                </a:path>
                <a:path w="334644" h="594995">
                  <a:moveTo>
                    <a:pt x="190030" y="0"/>
                  </a:moveTo>
                  <a:lnTo>
                    <a:pt x="180086" y="0"/>
                  </a:lnTo>
                  <a:lnTo>
                    <a:pt x="180086" y="18427"/>
                  </a:lnTo>
                  <a:lnTo>
                    <a:pt x="190030" y="18427"/>
                  </a:lnTo>
                  <a:lnTo>
                    <a:pt x="190030" y="0"/>
                  </a:lnTo>
                  <a:close/>
                </a:path>
                <a:path w="334644" h="594995">
                  <a:moveTo>
                    <a:pt x="203428" y="411251"/>
                  </a:moveTo>
                  <a:lnTo>
                    <a:pt x="197459" y="405295"/>
                  </a:lnTo>
                  <a:lnTo>
                    <a:pt x="193484" y="405295"/>
                  </a:lnTo>
                  <a:lnTo>
                    <a:pt x="193484" y="416687"/>
                  </a:lnTo>
                  <a:lnTo>
                    <a:pt x="193484" y="421195"/>
                  </a:lnTo>
                  <a:lnTo>
                    <a:pt x="192024" y="423189"/>
                  </a:lnTo>
                  <a:lnTo>
                    <a:pt x="187515" y="423189"/>
                  </a:lnTo>
                  <a:lnTo>
                    <a:pt x="185521" y="421195"/>
                  </a:lnTo>
                  <a:lnTo>
                    <a:pt x="185521" y="416687"/>
                  </a:lnTo>
                  <a:lnTo>
                    <a:pt x="187515" y="414705"/>
                  </a:lnTo>
                  <a:lnTo>
                    <a:pt x="192024" y="414705"/>
                  </a:lnTo>
                  <a:lnTo>
                    <a:pt x="193484" y="416687"/>
                  </a:lnTo>
                  <a:lnTo>
                    <a:pt x="193484" y="405295"/>
                  </a:lnTo>
                  <a:lnTo>
                    <a:pt x="182079" y="405295"/>
                  </a:lnTo>
                  <a:lnTo>
                    <a:pt x="175577" y="411251"/>
                  </a:lnTo>
                  <a:lnTo>
                    <a:pt x="175577" y="426631"/>
                  </a:lnTo>
                  <a:lnTo>
                    <a:pt x="182079" y="432600"/>
                  </a:lnTo>
                  <a:lnTo>
                    <a:pt x="197459" y="432600"/>
                  </a:lnTo>
                  <a:lnTo>
                    <a:pt x="203428" y="426631"/>
                  </a:lnTo>
                  <a:lnTo>
                    <a:pt x="203428" y="423189"/>
                  </a:lnTo>
                  <a:lnTo>
                    <a:pt x="203428" y="414705"/>
                  </a:lnTo>
                  <a:lnTo>
                    <a:pt x="203428" y="411251"/>
                  </a:lnTo>
                  <a:close/>
                </a:path>
                <a:path w="334644" h="594995">
                  <a:moveTo>
                    <a:pt x="203428" y="211328"/>
                  </a:moveTo>
                  <a:lnTo>
                    <a:pt x="193484" y="211328"/>
                  </a:lnTo>
                  <a:lnTo>
                    <a:pt x="193484" y="221272"/>
                  </a:lnTo>
                  <a:lnTo>
                    <a:pt x="193484" y="243141"/>
                  </a:lnTo>
                  <a:lnTo>
                    <a:pt x="193484" y="252628"/>
                  </a:lnTo>
                  <a:lnTo>
                    <a:pt x="193484" y="290410"/>
                  </a:lnTo>
                  <a:lnTo>
                    <a:pt x="176568" y="290410"/>
                  </a:lnTo>
                  <a:lnTo>
                    <a:pt x="176568" y="252628"/>
                  </a:lnTo>
                  <a:lnTo>
                    <a:pt x="193484" y="252628"/>
                  </a:lnTo>
                  <a:lnTo>
                    <a:pt x="193484" y="243141"/>
                  </a:lnTo>
                  <a:lnTo>
                    <a:pt x="176568" y="243141"/>
                  </a:lnTo>
                  <a:lnTo>
                    <a:pt x="176568" y="221272"/>
                  </a:lnTo>
                  <a:lnTo>
                    <a:pt x="193484" y="221272"/>
                  </a:lnTo>
                  <a:lnTo>
                    <a:pt x="193484" y="211328"/>
                  </a:lnTo>
                  <a:lnTo>
                    <a:pt x="166624" y="211328"/>
                  </a:lnTo>
                  <a:lnTo>
                    <a:pt x="166624" y="221272"/>
                  </a:lnTo>
                  <a:lnTo>
                    <a:pt x="166624" y="243141"/>
                  </a:lnTo>
                  <a:lnTo>
                    <a:pt x="166624" y="252628"/>
                  </a:lnTo>
                  <a:lnTo>
                    <a:pt x="166624" y="290410"/>
                  </a:lnTo>
                  <a:lnTo>
                    <a:pt x="149186" y="290410"/>
                  </a:lnTo>
                  <a:lnTo>
                    <a:pt x="149186" y="252628"/>
                  </a:lnTo>
                  <a:lnTo>
                    <a:pt x="166624" y="252628"/>
                  </a:lnTo>
                  <a:lnTo>
                    <a:pt x="166624" y="243141"/>
                  </a:lnTo>
                  <a:lnTo>
                    <a:pt x="149186" y="243141"/>
                  </a:lnTo>
                  <a:lnTo>
                    <a:pt x="149186" y="221272"/>
                  </a:lnTo>
                  <a:lnTo>
                    <a:pt x="166624" y="221272"/>
                  </a:lnTo>
                  <a:lnTo>
                    <a:pt x="166624" y="211328"/>
                  </a:lnTo>
                  <a:lnTo>
                    <a:pt x="139776" y="211328"/>
                  </a:lnTo>
                  <a:lnTo>
                    <a:pt x="139776" y="299821"/>
                  </a:lnTo>
                  <a:lnTo>
                    <a:pt x="203428" y="299821"/>
                  </a:lnTo>
                  <a:lnTo>
                    <a:pt x="203428" y="290410"/>
                  </a:lnTo>
                  <a:lnTo>
                    <a:pt x="203428" y="221272"/>
                  </a:lnTo>
                  <a:lnTo>
                    <a:pt x="203428" y="211328"/>
                  </a:lnTo>
                  <a:close/>
                </a:path>
                <a:path w="334644" h="594995">
                  <a:moveTo>
                    <a:pt x="207937" y="81064"/>
                  </a:moveTo>
                  <a:lnTo>
                    <a:pt x="197993" y="81064"/>
                  </a:lnTo>
                  <a:lnTo>
                    <a:pt x="197993" y="99428"/>
                  </a:lnTo>
                  <a:lnTo>
                    <a:pt x="207937" y="99428"/>
                  </a:lnTo>
                  <a:lnTo>
                    <a:pt x="207937" y="81064"/>
                  </a:lnTo>
                  <a:close/>
                </a:path>
                <a:path w="334644" h="594995">
                  <a:moveTo>
                    <a:pt x="207937" y="54216"/>
                  </a:moveTo>
                  <a:lnTo>
                    <a:pt x="197993" y="54216"/>
                  </a:lnTo>
                  <a:lnTo>
                    <a:pt x="197993" y="72123"/>
                  </a:lnTo>
                  <a:lnTo>
                    <a:pt x="207937" y="72123"/>
                  </a:lnTo>
                  <a:lnTo>
                    <a:pt x="207937" y="54216"/>
                  </a:lnTo>
                  <a:close/>
                </a:path>
                <a:path w="334644" h="594995">
                  <a:moveTo>
                    <a:pt x="207937" y="18427"/>
                  </a:moveTo>
                  <a:lnTo>
                    <a:pt x="197993" y="18427"/>
                  </a:lnTo>
                  <a:lnTo>
                    <a:pt x="197993" y="36322"/>
                  </a:lnTo>
                  <a:lnTo>
                    <a:pt x="207937" y="36322"/>
                  </a:lnTo>
                  <a:lnTo>
                    <a:pt x="207937" y="18427"/>
                  </a:lnTo>
                  <a:close/>
                </a:path>
                <a:path w="334644" h="594995">
                  <a:moveTo>
                    <a:pt x="219341" y="418223"/>
                  </a:moveTo>
                  <a:lnTo>
                    <a:pt x="217995" y="409448"/>
                  </a:lnTo>
                  <a:lnTo>
                    <a:pt x="214198" y="401421"/>
                  </a:lnTo>
                  <a:lnTo>
                    <a:pt x="210096" y="396811"/>
                  </a:lnTo>
                  <a:lnTo>
                    <a:pt x="209397" y="396024"/>
                  </a:lnTo>
                  <a:lnTo>
                    <a:pt x="209397" y="409727"/>
                  </a:lnTo>
                  <a:lnTo>
                    <a:pt x="209397" y="437108"/>
                  </a:lnTo>
                  <a:lnTo>
                    <a:pt x="205409" y="441083"/>
                  </a:lnTo>
                  <a:lnTo>
                    <a:pt x="137782" y="441083"/>
                  </a:lnTo>
                  <a:lnTo>
                    <a:pt x="133807" y="437108"/>
                  </a:lnTo>
                  <a:lnTo>
                    <a:pt x="133807" y="409727"/>
                  </a:lnTo>
                  <a:lnTo>
                    <a:pt x="138772" y="402310"/>
                  </a:lnTo>
                  <a:lnTo>
                    <a:pt x="146202" y="398792"/>
                  </a:lnTo>
                  <a:lnTo>
                    <a:pt x="149186" y="397332"/>
                  </a:lnTo>
                  <a:lnTo>
                    <a:pt x="152171" y="396811"/>
                  </a:lnTo>
                  <a:lnTo>
                    <a:pt x="191020" y="396811"/>
                  </a:lnTo>
                  <a:lnTo>
                    <a:pt x="194005" y="397332"/>
                  </a:lnTo>
                  <a:lnTo>
                    <a:pt x="196469" y="398792"/>
                  </a:lnTo>
                  <a:lnTo>
                    <a:pt x="204419" y="402310"/>
                  </a:lnTo>
                  <a:lnTo>
                    <a:pt x="209397" y="409727"/>
                  </a:lnTo>
                  <a:lnTo>
                    <a:pt x="209397" y="396024"/>
                  </a:lnTo>
                  <a:lnTo>
                    <a:pt x="208229" y="394703"/>
                  </a:lnTo>
                  <a:lnTo>
                    <a:pt x="203428" y="391706"/>
                  </a:lnTo>
                  <a:lnTo>
                    <a:pt x="203428" y="387388"/>
                  </a:lnTo>
                  <a:lnTo>
                    <a:pt x="203428" y="347091"/>
                  </a:lnTo>
                  <a:lnTo>
                    <a:pt x="203428" y="337604"/>
                  </a:lnTo>
                  <a:lnTo>
                    <a:pt x="193484" y="337604"/>
                  </a:lnTo>
                  <a:lnTo>
                    <a:pt x="193484" y="347091"/>
                  </a:lnTo>
                  <a:lnTo>
                    <a:pt x="193484" y="368960"/>
                  </a:lnTo>
                  <a:lnTo>
                    <a:pt x="193484" y="378904"/>
                  </a:lnTo>
                  <a:lnTo>
                    <a:pt x="193484" y="387197"/>
                  </a:lnTo>
                  <a:lnTo>
                    <a:pt x="192024" y="386867"/>
                  </a:lnTo>
                  <a:lnTo>
                    <a:pt x="190030" y="386867"/>
                  </a:lnTo>
                  <a:lnTo>
                    <a:pt x="176568" y="386867"/>
                  </a:lnTo>
                  <a:lnTo>
                    <a:pt x="176568" y="378904"/>
                  </a:lnTo>
                  <a:lnTo>
                    <a:pt x="193484" y="378904"/>
                  </a:lnTo>
                  <a:lnTo>
                    <a:pt x="193484" y="368960"/>
                  </a:lnTo>
                  <a:lnTo>
                    <a:pt x="176568" y="368960"/>
                  </a:lnTo>
                  <a:lnTo>
                    <a:pt x="176568" y="347091"/>
                  </a:lnTo>
                  <a:lnTo>
                    <a:pt x="193484" y="347091"/>
                  </a:lnTo>
                  <a:lnTo>
                    <a:pt x="193484" y="337604"/>
                  </a:lnTo>
                  <a:lnTo>
                    <a:pt x="176568" y="337604"/>
                  </a:lnTo>
                  <a:lnTo>
                    <a:pt x="166624" y="337604"/>
                  </a:lnTo>
                  <a:lnTo>
                    <a:pt x="166624" y="347091"/>
                  </a:lnTo>
                  <a:lnTo>
                    <a:pt x="166624" y="368960"/>
                  </a:lnTo>
                  <a:lnTo>
                    <a:pt x="166624" y="378904"/>
                  </a:lnTo>
                  <a:lnTo>
                    <a:pt x="166624" y="386867"/>
                  </a:lnTo>
                  <a:lnTo>
                    <a:pt x="153162" y="386867"/>
                  </a:lnTo>
                  <a:lnTo>
                    <a:pt x="150710" y="386867"/>
                  </a:lnTo>
                  <a:lnTo>
                    <a:pt x="149186" y="387248"/>
                  </a:lnTo>
                  <a:lnTo>
                    <a:pt x="149186" y="378904"/>
                  </a:lnTo>
                  <a:lnTo>
                    <a:pt x="166624" y="378904"/>
                  </a:lnTo>
                  <a:lnTo>
                    <a:pt x="166624" y="368960"/>
                  </a:lnTo>
                  <a:lnTo>
                    <a:pt x="149186" y="368960"/>
                  </a:lnTo>
                  <a:lnTo>
                    <a:pt x="149186" y="347091"/>
                  </a:lnTo>
                  <a:lnTo>
                    <a:pt x="166624" y="347091"/>
                  </a:lnTo>
                  <a:lnTo>
                    <a:pt x="166624" y="337604"/>
                  </a:lnTo>
                  <a:lnTo>
                    <a:pt x="139776" y="337604"/>
                  </a:lnTo>
                  <a:lnTo>
                    <a:pt x="139776" y="391706"/>
                  </a:lnTo>
                  <a:lnTo>
                    <a:pt x="134962" y="394703"/>
                  </a:lnTo>
                  <a:lnTo>
                    <a:pt x="129006" y="401421"/>
                  </a:lnTo>
                  <a:lnTo>
                    <a:pt x="125196" y="409448"/>
                  </a:lnTo>
                  <a:lnTo>
                    <a:pt x="123850" y="418223"/>
                  </a:lnTo>
                  <a:lnTo>
                    <a:pt x="123850" y="431609"/>
                  </a:lnTo>
                  <a:lnTo>
                    <a:pt x="125336" y="439064"/>
                  </a:lnTo>
                  <a:lnTo>
                    <a:pt x="129374" y="445249"/>
                  </a:lnTo>
                  <a:lnTo>
                    <a:pt x="135382" y="449465"/>
                  </a:lnTo>
                  <a:lnTo>
                    <a:pt x="142748" y="451027"/>
                  </a:lnTo>
                  <a:lnTo>
                    <a:pt x="200444" y="451027"/>
                  </a:lnTo>
                  <a:lnTo>
                    <a:pt x="207810" y="449465"/>
                  </a:lnTo>
                  <a:lnTo>
                    <a:pt x="213817" y="445249"/>
                  </a:lnTo>
                  <a:lnTo>
                    <a:pt x="216535" y="441083"/>
                  </a:lnTo>
                  <a:lnTo>
                    <a:pt x="217855" y="439064"/>
                  </a:lnTo>
                  <a:lnTo>
                    <a:pt x="219341" y="431609"/>
                  </a:lnTo>
                  <a:lnTo>
                    <a:pt x="219341" y="418223"/>
                  </a:lnTo>
                  <a:close/>
                </a:path>
                <a:path w="334644" h="594995">
                  <a:moveTo>
                    <a:pt x="225831" y="90017"/>
                  </a:moveTo>
                  <a:lnTo>
                    <a:pt x="216357" y="90017"/>
                  </a:lnTo>
                  <a:lnTo>
                    <a:pt x="216357" y="108381"/>
                  </a:lnTo>
                  <a:lnTo>
                    <a:pt x="225831" y="108381"/>
                  </a:lnTo>
                  <a:lnTo>
                    <a:pt x="225831" y="90017"/>
                  </a:lnTo>
                  <a:close/>
                </a:path>
                <a:path w="334644" h="594995">
                  <a:moveTo>
                    <a:pt x="244208" y="84518"/>
                  </a:moveTo>
                  <a:lnTo>
                    <a:pt x="234264" y="84518"/>
                  </a:lnTo>
                  <a:lnTo>
                    <a:pt x="234264" y="102412"/>
                  </a:lnTo>
                  <a:lnTo>
                    <a:pt x="244208" y="102412"/>
                  </a:lnTo>
                  <a:lnTo>
                    <a:pt x="244208" y="84518"/>
                  </a:lnTo>
                  <a:close/>
                </a:path>
                <a:path w="334644" h="594995">
                  <a:moveTo>
                    <a:pt x="262102" y="90017"/>
                  </a:moveTo>
                  <a:lnTo>
                    <a:pt x="252158" y="90017"/>
                  </a:lnTo>
                  <a:lnTo>
                    <a:pt x="252158" y="108381"/>
                  </a:lnTo>
                  <a:lnTo>
                    <a:pt x="262102" y="108381"/>
                  </a:lnTo>
                  <a:lnTo>
                    <a:pt x="262102" y="90017"/>
                  </a:lnTo>
                  <a:close/>
                </a:path>
                <a:path w="334644" h="594995">
                  <a:moveTo>
                    <a:pt x="266611" y="411251"/>
                  </a:moveTo>
                  <a:lnTo>
                    <a:pt x="260121" y="405295"/>
                  </a:lnTo>
                  <a:lnTo>
                    <a:pt x="256667" y="405295"/>
                  </a:lnTo>
                  <a:lnTo>
                    <a:pt x="256667" y="416687"/>
                  </a:lnTo>
                  <a:lnTo>
                    <a:pt x="256667" y="421195"/>
                  </a:lnTo>
                  <a:lnTo>
                    <a:pt x="254685" y="423189"/>
                  </a:lnTo>
                  <a:lnTo>
                    <a:pt x="250177" y="423189"/>
                  </a:lnTo>
                  <a:lnTo>
                    <a:pt x="248716" y="421195"/>
                  </a:lnTo>
                  <a:lnTo>
                    <a:pt x="248716" y="416687"/>
                  </a:lnTo>
                  <a:lnTo>
                    <a:pt x="250177" y="414705"/>
                  </a:lnTo>
                  <a:lnTo>
                    <a:pt x="254685" y="414705"/>
                  </a:lnTo>
                  <a:lnTo>
                    <a:pt x="256667" y="416687"/>
                  </a:lnTo>
                  <a:lnTo>
                    <a:pt x="256667" y="405295"/>
                  </a:lnTo>
                  <a:lnTo>
                    <a:pt x="245198" y="405295"/>
                  </a:lnTo>
                  <a:lnTo>
                    <a:pt x="238772" y="411251"/>
                  </a:lnTo>
                  <a:lnTo>
                    <a:pt x="238772" y="426631"/>
                  </a:lnTo>
                  <a:lnTo>
                    <a:pt x="245198" y="432600"/>
                  </a:lnTo>
                  <a:lnTo>
                    <a:pt x="260121" y="432600"/>
                  </a:lnTo>
                  <a:lnTo>
                    <a:pt x="266611" y="426631"/>
                  </a:lnTo>
                  <a:lnTo>
                    <a:pt x="266611" y="423189"/>
                  </a:lnTo>
                  <a:lnTo>
                    <a:pt x="266611" y="414705"/>
                  </a:lnTo>
                  <a:lnTo>
                    <a:pt x="266611" y="411251"/>
                  </a:lnTo>
                  <a:close/>
                </a:path>
                <a:path w="334644" h="594995">
                  <a:moveTo>
                    <a:pt x="266611" y="285445"/>
                  </a:moveTo>
                  <a:lnTo>
                    <a:pt x="260121" y="278942"/>
                  </a:lnTo>
                  <a:lnTo>
                    <a:pt x="256667" y="278942"/>
                  </a:lnTo>
                  <a:lnTo>
                    <a:pt x="256667" y="290410"/>
                  </a:lnTo>
                  <a:lnTo>
                    <a:pt x="256667" y="295376"/>
                  </a:lnTo>
                  <a:lnTo>
                    <a:pt x="254685" y="296837"/>
                  </a:lnTo>
                  <a:lnTo>
                    <a:pt x="250177" y="296837"/>
                  </a:lnTo>
                  <a:lnTo>
                    <a:pt x="248716" y="295376"/>
                  </a:lnTo>
                  <a:lnTo>
                    <a:pt x="248716" y="290410"/>
                  </a:lnTo>
                  <a:lnTo>
                    <a:pt x="250177" y="288886"/>
                  </a:lnTo>
                  <a:lnTo>
                    <a:pt x="254685" y="288886"/>
                  </a:lnTo>
                  <a:lnTo>
                    <a:pt x="256667" y="290410"/>
                  </a:lnTo>
                  <a:lnTo>
                    <a:pt x="256667" y="278942"/>
                  </a:lnTo>
                  <a:lnTo>
                    <a:pt x="245198" y="278942"/>
                  </a:lnTo>
                  <a:lnTo>
                    <a:pt x="238772" y="285445"/>
                  </a:lnTo>
                  <a:lnTo>
                    <a:pt x="238772" y="300355"/>
                  </a:lnTo>
                  <a:lnTo>
                    <a:pt x="245198" y="306781"/>
                  </a:lnTo>
                  <a:lnTo>
                    <a:pt x="260121" y="306781"/>
                  </a:lnTo>
                  <a:lnTo>
                    <a:pt x="266611" y="300355"/>
                  </a:lnTo>
                  <a:lnTo>
                    <a:pt x="266611" y="296837"/>
                  </a:lnTo>
                  <a:lnTo>
                    <a:pt x="266611" y="288886"/>
                  </a:lnTo>
                  <a:lnTo>
                    <a:pt x="266611" y="285445"/>
                  </a:lnTo>
                  <a:close/>
                </a:path>
                <a:path w="334644" h="594995">
                  <a:moveTo>
                    <a:pt x="280009" y="99428"/>
                  </a:moveTo>
                  <a:lnTo>
                    <a:pt x="270065" y="99428"/>
                  </a:lnTo>
                  <a:lnTo>
                    <a:pt x="270065" y="117322"/>
                  </a:lnTo>
                  <a:lnTo>
                    <a:pt x="280009" y="117322"/>
                  </a:lnTo>
                  <a:lnTo>
                    <a:pt x="280009" y="99428"/>
                  </a:lnTo>
                  <a:close/>
                </a:path>
                <a:path w="334644" h="594995">
                  <a:moveTo>
                    <a:pt x="289026" y="63169"/>
                  </a:moveTo>
                  <a:lnTo>
                    <a:pt x="287616" y="56095"/>
                  </a:lnTo>
                  <a:lnTo>
                    <a:pt x="286689" y="54686"/>
                  </a:lnTo>
                  <a:lnTo>
                    <a:pt x="283743" y="50228"/>
                  </a:lnTo>
                  <a:lnTo>
                    <a:pt x="279552" y="47358"/>
                  </a:lnTo>
                  <a:lnTo>
                    <a:pt x="279552" y="58661"/>
                  </a:lnTo>
                  <a:lnTo>
                    <a:pt x="279552" y="68135"/>
                  </a:lnTo>
                  <a:lnTo>
                    <a:pt x="275564" y="71589"/>
                  </a:lnTo>
                  <a:lnTo>
                    <a:pt x="266090" y="71589"/>
                  </a:lnTo>
                  <a:lnTo>
                    <a:pt x="262102" y="68135"/>
                  </a:lnTo>
                  <a:lnTo>
                    <a:pt x="262102" y="58661"/>
                  </a:lnTo>
                  <a:lnTo>
                    <a:pt x="266090" y="54686"/>
                  </a:lnTo>
                  <a:lnTo>
                    <a:pt x="275564" y="54686"/>
                  </a:lnTo>
                  <a:lnTo>
                    <a:pt x="279552" y="58661"/>
                  </a:lnTo>
                  <a:lnTo>
                    <a:pt x="279552" y="47358"/>
                  </a:lnTo>
                  <a:lnTo>
                    <a:pt x="277901" y="46215"/>
                  </a:lnTo>
                  <a:lnTo>
                    <a:pt x="270598" y="44742"/>
                  </a:lnTo>
                  <a:lnTo>
                    <a:pt x="263525" y="46215"/>
                  </a:lnTo>
                  <a:lnTo>
                    <a:pt x="257644" y="50228"/>
                  </a:lnTo>
                  <a:lnTo>
                    <a:pt x="253644" y="56095"/>
                  </a:lnTo>
                  <a:lnTo>
                    <a:pt x="252158" y="63169"/>
                  </a:lnTo>
                  <a:lnTo>
                    <a:pt x="253644" y="70231"/>
                  </a:lnTo>
                  <a:lnTo>
                    <a:pt x="257644" y="76073"/>
                  </a:lnTo>
                  <a:lnTo>
                    <a:pt x="263525" y="80060"/>
                  </a:lnTo>
                  <a:lnTo>
                    <a:pt x="270598" y="81534"/>
                  </a:lnTo>
                  <a:lnTo>
                    <a:pt x="277901" y="80060"/>
                  </a:lnTo>
                  <a:lnTo>
                    <a:pt x="283743" y="76073"/>
                  </a:lnTo>
                  <a:lnTo>
                    <a:pt x="286727" y="71589"/>
                  </a:lnTo>
                  <a:lnTo>
                    <a:pt x="287616" y="70231"/>
                  </a:lnTo>
                  <a:lnTo>
                    <a:pt x="289026" y="63169"/>
                  </a:lnTo>
                  <a:close/>
                </a:path>
                <a:path w="334644" h="594995">
                  <a:moveTo>
                    <a:pt x="297980" y="90017"/>
                  </a:moveTo>
                  <a:lnTo>
                    <a:pt x="288493" y="90017"/>
                  </a:lnTo>
                  <a:lnTo>
                    <a:pt x="288493" y="108381"/>
                  </a:lnTo>
                  <a:lnTo>
                    <a:pt x="297980" y="108381"/>
                  </a:lnTo>
                  <a:lnTo>
                    <a:pt x="297980" y="90017"/>
                  </a:lnTo>
                  <a:close/>
                </a:path>
                <a:path w="334644" h="594995">
                  <a:moveTo>
                    <a:pt x="302425" y="411251"/>
                  </a:moveTo>
                  <a:lnTo>
                    <a:pt x="296456" y="405295"/>
                  </a:lnTo>
                  <a:lnTo>
                    <a:pt x="293001" y="405295"/>
                  </a:lnTo>
                  <a:lnTo>
                    <a:pt x="293001" y="416687"/>
                  </a:lnTo>
                  <a:lnTo>
                    <a:pt x="293001" y="421195"/>
                  </a:lnTo>
                  <a:lnTo>
                    <a:pt x="291020" y="423189"/>
                  </a:lnTo>
                  <a:lnTo>
                    <a:pt x="286512" y="423189"/>
                  </a:lnTo>
                  <a:lnTo>
                    <a:pt x="284518" y="421195"/>
                  </a:lnTo>
                  <a:lnTo>
                    <a:pt x="284518" y="416687"/>
                  </a:lnTo>
                  <a:lnTo>
                    <a:pt x="286512" y="414705"/>
                  </a:lnTo>
                  <a:lnTo>
                    <a:pt x="291020" y="414705"/>
                  </a:lnTo>
                  <a:lnTo>
                    <a:pt x="293001" y="416687"/>
                  </a:lnTo>
                  <a:lnTo>
                    <a:pt x="293001" y="405295"/>
                  </a:lnTo>
                  <a:lnTo>
                    <a:pt x="281076" y="405295"/>
                  </a:lnTo>
                  <a:lnTo>
                    <a:pt x="274574" y="411251"/>
                  </a:lnTo>
                  <a:lnTo>
                    <a:pt x="274574" y="426631"/>
                  </a:lnTo>
                  <a:lnTo>
                    <a:pt x="281076" y="432600"/>
                  </a:lnTo>
                  <a:lnTo>
                    <a:pt x="296456" y="432600"/>
                  </a:lnTo>
                  <a:lnTo>
                    <a:pt x="302425" y="426631"/>
                  </a:lnTo>
                  <a:lnTo>
                    <a:pt x="302425" y="423189"/>
                  </a:lnTo>
                  <a:lnTo>
                    <a:pt x="302425" y="414705"/>
                  </a:lnTo>
                  <a:lnTo>
                    <a:pt x="302425" y="411251"/>
                  </a:lnTo>
                  <a:close/>
                </a:path>
                <a:path w="334644" h="594995">
                  <a:moveTo>
                    <a:pt x="302425" y="285445"/>
                  </a:moveTo>
                  <a:lnTo>
                    <a:pt x="296456" y="278942"/>
                  </a:lnTo>
                  <a:lnTo>
                    <a:pt x="293001" y="278942"/>
                  </a:lnTo>
                  <a:lnTo>
                    <a:pt x="293001" y="290410"/>
                  </a:lnTo>
                  <a:lnTo>
                    <a:pt x="293001" y="295376"/>
                  </a:lnTo>
                  <a:lnTo>
                    <a:pt x="291020" y="296837"/>
                  </a:lnTo>
                  <a:lnTo>
                    <a:pt x="286512" y="296837"/>
                  </a:lnTo>
                  <a:lnTo>
                    <a:pt x="284518" y="295376"/>
                  </a:lnTo>
                  <a:lnTo>
                    <a:pt x="284518" y="290410"/>
                  </a:lnTo>
                  <a:lnTo>
                    <a:pt x="286512" y="288886"/>
                  </a:lnTo>
                  <a:lnTo>
                    <a:pt x="291020" y="288886"/>
                  </a:lnTo>
                  <a:lnTo>
                    <a:pt x="293001" y="290410"/>
                  </a:lnTo>
                  <a:lnTo>
                    <a:pt x="293001" y="278942"/>
                  </a:lnTo>
                  <a:lnTo>
                    <a:pt x="281076" y="278942"/>
                  </a:lnTo>
                  <a:lnTo>
                    <a:pt x="274574" y="285445"/>
                  </a:lnTo>
                  <a:lnTo>
                    <a:pt x="274574" y="300355"/>
                  </a:lnTo>
                  <a:lnTo>
                    <a:pt x="281076" y="306781"/>
                  </a:lnTo>
                  <a:lnTo>
                    <a:pt x="296456" y="306781"/>
                  </a:lnTo>
                  <a:lnTo>
                    <a:pt x="302425" y="300355"/>
                  </a:lnTo>
                  <a:lnTo>
                    <a:pt x="302425" y="296837"/>
                  </a:lnTo>
                  <a:lnTo>
                    <a:pt x="302425" y="288886"/>
                  </a:lnTo>
                  <a:lnTo>
                    <a:pt x="302425" y="285445"/>
                  </a:lnTo>
                  <a:close/>
                </a:path>
                <a:path w="334644" h="594995">
                  <a:moveTo>
                    <a:pt x="306933" y="45275"/>
                  </a:moveTo>
                  <a:lnTo>
                    <a:pt x="297446" y="45275"/>
                  </a:lnTo>
                  <a:lnTo>
                    <a:pt x="297446" y="63169"/>
                  </a:lnTo>
                  <a:lnTo>
                    <a:pt x="306933" y="63169"/>
                  </a:lnTo>
                  <a:lnTo>
                    <a:pt x="306933" y="45275"/>
                  </a:lnTo>
                  <a:close/>
                </a:path>
                <a:path w="334644" h="594995">
                  <a:moveTo>
                    <a:pt x="315887" y="117322"/>
                  </a:moveTo>
                  <a:lnTo>
                    <a:pt x="306400" y="117322"/>
                  </a:lnTo>
                  <a:lnTo>
                    <a:pt x="306400" y="135293"/>
                  </a:lnTo>
                  <a:lnTo>
                    <a:pt x="315887" y="135293"/>
                  </a:lnTo>
                  <a:lnTo>
                    <a:pt x="315887" y="117322"/>
                  </a:lnTo>
                  <a:close/>
                </a:path>
                <a:path w="334644" h="594995">
                  <a:moveTo>
                    <a:pt x="315887" y="81064"/>
                  </a:moveTo>
                  <a:lnTo>
                    <a:pt x="306400" y="81064"/>
                  </a:lnTo>
                  <a:lnTo>
                    <a:pt x="306400" y="99428"/>
                  </a:lnTo>
                  <a:lnTo>
                    <a:pt x="315887" y="99428"/>
                  </a:lnTo>
                  <a:lnTo>
                    <a:pt x="315887" y="81064"/>
                  </a:lnTo>
                  <a:close/>
                </a:path>
                <a:path w="334644" h="594995">
                  <a:moveTo>
                    <a:pt x="318338" y="418223"/>
                  </a:moveTo>
                  <a:lnTo>
                    <a:pt x="316992" y="409448"/>
                  </a:lnTo>
                  <a:lnTo>
                    <a:pt x="313194" y="401421"/>
                  </a:lnTo>
                  <a:lnTo>
                    <a:pt x="309105" y="396811"/>
                  </a:lnTo>
                  <a:lnTo>
                    <a:pt x="308394" y="396024"/>
                  </a:lnTo>
                  <a:lnTo>
                    <a:pt x="308394" y="409727"/>
                  </a:lnTo>
                  <a:lnTo>
                    <a:pt x="308394" y="437108"/>
                  </a:lnTo>
                  <a:lnTo>
                    <a:pt x="304406" y="441083"/>
                  </a:lnTo>
                  <a:lnTo>
                    <a:pt x="236778" y="441083"/>
                  </a:lnTo>
                  <a:lnTo>
                    <a:pt x="232803" y="437108"/>
                  </a:lnTo>
                  <a:lnTo>
                    <a:pt x="232803" y="409727"/>
                  </a:lnTo>
                  <a:lnTo>
                    <a:pt x="237769" y="402310"/>
                  </a:lnTo>
                  <a:lnTo>
                    <a:pt x="245732" y="398792"/>
                  </a:lnTo>
                  <a:lnTo>
                    <a:pt x="248183" y="397332"/>
                  </a:lnTo>
                  <a:lnTo>
                    <a:pt x="251167" y="396811"/>
                  </a:lnTo>
                  <a:lnTo>
                    <a:pt x="290017" y="396811"/>
                  </a:lnTo>
                  <a:lnTo>
                    <a:pt x="293001" y="397332"/>
                  </a:lnTo>
                  <a:lnTo>
                    <a:pt x="295986" y="398792"/>
                  </a:lnTo>
                  <a:lnTo>
                    <a:pt x="303415" y="402310"/>
                  </a:lnTo>
                  <a:lnTo>
                    <a:pt x="308394" y="409727"/>
                  </a:lnTo>
                  <a:lnTo>
                    <a:pt x="308394" y="396024"/>
                  </a:lnTo>
                  <a:lnTo>
                    <a:pt x="307225" y="394703"/>
                  </a:lnTo>
                  <a:lnTo>
                    <a:pt x="302425" y="391718"/>
                  </a:lnTo>
                  <a:lnTo>
                    <a:pt x="302425" y="387388"/>
                  </a:lnTo>
                  <a:lnTo>
                    <a:pt x="302425" y="347091"/>
                  </a:lnTo>
                  <a:lnTo>
                    <a:pt x="302425" y="337604"/>
                  </a:lnTo>
                  <a:lnTo>
                    <a:pt x="293001" y="337604"/>
                  </a:lnTo>
                  <a:lnTo>
                    <a:pt x="293001" y="347091"/>
                  </a:lnTo>
                  <a:lnTo>
                    <a:pt x="293001" y="368960"/>
                  </a:lnTo>
                  <a:lnTo>
                    <a:pt x="293001" y="378904"/>
                  </a:lnTo>
                  <a:lnTo>
                    <a:pt x="293001" y="387248"/>
                  </a:lnTo>
                  <a:lnTo>
                    <a:pt x="291477" y="386867"/>
                  </a:lnTo>
                  <a:lnTo>
                    <a:pt x="289026" y="386867"/>
                  </a:lnTo>
                  <a:lnTo>
                    <a:pt x="275564" y="386867"/>
                  </a:lnTo>
                  <a:lnTo>
                    <a:pt x="275564" y="378904"/>
                  </a:lnTo>
                  <a:lnTo>
                    <a:pt x="293001" y="378904"/>
                  </a:lnTo>
                  <a:lnTo>
                    <a:pt x="293001" y="368960"/>
                  </a:lnTo>
                  <a:lnTo>
                    <a:pt x="275564" y="368960"/>
                  </a:lnTo>
                  <a:lnTo>
                    <a:pt x="275564" y="347091"/>
                  </a:lnTo>
                  <a:lnTo>
                    <a:pt x="293001" y="347091"/>
                  </a:lnTo>
                  <a:lnTo>
                    <a:pt x="293001" y="337604"/>
                  </a:lnTo>
                  <a:lnTo>
                    <a:pt x="275564" y="337604"/>
                  </a:lnTo>
                  <a:lnTo>
                    <a:pt x="265620" y="337604"/>
                  </a:lnTo>
                  <a:lnTo>
                    <a:pt x="265620" y="347091"/>
                  </a:lnTo>
                  <a:lnTo>
                    <a:pt x="265620" y="368960"/>
                  </a:lnTo>
                  <a:lnTo>
                    <a:pt x="265620" y="378904"/>
                  </a:lnTo>
                  <a:lnTo>
                    <a:pt x="265620" y="386867"/>
                  </a:lnTo>
                  <a:lnTo>
                    <a:pt x="252158" y="386867"/>
                  </a:lnTo>
                  <a:lnTo>
                    <a:pt x="250177" y="386867"/>
                  </a:lnTo>
                  <a:lnTo>
                    <a:pt x="248716" y="387197"/>
                  </a:lnTo>
                  <a:lnTo>
                    <a:pt x="248716" y="378904"/>
                  </a:lnTo>
                  <a:lnTo>
                    <a:pt x="265620" y="378904"/>
                  </a:lnTo>
                  <a:lnTo>
                    <a:pt x="265620" y="368960"/>
                  </a:lnTo>
                  <a:lnTo>
                    <a:pt x="248716" y="368960"/>
                  </a:lnTo>
                  <a:lnTo>
                    <a:pt x="248716" y="347091"/>
                  </a:lnTo>
                  <a:lnTo>
                    <a:pt x="265620" y="347091"/>
                  </a:lnTo>
                  <a:lnTo>
                    <a:pt x="265620" y="337604"/>
                  </a:lnTo>
                  <a:lnTo>
                    <a:pt x="238772" y="337604"/>
                  </a:lnTo>
                  <a:lnTo>
                    <a:pt x="238772" y="391706"/>
                  </a:lnTo>
                  <a:lnTo>
                    <a:pt x="233959" y="394703"/>
                  </a:lnTo>
                  <a:lnTo>
                    <a:pt x="228003" y="401421"/>
                  </a:lnTo>
                  <a:lnTo>
                    <a:pt x="224193" y="409448"/>
                  </a:lnTo>
                  <a:lnTo>
                    <a:pt x="222859" y="418223"/>
                  </a:lnTo>
                  <a:lnTo>
                    <a:pt x="222859" y="431609"/>
                  </a:lnTo>
                  <a:lnTo>
                    <a:pt x="224345" y="439064"/>
                  </a:lnTo>
                  <a:lnTo>
                    <a:pt x="228434" y="445249"/>
                  </a:lnTo>
                  <a:lnTo>
                    <a:pt x="234569" y="449465"/>
                  </a:lnTo>
                  <a:lnTo>
                    <a:pt x="242214" y="451027"/>
                  </a:lnTo>
                  <a:lnTo>
                    <a:pt x="299440" y="451027"/>
                  </a:lnTo>
                  <a:lnTo>
                    <a:pt x="306806" y="449465"/>
                  </a:lnTo>
                  <a:lnTo>
                    <a:pt x="312813" y="445249"/>
                  </a:lnTo>
                  <a:lnTo>
                    <a:pt x="315531" y="441083"/>
                  </a:lnTo>
                  <a:lnTo>
                    <a:pt x="316852" y="439064"/>
                  </a:lnTo>
                  <a:lnTo>
                    <a:pt x="318338" y="431609"/>
                  </a:lnTo>
                  <a:lnTo>
                    <a:pt x="318338" y="418223"/>
                  </a:lnTo>
                  <a:close/>
                </a:path>
                <a:path w="334644" h="594995">
                  <a:moveTo>
                    <a:pt x="318338" y="292404"/>
                  </a:moveTo>
                  <a:lnTo>
                    <a:pt x="316992" y="283337"/>
                  </a:lnTo>
                  <a:lnTo>
                    <a:pt x="313194" y="275170"/>
                  </a:lnTo>
                  <a:lnTo>
                    <a:pt x="309092" y="270522"/>
                  </a:lnTo>
                  <a:lnTo>
                    <a:pt x="308394" y="269735"/>
                  </a:lnTo>
                  <a:lnTo>
                    <a:pt x="308394" y="283908"/>
                  </a:lnTo>
                  <a:lnTo>
                    <a:pt x="308394" y="310756"/>
                  </a:lnTo>
                  <a:lnTo>
                    <a:pt x="304406" y="314744"/>
                  </a:lnTo>
                  <a:lnTo>
                    <a:pt x="236778" y="314744"/>
                  </a:lnTo>
                  <a:lnTo>
                    <a:pt x="232803" y="310756"/>
                  </a:lnTo>
                  <a:lnTo>
                    <a:pt x="232803" y="283908"/>
                  </a:lnTo>
                  <a:lnTo>
                    <a:pt x="237769" y="275958"/>
                  </a:lnTo>
                  <a:lnTo>
                    <a:pt x="245732" y="272516"/>
                  </a:lnTo>
                  <a:lnTo>
                    <a:pt x="248183" y="271513"/>
                  </a:lnTo>
                  <a:lnTo>
                    <a:pt x="251167" y="270522"/>
                  </a:lnTo>
                  <a:lnTo>
                    <a:pt x="290017" y="270522"/>
                  </a:lnTo>
                  <a:lnTo>
                    <a:pt x="295986" y="272516"/>
                  </a:lnTo>
                  <a:lnTo>
                    <a:pt x="302425" y="275501"/>
                  </a:lnTo>
                  <a:lnTo>
                    <a:pt x="303415" y="275958"/>
                  </a:lnTo>
                  <a:lnTo>
                    <a:pt x="308394" y="283908"/>
                  </a:lnTo>
                  <a:lnTo>
                    <a:pt x="308394" y="269735"/>
                  </a:lnTo>
                  <a:lnTo>
                    <a:pt x="307225" y="268414"/>
                  </a:lnTo>
                  <a:lnTo>
                    <a:pt x="302425" y="265430"/>
                  </a:lnTo>
                  <a:lnTo>
                    <a:pt x="302425" y="261569"/>
                  </a:lnTo>
                  <a:lnTo>
                    <a:pt x="302425" y="221272"/>
                  </a:lnTo>
                  <a:lnTo>
                    <a:pt x="302425" y="211328"/>
                  </a:lnTo>
                  <a:lnTo>
                    <a:pt x="293001" y="211328"/>
                  </a:lnTo>
                  <a:lnTo>
                    <a:pt x="293001" y="221272"/>
                  </a:lnTo>
                  <a:lnTo>
                    <a:pt x="293001" y="243141"/>
                  </a:lnTo>
                  <a:lnTo>
                    <a:pt x="293001" y="252628"/>
                  </a:lnTo>
                  <a:lnTo>
                    <a:pt x="293001" y="261429"/>
                  </a:lnTo>
                  <a:lnTo>
                    <a:pt x="291477" y="261048"/>
                  </a:lnTo>
                  <a:lnTo>
                    <a:pt x="291020" y="261048"/>
                  </a:lnTo>
                  <a:lnTo>
                    <a:pt x="275564" y="261048"/>
                  </a:lnTo>
                  <a:lnTo>
                    <a:pt x="275564" y="252628"/>
                  </a:lnTo>
                  <a:lnTo>
                    <a:pt x="293001" y="252628"/>
                  </a:lnTo>
                  <a:lnTo>
                    <a:pt x="293001" y="243141"/>
                  </a:lnTo>
                  <a:lnTo>
                    <a:pt x="275564" y="243141"/>
                  </a:lnTo>
                  <a:lnTo>
                    <a:pt x="275564" y="221272"/>
                  </a:lnTo>
                  <a:lnTo>
                    <a:pt x="293001" y="221272"/>
                  </a:lnTo>
                  <a:lnTo>
                    <a:pt x="293001" y="211328"/>
                  </a:lnTo>
                  <a:lnTo>
                    <a:pt x="265620" y="211328"/>
                  </a:lnTo>
                  <a:lnTo>
                    <a:pt x="265620" y="221272"/>
                  </a:lnTo>
                  <a:lnTo>
                    <a:pt x="265620" y="243141"/>
                  </a:lnTo>
                  <a:lnTo>
                    <a:pt x="265620" y="252628"/>
                  </a:lnTo>
                  <a:lnTo>
                    <a:pt x="265620" y="261048"/>
                  </a:lnTo>
                  <a:lnTo>
                    <a:pt x="250177" y="261048"/>
                  </a:lnTo>
                  <a:lnTo>
                    <a:pt x="248716" y="261378"/>
                  </a:lnTo>
                  <a:lnTo>
                    <a:pt x="248716" y="252628"/>
                  </a:lnTo>
                  <a:lnTo>
                    <a:pt x="265620" y="252628"/>
                  </a:lnTo>
                  <a:lnTo>
                    <a:pt x="265620" y="243141"/>
                  </a:lnTo>
                  <a:lnTo>
                    <a:pt x="248716" y="243141"/>
                  </a:lnTo>
                  <a:lnTo>
                    <a:pt x="248716" y="221272"/>
                  </a:lnTo>
                  <a:lnTo>
                    <a:pt x="265620" y="221272"/>
                  </a:lnTo>
                  <a:lnTo>
                    <a:pt x="265620" y="211328"/>
                  </a:lnTo>
                  <a:lnTo>
                    <a:pt x="238772" y="211328"/>
                  </a:lnTo>
                  <a:lnTo>
                    <a:pt x="238772" y="265430"/>
                  </a:lnTo>
                  <a:lnTo>
                    <a:pt x="233959" y="268414"/>
                  </a:lnTo>
                  <a:lnTo>
                    <a:pt x="228003" y="275170"/>
                  </a:lnTo>
                  <a:lnTo>
                    <a:pt x="224193" y="283337"/>
                  </a:lnTo>
                  <a:lnTo>
                    <a:pt x="222859" y="292404"/>
                  </a:lnTo>
                  <a:lnTo>
                    <a:pt x="222859" y="305790"/>
                  </a:lnTo>
                  <a:lnTo>
                    <a:pt x="224345" y="313156"/>
                  </a:lnTo>
                  <a:lnTo>
                    <a:pt x="228434" y="319163"/>
                  </a:lnTo>
                  <a:lnTo>
                    <a:pt x="234569" y="323202"/>
                  </a:lnTo>
                  <a:lnTo>
                    <a:pt x="242214" y="324688"/>
                  </a:lnTo>
                  <a:lnTo>
                    <a:pt x="299440" y="324688"/>
                  </a:lnTo>
                  <a:lnTo>
                    <a:pt x="318338" y="305790"/>
                  </a:lnTo>
                  <a:lnTo>
                    <a:pt x="318338" y="292404"/>
                  </a:lnTo>
                  <a:close/>
                </a:path>
                <a:path w="334644" h="594995">
                  <a:moveTo>
                    <a:pt x="334251" y="165125"/>
                  </a:moveTo>
                  <a:lnTo>
                    <a:pt x="333260" y="164134"/>
                  </a:lnTo>
                  <a:lnTo>
                    <a:pt x="327190" y="157302"/>
                  </a:lnTo>
                  <a:lnTo>
                    <a:pt x="311086" y="144221"/>
                  </a:lnTo>
                  <a:lnTo>
                    <a:pt x="284797" y="131521"/>
                  </a:lnTo>
                  <a:lnTo>
                    <a:pt x="248183" y="125818"/>
                  </a:lnTo>
                  <a:lnTo>
                    <a:pt x="230187" y="124536"/>
                  </a:lnTo>
                  <a:lnTo>
                    <a:pt x="217487" y="121196"/>
                  </a:lnTo>
                  <a:lnTo>
                    <a:pt x="208343" y="116560"/>
                  </a:lnTo>
                  <a:lnTo>
                    <a:pt x="194843" y="106908"/>
                  </a:lnTo>
                  <a:lnTo>
                    <a:pt x="187794" y="102920"/>
                  </a:lnTo>
                  <a:lnTo>
                    <a:pt x="178879" y="100063"/>
                  </a:lnTo>
                  <a:lnTo>
                    <a:pt x="167157" y="98971"/>
                  </a:lnTo>
                  <a:lnTo>
                    <a:pt x="154266" y="100317"/>
                  </a:lnTo>
                  <a:lnTo>
                    <a:pt x="144843" y="103809"/>
                  </a:lnTo>
                  <a:lnTo>
                    <a:pt x="137858" y="108610"/>
                  </a:lnTo>
                  <a:lnTo>
                    <a:pt x="127381" y="118452"/>
                  </a:lnTo>
                  <a:lnTo>
                    <a:pt x="126834" y="118821"/>
                  </a:lnTo>
                  <a:lnTo>
                    <a:pt x="126834" y="76098"/>
                  </a:lnTo>
                  <a:lnTo>
                    <a:pt x="116890" y="76098"/>
                  </a:lnTo>
                  <a:lnTo>
                    <a:pt x="116890" y="123926"/>
                  </a:lnTo>
                  <a:lnTo>
                    <a:pt x="114198" y="124853"/>
                  </a:lnTo>
                  <a:lnTo>
                    <a:pt x="103962" y="125818"/>
                  </a:lnTo>
                  <a:lnTo>
                    <a:pt x="103962" y="135750"/>
                  </a:lnTo>
                  <a:lnTo>
                    <a:pt x="116814" y="134404"/>
                  </a:lnTo>
                  <a:lnTo>
                    <a:pt x="126212" y="130911"/>
                  </a:lnTo>
                  <a:lnTo>
                    <a:pt x="126390" y="130784"/>
                  </a:lnTo>
                  <a:lnTo>
                    <a:pt x="126834" y="130784"/>
                  </a:lnTo>
                  <a:lnTo>
                    <a:pt x="126834" y="130492"/>
                  </a:lnTo>
                  <a:lnTo>
                    <a:pt x="133197" y="126111"/>
                  </a:lnTo>
                  <a:lnTo>
                    <a:pt x="143675" y="116154"/>
                  </a:lnTo>
                  <a:lnTo>
                    <a:pt x="149390" y="112179"/>
                  </a:lnTo>
                  <a:lnTo>
                    <a:pt x="156883" y="109410"/>
                  </a:lnTo>
                  <a:lnTo>
                    <a:pt x="167157" y="108381"/>
                  </a:lnTo>
                  <a:lnTo>
                    <a:pt x="176517" y="109245"/>
                  </a:lnTo>
                  <a:lnTo>
                    <a:pt x="183667" y="111556"/>
                  </a:lnTo>
                  <a:lnTo>
                    <a:pt x="189509" y="114896"/>
                  </a:lnTo>
                  <a:lnTo>
                    <a:pt x="203301" y="124853"/>
                  </a:lnTo>
                  <a:lnTo>
                    <a:pt x="213766" y="130289"/>
                  </a:lnTo>
                  <a:lnTo>
                    <a:pt x="228130" y="134239"/>
                  </a:lnTo>
                  <a:lnTo>
                    <a:pt x="248183" y="135750"/>
                  </a:lnTo>
                  <a:lnTo>
                    <a:pt x="278485" y="140042"/>
                  </a:lnTo>
                  <a:lnTo>
                    <a:pt x="301358" y="149923"/>
                  </a:lnTo>
                  <a:lnTo>
                    <a:pt x="316687" y="160921"/>
                  </a:lnTo>
                  <a:lnTo>
                    <a:pt x="324307" y="168567"/>
                  </a:lnTo>
                  <a:lnTo>
                    <a:pt x="324307" y="585266"/>
                  </a:lnTo>
                  <a:lnTo>
                    <a:pt x="9944" y="585266"/>
                  </a:lnTo>
                  <a:lnTo>
                    <a:pt x="9944" y="171551"/>
                  </a:lnTo>
                  <a:lnTo>
                    <a:pt x="16764" y="169748"/>
                  </a:lnTo>
                  <a:lnTo>
                    <a:pt x="23215" y="166725"/>
                  </a:lnTo>
                  <a:lnTo>
                    <a:pt x="29502" y="162763"/>
                  </a:lnTo>
                  <a:lnTo>
                    <a:pt x="35801" y="158165"/>
                  </a:lnTo>
                  <a:lnTo>
                    <a:pt x="43637" y="152755"/>
                  </a:lnTo>
                  <a:lnTo>
                    <a:pt x="52603" y="147332"/>
                  </a:lnTo>
                  <a:lnTo>
                    <a:pt x="63246" y="142468"/>
                  </a:lnTo>
                  <a:lnTo>
                    <a:pt x="72136" y="139890"/>
                  </a:lnTo>
                  <a:lnTo>
                    <a:pt x="72136" y="193954"/>
                  </a:lnTo>
                  <a:lnTo>
                    <a:pt x="82080" y="193954"/>
                  </a:lnTo>
                  <a:lnTo>
                    <a:pt x="82080" y="76098"/>
                  </a:lnTo>
                  <a:lnTo>
                    <a:pt x="74333" y="76098"/>
                  </a:lnTo>
                  <a:lnTo>
                    <a:pt x="74129" y="75095"/>
                  </a:lnTo>
                  <a:lnTo>
                    <a:pt x="72136" y="75679"/>
                  </a:lnTo>
                  <a:lnTo>
                    <a:pt x="72136" y="85750"/>
                  </a:lnTo>
                  <a:lnTo>
                    <a:pt x="72136" y="129413"/>
                  </a:lnTo>
                  <a:lnTo>
                    <a:pt x="59867" y="133184"/>
                  </a:lnTo>
                  <a:lnTo>
                    <a:pt x="48133" y="138557"/>
                  </a:lnTo>
                  <a:lnTo>
                    <a:pt x="38430" y="144399"/>
                  </a:lnTo>
                  <a:lnTo>
                    <a:pt x="23825" y="154787"/>
                  </a:lnTo>
                  <a:lnTo>
                    <a:pt x="17627" y="158584"/>
                  </a:lnTo>
                  <a:lnTo>
                    <a:pt x="11442" y="161175"/>
                  </a:lnTo>
                  <a:lnTo>
                    <a:pt x="9944" y="161404"/>
                  </a:lnTo>
                  <a:lnTo>
                    <a:pt x="9944" y="117221"/>
                  </a:lnTo>
                  <a:lnTo>
                    <a:pt x="13614" y="116738"/>
                  </a:lnTo>
                  <a:lnTo>
                    <a:pt x="21297" y="113741"/>
                  </a:lnTo>
                  <a:lnTo>
                    <a:pt x="28524" y="109435"/>
                  </a:lnTo>
                  <a:lnTo>
                    <a:pt x="35801" y="104406"/>
                  </a:lnTo>
                  <a:lnTo>
                    <a:pt x="43637" y="98793"/>
                  </a:lnTo>
                  <a:lnTo>
                    <a:pt x="52603" y="93357"/>
                  </a:lnTo>
                  <a:lnTo>
                    <a:pt x="63246" y="88480"/>
                  </a:lnTo>
                  <a:lnTo>
                    <a:pt x="72136" y="85750"/>
                  </a:lnTo>
                  <a:lnTo>
                    <a:pt x="72136" y="75679"/>
                  </a:lnTo>
                  <a:lnTo>
                    <a:pt x="59867" y="79260"/>
                  </a:lnTo>
                  <a:lnTo>
                    <a:pt x="48133" y="84658"/>
                  </a:lnTo>
                  <a:lnTo>
                    <a:pt x="38430" y="90601"/>
                  </a:lnTo>
                  <a:lnTo>
                    <a:pt x="23825" y="100977"/>
                  </a:lnTo>
                  <a:lnTo>
                    <a:pt x="17627" y="104622"/>
                  </a:lnTo>
                  <a:lnTo>
                    <a:pt x="11442" y="107035"/>
                  </a:lnTo>
                  <a:lnTo>
                    <a:pt x="9944" y="107238"/>
                  </a:lnTo>
                  <a:lnTo>
                    <a:pt x="9944" y="103936"/>
                  </a:lnTo>
                  <a:lnTo>
                    <a:pt x="0" y="103936"/>
                  </a:lnTo>
                  <a:lnTo>
                    <a:pt x="0" y="162140"/>
                  </a:lnTo>
                  <a:lnTo>
                    <a:pt x="0" y="166585"/>
                  </a:lnTo>
                  <a:lnTo>
                    <a:pt x="0" y="594677"/>
                  </a:lnTo>
                  <a:lnTo>
                    <a:pt x="334251" y="594677"/>
                  </a:lnTo>
                  <a:lnTo>
                    <a:pt x="334251" y="165125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67548" y="2839491"/>
              <a:ext cx="423545" cy="685165"/>
            </a:xfrm>
            <a:custGeom>
              <a:avLst/>
              <a:gdLst/>
              <a:ahLst/>
              <a:cxnLst/>
              <a:rect l="l" t="t" r="r" b="b"/>
              <a:pathLst>
                <a:path w="423544" h="685164">
                  <a:moveTo>
                    <a:pt x="35801" y="657326"/>
                  </a:moveTo>
                  <a:lnTo>
                    <a:pt x="0" y="657326"/>
                  </a:lnTo>
                  <a:lnTo>
                    <a:pt x="0" y="666737"/>
                  </a:lnTo>
                  <a:lnTo>
                    <a:pt x="35801" y="666737"/>
                  </a:lnTo>
                  <a:lnTo>
                    <a:pt x="35801" y="657326"/>
                  </a:lnTo>
                  <a:close/>
                </a:path>
                <a:path w="423544" h="685164">
                  <a:moveTo>
                    <a:pt x="270598" y="247586"/>
                  </a:moveTo>
                  <a:lnTo>
                    <a:pt x="260654" y="247586"/>
                  </a:lnTo>
                  <a:lnTo>
                    <a:pt x="260654" y="257073"/>
                  </a:lnTo>
                  <a:lnTo>
                    <a:pt x="260654" y="265493"/>
                  </a:lnTo>
                  <a:lnTo>
                    <a:pt x="216357" y="265493"/>
                  </a:lnTo>
                  <a:lnTo>
                    <a:pt x="216357" y="257073"/>
                  </a:lnTo>
                  <a:lnTo>
                    <a:pt x="220332" y="257073"/>
                  </a:lnTo>
                  <a:lnTo>
                    <a:pt x="257200" y="257073"/>
                  </a:lnTo>
                  <a:lnTo>
                    <a:pt x="260654" y="257073"/>
                  </a:lnTo>
                  <a:lnTo>
                    <a:pt x="260654" y="247586"/>
                  </a:lnTo>
                  <a:lnTo>
                    <a:pt x="257200" y="247586"/>
                  </a:lnTo>
                  <a:lnTo>
                    <a:pt x="257200" y="233667"/>
                  </a:lnTo>
                  <a:lnTo>
                    <a:pt x="255714" y="226415"/>
                  </a:lnTo>
                  <a:lnTo>
                    <a:pt x="254558" y="224713"/>
                  </a:lnTo>
                  <a:lnTo>
                    <a:pt x="251714" y="220586"/>
                  </a:lnTo>
                  <a:lnTo>
                    <a:pt x="247256" y="217652"/>
                  </a:lnTo>
                  <a:lnTo>
                    <a:pt x="247256" y="228701"/>
                  </a:lnTo>
                  <a:lnTo>
                    <a:pt x="247256" y="247586"/>
                  </a:lnTo>
                  <a:lnTo>
                    <a:pt x="229819" y="247586"/>
                  </a:lnTo>
                  <a:lnTo>
                    <a:pt x="230352" y="233667"/>
                  </a:lnTo>
                  <a:lnTo>
                    <a:pt x="230352" y="228701"/>
                  </a:lnTo>
                  <a:lnTo>
                    <a:pt x="233794" y="224713"/>
                  </a:lnTo>
                  <a:lnTo>
                    <a:pt x="243281" y="224713"/>
                  </a:lnTo>
                  <a:lnTo>
                    <a:pt x="247256" y="228701"/>
                  </a:lnTo>
                  <a:lnTo>
                    <a:pt x="247256" y="217652"/>
                  </a:lnTo>
                  <a:lnTo>
                    <a:pt x="245846" y="216712"/>
                  </a:lnTo>
                  <a:lnTo>
                    <a:pt x="238772" y="215303"/>
                  </a:lnTo>
                  <a:lnTo>
                    <a:pt x="231686" y="216712"/>
                  </a:lnTo>
                  <a:lnTo>
                    <a:pt x="225818" y="220586"/>
                  </a:lnTo>
                  <a:lnTo>
                    <a:pt x="221818" y="226415"/>
                  </a:lnTo>
                  <a:lnTo>
                    <a:pt x="220332" y="233667"/>
                  </a:lnTo>
                  <a:lnTo>
                    <a:pt x="220332" y="247586"/>
                  </a:lnTo>
                  <a:lnTo>
                    <a:pt x="206946" y="247586"/>
                  </a:lnTo>
                  <a:lnTo>
                    <a:pt x="206946" y="275437"/>
                  </a:lnTo>
                  <a:lnTo>
                    <a:pt x="270598" y="275437"/>
                  </a:lnTo>
                  <a:lnTo>
                    <a:pt x="270598" y="265493"/>
                  </a:lnTo>
                  <a:lnTo>
                    <a:pt x="270598" y="257073"/>
                  </a:lnTo>
                  <a:lnTo>
                    <a:pt x="270598" y="247586"/>
                  </a:lnTo>
                  <a:close/>
                </a:path>
                <a:path w="423544" h="685164">
                  <a:moveTo>
                    <a:pt x="356196" y="135229"/>
                  </a:moveTo>
                  <a:lnTo>
                    <a:pt x="354787" y="128155"/>
                  </a:lnTo>
                  <a:lnTo>
                    <a:pt x="353860" y="126746"/>
                  </a:lnTo>
                  <a:lnTo>
                    <a:pt x="350913" y="122288"/>
                  </a:lnTo>
                  <a:lnTo>
                    <a:pt x="346722" y="119418"/>
                  </a:lnTo>
                  <a:lnTo>
                    <a:pt x="346722" y="130721"/>
                  </a:lnTo>
                  <a:lnTo>
                    <a:pt x="346722" y="140195"/>
                  </a:lnTo>
                  <a:lnTo>
                    <a:pt x="342734" y="143649"/>
                  </a:lnTo>
                  <a:lnTo>
                    <a:pt x="333260" y="143649"/>
                  </a:lnTo>
                  <a:lnTo>
                    <a:pt x="329272" y="140195"/>
                  </a:lnTo>
                  <a:lnTo>
                    <a:pt x="329272" y="130721"/>
                  </a:lnTo>
                  <a:lnTo>
                    <a:pt x="333260" y="126746"/>
                  </a:lnTo>
                  <a:lnTo>
                    <a:pt x="342734" y="126746"/>
                  </a:lnTo>
                  <a:lnTo>
                    <a:pt x="346722" y="130721"/>
                  </a:lnTo>
                  <a:lnTo>
                    <a:pt x="346722" y="119418"/>
                  </a:lnTo>
                  <a:lnTo>
                    <a:pt x="345071" y="118275"/>
                  </a:lnTo>
                  <a:lnTo>
                    <a:pt x="337769" y="116801"/>
                  </a:lnTo>
                  <a:lnTo>
                    <a:pt x="330695" y="118275"/>
                  </a:lnTo>
                  <a:lnTo>
                    <a:pt x="324815" y="122288"/>
                  </a:lnTo>
                  <a:lnTo>
                    <a:pt x="320814" y="128155"/>
                  </a:lnTo>
                  <a:lnTo>
                    <a:pt x="319328" y="135229"/>
                  </a:lnTo>
                  <a:lnTo>
                    <a:pt x="320814" y="142290"/>
                  </a:lnTo>
                  <a:lnTo>
                    <a:pt x="324815" y="148132"/>
                  </a:lnTo>
                  <a:lnTo>
                    <a:pt x="330695" y="152120"/>
                  </a:lnTo>
                  <a:lnTo>
                    <a:pt x="337769" y="153593"/>
                  </a:lnTo>
                  <a:lnTo>
                    <a:pt x="345071" y="152120"/>
                  </a:lnTo>
                  <a:lnTo>
                    <a:pt x="350913" y="148132"/>
                  </a:lnTo>
                  <a:lnTo>
                    <a:pt x="353898" y="143649"/>
                  </a:lnTo>
                  <a:lnTo>
                    <a:pt x="354787" y="142290"/>
                  </a:lnTo>
                  <a:lnTo>
                    <a:pt x="356196" y="135229"/>
                  </a:lnTo>
                  <a:close/>
                </a:path>
                <a:path w="423544" h="685164">
                  <a:moveTo>
                    <a:pt x="378548" y="675220"/>
                  </a:moveTo>
                  <a:lnTo>
                    <a:pt x="17894" y="675220"/>
                  </a:lnTo>
                  <a:lnTo>
                    <a:pt x="17894" y="685165"/>
                  </a:lnTo>
                  <a:lnTo>
                    <a:pt x="378548" y="685165"/>
                  </a:lnTo>
                  <a:lnTo>
                    <a:pt x="378548" y="675220"/>
                  </a:lnTo>
                  <a:close/>
                </a:path>
                <a:path w="423544" h="685164">
                  <a:moveTo>
                    <a:pt x="401421" y="153123"/>
                  </a:moveTo>
                  <a:lnTo>
                    <a:pt x="397484" y="127317"/>
                  </a:lnTo>
                  <a:lnTo>
                    <a:pt x="386372" y="107365"/>
                  </a:lnTo>
                  <a:lnTo>
                    <a:pt x="369112" y="94513"/>
                  </a:lnTo>
                  <a:lnTo>
                    <a:pt x="346722" y="89954"/>
                  </a:lnTo>
                  <a:lnTo>
                    <a:pt x="332092" y="92341"/>
                  </a:lnTo>
                  <a:lnTo>
                    <a:pt x="317360" y="100088"/>
                  </a:lnTo>
                  <a:lnTo>
                    <a:pt x="305993" y="114084"/>
                  </a:lnTo>
                  <a:lnTo>
                    <a:pt x="301434" y="135229"/>
                  </a:lnTo>
                  <a:lnTo>
                    <a:pt x="301434" y="142189"/>
                  </a:lnTo>
                  <a:lnTo>
                    <a:pt x="299440" y="143649"/>
                  </a:lnTo>
                  <a:lnTo>
                    <a:pt x="294995" y="143649"/>
                  </a:lnTo>
                  <a:lnTo>
                    <a:pt x="293001" y="142189"/>
                  </a:lnTo>
                  <a:lnTo>
                    <a:pt x="293001" y="117335"/>
                  </a:lnTo>
                  <a:lnTo>
                    <a:pt x="289077" y="91452"/>
                  </a:lnTo>
                  <a:lnTo>
                    <a:pt x="278028" y="71335"/>
                  </a:lnTo>
                  <a:lnTo>
                    <a:pt x="260896" y="58318"/>
                  </a:lnTo>
                  <a:lnTo>
                    <a:pt x="238772" y="53695"/>
                  </a:lnTo>
                  <a:lnTo>
                    <a:pt x="221449" y="56108"/>
                  </a:lnTo>
                  <a:lnTo>
                    <a:pt x="205803" y="62992"/>
                  </a:lnTo>
                  <a:lnTo>
                    <a:pt x="192582" y="73799"/>
                  </a:lnTo>
                  <a:lnTo>
                    <a:pt x="188696" y="79273"/>
                  </a:lnTo>
                  <a:lnTo>
                    <a:pt x="186842" y="72580"/>
                  </a:lnTo>
                  <a:lnTo>
                    <a:pt x="184061" y="62636"/>
                  </a:lnTo>
                  <a:lnTo>
                    <a:pt x="171602" y="62636"/>
                  </a:lnTo>
                  <a:lnTo>
                    <a:pt x="171602" y="22872"/>
                  </a:lnTo>
                  <a:lnTo>
                    <a:pt x="184531" y="22872"/>
                  </a:lnTo>
                  <a:lnTo>
                    <a:pt x="184531" y="13385"/>
                  </a:lnTo>
                  <a:lnTo>
                    <a:pt x="171602" y="13385"/>
                  </a:lnTo>
                  <a:lnTo>
                    <a:pt x="171602" y="0"/>
                  </a:lnTo>
                  <a:lnTo>
                    <a:pt x="161658" y="0"/>
                  </a:lnTo>
                  <a:lnTo>
                    <a:pt x="161658" y="13385"/>
                  </a:lnTo>
                  <a:lnTo>
                    <a:pt x="148717" y="13385"/>
                  </a:lnTo>
                  <a:lnTo>
                    <a:pt x="148717" y="22872"/>
                  </a:lnTo>
                  <a:lnTo>
                    <a:pt x="161658" y="22872"/>
                  </a:lnTo>
                  <a:lnTo>
                    <a:pt x="161658" y="62636"/>
                  </a:lnTo>
                  <a:lnTo>
                    <a:pt x="149250" y="62636"/>
                  </a:lnTo>
                  <a:lnTo>
                    <a:pt x="133807" y="117792"/>
                  </a:lnTo>
                  <a:lnTo>
                    <a:pt x="126377" y="120319"/>
                  </a:lnTo>
                  <a:lnTo>
                    <a:pt x="121399" y="127279"/>
                  </a:lnTo>
                  <a:lnTo>
                    <a:pt x="121399" y="135229"/>
                  </a:lnTo>
                  <a:lnTo>
                    <a:pt x="122809" y="142494"/>
                  </a:lnTo>
                  <a:lnTo>
                    <a:pt x="126682" y="148310"/>
                  </a:lnTo>
                  <a:lnTo>
                    <a:pt x="132511" y="152184"/>
                  </a:lnTo>
                  <a:lnTo>
                    <a:pt x="139776" y="153593"/>
                  </a:lnTo>
                  <a:lnTo>
                    <a:pt x="144741" y="153593"/>
                  </a:lnTo>
                  <a:lnTo>
                    <a:pt x="149720" y="151142"/>
                  </a:lnTo>
                  <a:lnTo>
                    <a:pt x="153225" y="147624"/>
                  </a:lnTo>
                  <a:lnTo>
                    <a:pt x="156679" y="151142"/>
                  </a:lnTo>
                  <a:lnTo>
                    <a:pt x="161188" y="153593"/>
                  </a:lnTo>
                  <a:lnTo>
                    <a:pt x="172123" y="153593"/>
                  </a:lnTo>
                  <a:lnTo>
                    <a:pt x="176568" y="151142"/>
                  </a:lnTo>
                  <a:lnTo>
                    <a:pt x="180086" y="147624"/>
                  </a:lnTo>
                  <a:lnTo>
                    <a:pt x="183527" y="151142"/>
                  </a:lnTo>
                  <a:lnTo>
                    <a:pt x="188506" y="153593"/>
                  </a:lnTo>
                  <a:lnTo>
                    <a:pt x="193484" y="153593"/>
                  </a:lnTo>
                  <a:lnTo>
                    <a:pt x="200774" y="152184"/>
                  </a:lnTo>
                  <a:lnTo>
                    <a:pt x="206629" y="148310"/>
                  </a:lnTo>
                  <a:lnTo>
                    <a:pt x="207086" y="147624"/>
                  </a:lnTo>
                  <a:lnTo>
                    <a:pt x="209740" y="143649"/>
                  </a:lnTo>
                  <a:lnTo>
                    <a:pt x="210502" y="142494"/>
                  </a:lnTo>
                  <a:lnTo>
                    <a:pt x="211912" y="135229"/>
                  </a:lnTo>
                  <a:lnTo>
                    <a:pt x="211912" y="127279"/>
                  </a:lnTo>
                  <a:lnTo>
                    <a:pt x="206946" y="120319"/>
                  </a:lnTo>
                  <a:lnTo>
                    <a:pt x="202438" y="118808"/>
                  </a:lnTo>
                  <a:lnTo>
                    <a:pt x="202438" y="131254"/>
                  </a:lnTo>
                  <a:lnTo>
                    <a:pt x="202438" y="140195"/>
                  </a:lnTo>
                  <a:lnTo>
                    <a:pt x="198450" y="143649"/>
                  </a:lnTo>
                  <a:lnTo>
                    <a:pt x="189039" y="143649"/>
                  </a:lnTo>
                  <a:lnTo>
                    <a:pt x="185064" y="140195"/>
                  </a:lnTo>
                  <a:lnTo>
                    <a:pt x="185064" y="135229"/>
                  </a:lnTo>
                  <a:lnTo>
                    <a:pt x="175107" y="135229"/>
                  </a:lnTo>
                  <a:lnTo>
                    <a:pt x="175107" y="140195"/>
                  </a:lnTo>
                  <a:lnTo>
                    <a:pt x="171602" y="143649"/>
                  </a:lnTo>
                  <a:lnTo>
                    <a:pt x="161658" y="143649"/>
                  </a:lnTo>
                  <a:lnTo>
                    <a:pt x="158203" y="140195"/>
                  </a:lnTo>
                  <a:lnTo>
                    <a:pt x="158203" y="135229"/>
                  </a:lnTo>
                  <a:lnTo>
                    <a:pt x="148259" y="135229"/>
                  </a:lnTo>
                  <a:lnTo>
                    <a:pt x="148259" y="140195"/>
                  </a:lnTo>
                  <a:lnTo>
                    <a:pt x="144284" y="143649"/>
                  </a:lnTo>
                  <a:lnTo>
                    <a:pt x="134797" y="143649"/>
                  </a:lnTo>
                  <a:lnTo>
                    <a:pt x="130822" y="140195"/>
                  </a:lnTo>
                  <a:lnTo>
                    <a:pt x="130822" y="131254"/>
                  </a:lnTo>
                  <a:lnTo>
                    <a:pt x="134327" y="127279"/>
                  </a:lnTo>
                  <a:lnTo>
                    <a:pt x="138315" y="126746"/>
                  </a:lnTo>
                  <a:lnTo>
                    <a:pt x="141300" y="126276"/>
                  </a:lnTo>
                  <a:lnTo>
                    <a:pt x="156679" y="72580"/>
                  </a:lnTo>
                  <a:lnTo>
                    <a:pt x="176568" y="72580"/>
                  </a:lnTo>
                  <a:lnTo>
                    <a:pt x="192024" y="126276"/>
                  </a:lnTo>
                  <a:lnTo>
                    <a:pt x="195008" y="126746"/>
                  </a:lnTo>
                  <a:lnTo>
                    <a:pt x="198983" y="127279"/>
                  </a:lnTo>
                  <a:lnTo>
                    <a:pt x="202438" y="131254"/>
                  </a:lnTo>
                  <a:lnTo>
                    <a:pt x="202438" y="118808"/>
                  </a:lnTo>
                  <a:lnTo>
                    <a:pt x="199453" y="117792"/>
                  </a:lnTo>
                  <a:lnTo>
                    <a:pt x="191998" y="91097"/>
                  </a:lnTo>
                  <a:lnTo>
                    <a:pt x="199580" y="80416"/>
                  </a:lnTo>
                  <a:lnTo>
                    <a:pt x="210769" y="71335"/>
                  </a:lnTo>
                  <a:lnTo>
                    <a:pt x="224015" y="65620"/>
                  </a:lnTo>
                  <a:lnTo>
                    <a:pt x="238772" y="63639"/>
                  </a:lnTo>
                  <a:lnTo>
                    <a:pt x="259613" y="68529"/>
                  </a:lnTo>
                  <a:lnTo>
                    <a:pt x="273456" y="81165"/>
                  </a:lnTo>
                  <a:lnTo>
                    <a:pt x="281152" y="98450"/>
                  </a:lnTo>
                  <a:lnTo>
                    <a:pt x="283527" y="117335"/>
                  </a:lnTo>
                  <a:lnTo>
                    <a:pt x="283527" y="147624"/>
                  </a:lnTo>
                  <a:lnTo>
                    <a:pt x="289496" y="153593"/>
                  </a:lnTo>
                  <a:lnTo>
                    <a:pt x="304939" y="153593"/>
                  </a:lnTo>
                  <a:lnTo>
                    <a:pt x="311378" y="147624"/>
                  </a:lnTo>
                  <a:lnTo>
                    <a:pt x="311378" y="135229"/>
                  </a:lnTo>
                  <a:lnTo>
                    <a:pt x="315150" y="117665"/>
                  </a:lnTo>
                  <a:lnTo>
                    <a:pt x="324370" y="106692"/>
                  </a:lnTo>
                  <a:lnTo>
                    <a:pt x="335940" y="101041"/>
                  </a:lnTo>
                  <a:lnTo>
                    <a:pt x="346722" y="99428"/>
                  </a:lnTo>
                  <a:lnTo>
                    <a:pt x="367779" y="104394"/>
                  </a:lnTo>
                  <a:lnTo>
                    <a:pt x="381596" y="117132"/>
                  </a:lnTo>
                  <a:lnTo>
                    <a:pt x="389166" y="134442"/>
                  </a:lnTo>
                  <a:lnTo>
                    <a:pt x="391477" y="153123"/>
                  </a:lnTo>
                  <a:lnTo>
                    <a:pt x="391477" y="257073"/>
                  </a:lnTo>
                  <a:lnTo>
                    <a:pt x="401421" y="257073"/>
                  </a:lnTo>
                  <a:lnTo>
                    <a:pt x="401421" y="153123"/>
                  </a:lnTo>
                  <a:close/>
                </a:path>
                <a:path w="423544" h="685164">
                  <a:moveTo>
                    <a:pt x="423303" y="657326"/>
                  </a:moveTo>
                  <a:lnTo>
                    <a:pt x="45288" y="657326"/>
                  </a:lnTo>
                  <a:lnTo>
                    <a:pt x="45288" y="666737"/>
                  </a:lnTo>
                  <a:lnTo>
                    <a:pt x="423303" y="666737"/>
                  </a:lnTo>
                  <a:lnTo>
                    <a:pt x="423303" y="65732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63962" y="4173036"/>
              <a:ext cx="204956" cy="26456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3316" y="3906550"/>
              <a:ext cx="217382" cy="2167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02628" y="4118347"/>
              <a:ext cx="273585" cy="26800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235644" y="3049470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70">
                  <a:moveTo>
                    <a:pt x="170096" y="71412"/>
                  </a:moveTo>
                  <a:lnTo>
                    <a:pt x="126188" y="71412"/>
                  </a:lnTo>
                  <a:lnTo>
                    <a:pt x="140656" y="71495"/>
                  </a:lnTo>
                  <a:lnTo>
                    <a:pt x="154551" y="74661"/>
                  </a:lnTo>
                  <a:lnTo>
                    <a:pt x="167328" y="80809"/>
                  </a:lnTo>
                  <a:lnTo>
                    <a:pt x="178439" y="89841"/>
                  </a:lnTo>
                  <a:lnTo>
                    <a:pt x="180892" y="92294"/>
                  </a:lnTo>
                  <a:lnTo>
                    <a:pt x="205613" y="80361"/>
                  </a:lnTo>
                  <a:lnTo>
                    <a:pt x="182881" y="80361"/>
                  </a:lnTo>
                  <a:lnTo>
                    <a:pt x="172060" y="72376"/>
                  </a:lnTo>
                  <a:lnTo>
                    <a:pt x="170096" y="71412"/>
                  </a:lnTo>
                  <a:close/>
                </a:path>
                <a:path w="267970" h="267970">
                  <a:moveTo>
                    <a:pt x="192146" y="9778"/>
                  </a:moveTo>
                  <a:lnTo>
                    <a:pt x="162513" y="9778"/>
                  </a:lnTo>
                  <a:lnTo>
                    <a:pt x="176109" y="12622"/>
                  </a:lnTo>
                  <a:lnTo>
                    <a:pt x="188500" y="19007"/>
                  </a:lnTo>
                  <a:lnTo>
                    <a:pt x="198795" y="28655"/>
                  </a:lnTo>
                  <a:lnTo>
                    <a:pt x="201779" y="32633"/>
                  </a:lnTo>
                  <a:lnTo>
                    <a:pt x="204763" y="37140"/>
                  </a:lnTo>
                  <a:lnTo>
                    <a:pt x="206288" y="42112"/>
                  </a:lnTo>
                  <a:lnTo>
                    <a:pt x="214709" y="64982"/>
                  </a:lnTo>
                  <a:lnTo>
                    <a:pt x="182881" y="80361"/>
                  </a:lnTo>
                  <a:lnTo>
                    <a:pt x="205613" y="80361"/>
                  </a:lnTo>
                  <a:lnTo>
                    <a:pt x="227175" y="69954"/>
                  </a:lnTo>
                  <a:lnTo>
                    <a:pt x="213250" y="32633"/>
                  </a:lnTo>
                  <a:lnTo>
                    <a:pt x="194353" y="10908"/>
                  </a:lnTo>
                  <a:lnTo>
                    <a:pt x="192146" y="9778"/>
                  </a:lnTo>
                  <a:close/>
                </a:path>
                <a:path w="267970" h="267970">
                  <a:moveTo>
                    <a:pt x="162992" y="0"/>
                  </a:moveTo>
                  <a:lnTo>
                    <a:pt x="100792" y="25672"/>
                  </a:lnTo>
                  <a:lnTo>
                    <a:pt x="122674" y="71943"/>
                  </a:lnTo>
                  <a:lnTo>
                    <a:pt x="126188" y="71412"/>
                  </a:lnTo>
                  <a:lnTo>
                    <a:pt x="170096" y="71412"/>
                  </a:lnTo>
                  <a:lnTo>
                    <a:pt x="159964" y="66441"/>
                  </a:lnTo>
                  <a:lnTo>
                    <a:pt x="147010" y="62743"/>
                  </a:lnTo>
                  <a:lnTo>
                    <a:pt x="133615" y="61469"/>
                  </a:lnTo>
                  <a:lnTo>
                    <a:pt x="128641" y="61469"/>
                  </a:lnTo>
                  <a:lnTo>
                    <a:pt x="113258" y="29186"/>
                  </a:lnTo>
                  <a:lnTo>
                    <a:pt x="134145" y="16723"/>
                  </a:lnTo>
                  <a:lnTo>
                    <a:pt x="138588" y="13740"/>
                  </a:lnTo>
                  <a:lnTo>
                    <a:pt x="143627" y="11751"/>
                  </a:lnTo>
                  <a:lnTo>
                    <a:pt x="148600" y="10757"/>
                  </a:lnTo>
                  <a:lnTo>
                    <a:pt x="162513" y="9778"/>
                  </a:lnTo>
                  <a:lnTo>
                    <a:pt x="192146" y="9778"/>
                  </a:lnTo>
                  <a:lnTo>
                    <a:pt x="179425" y="3266"/>
                  </a:lnTo>
                  <a:lnTo>
                    <a:pt x="162992" y="0"/>
                  </a:lnTo>
                  <a:close/>
                </a:path>
                <a:path w="267970" h="267970">
                  <a:moveTo>
                    <a:pt x="69959" y="40124"/>
                  </a:moveTo>
                  <a:lnTo>
                    <a:pt x="33158" y="54044"/>
                  </a:lnTo>
                  <a:lnTo>
                    <a:pt x="3991" y="85549"/>
                  </a:lnTo>
                  <a:lnTo>
                    <a:pt x="0" y="101672"/>
                  </a:lnTo>
                  <a:lnTo>
                    <a:pt x="800" y="118677"/>
                  </a:lnTo>
                  <a:lnTo>
                    <a:pt x="1795" y="125637"/>
                  </a:lnTo>
                  <a:lnTo>
                    <a:pt x="4315" y="132068"/>
                  </a:lnTo>
                  <a:lnTo>
                    <a:pt x="25732" y="166870"/>
                  </a:lnTo>
                  <a:lnTo>
                    <a:pt x="52474" y="153943"/>
                  </a:lnTo>
                  <a:lnTo>
                    <a:pt x="29180" y="153943"/>
                  </a:lnTo>
                  <a:lnTo>
                    <a:pt x="16714" y="133592"/>
                  </a:lnTo>
                  <a:lnTo>
                    <a:pt x="13266" y="128090"/>
                  </a:lnTo>
                  <a:lnTo>
                    <a:pt x="11277" y="122654"/>
                  </a:lnTo>
                  <a:lnTo>
                    <a:pt x="10282" y="116688"/>
                  </a:lnTo>
                  <a:lnTo>
                    <a:pt x="9735" y="102553"/>
                  </a:lnTo>
                  <a:lnTo>
                    <a:pt x="13117" y="89021"/>
                  </a:lnTo>
                  <a:lnTo>
                    <a:pt x="20054" y="76893"/>
                  </a:lnTo>
                  <a:lnTo>
                    <a:pt x="30175" y="66971"/>
                  </a:lnTo>
                  <a:lnTo>
                    <a:pt x="33689" y="64982"/>
                  </a:lnTo>
                  <a:lnTo>
                    <a:pt x="37137" y="62994"/>
                  </a:lnTo>
                  <a:lnTo>
                    <a:pt x="41646" y="61005"/>
                  </a:lnTo>
                  <a:lnTo>
                    <a:pt x="64986" y="52520"/>
                  </a:lnTo>
                  <a:lnTo>
                    <a:pt x="75763" y="52520"/>
                  </a:lnTo>
                  <a:lnTo>
                    <a:pt x="69959" y="40124"/>
                  </a:lnTo>
                  <a:close/>
                </a:path>
                <a:path w="267970" h="267970">
                  <a:moveTo>
                    <a:pt x="75763" y="52520"/>
                  </a:moveTo>
                  <a:lnTo>
                    <a:pt x="64986" y="52520"/>
                  </a:lnTo>
                  <a:lnTo>
                    <a:pt x="80436" y="84869"/>
                  </a:lnTo>
                  <a:lnTo>
                    <a:pt x="71590" y="96604"/>
                  </a:lnTo>
                  <a:lnTo>
                    <a:pt x="65367" y="109885"/>
                  </a:lnTo>
                  <a:lnTo>
                    <a:pt x="61955" y="124199"/>
                  </a:lnTo>
                  <a:lnTo>
                    <a:pt x="61538" y="139028"/>
                  </a:lnTo>
                  <a:lnTo>
                    <a:pt x="29180" y="153943"/>
                  </a:lnTo>
                  <a:lnTo>
                    <a:pt x="52474" y="153943"/>
                  </a:lnTo>
                  <a:lnTo>
                    <a:pt x="71948" y="144530"/>
                  </a:lnTo>
                  <a:lnTo>
                    <a:pt x="71484" y="141017"/>
                  </a:lnTo>
                  <a:lnTo>
                    <a:pt x="71326" y="126860"/>
                  </a:lnTo>
                  <a:lnTo>
                    <a:pt x="74443" y="113125"/>
                  </a:lnTo>
                  <a:lnTo>
                    <a:pt x="80557" y="100410"/>
                  </a:lnTo>
                  <a:lnTo>
                    <a:pt x="89387" y="89311"/>
                  </a:lnTo>
                  <a:lnTo>
                    <a:pt x="91841" y="86858"/>
                  </a:lnTo>
                  <a:lnTo>
                    <a:pt x="75763" y="52520"/>
                  </a:lnTo>
                  <a:close/>
                </a:path>
                <a:path w="267970" h="267970">
                  <a:moveTo>
                    <a:pt x="242094" y="100779"/>
                  </a:moveTo>
                  <a:lnTo>
                    <a:pt x="195347" y="123118"/>
                  </a:lnTo>
                  <a:lnTo>
                    <a:pt x="195811" y="126632"/>
                  </a:lnTo>
                  <a:lnTo>
                    <a:pt x="195970" y="140789"/>
                  </a:lnTo>
                  <a:lnTo>
                    <a:pt x="192852" y="154523"/>
                  </a:lnTo>
                  <a:lnTo>
                    <a:pt x="186738" y="167239"/>
                  </a:lnTo>
                  <a:lnTo>
                    <a:pt x="177908" y="178338"/>
                  </a:lnTo>
                  <a:lnTo>
                    <a:pt x="175455" y="180791"/>
                  </a:lnTo>
                  <a:lnTo>
                    <a:pt x="197336" y="227061"/>
                  </a:lnTo>
                  <a:lnTo>
                    <a:pt x="228633" y="215593"/>
                  </a:lnTo>
                  <a:lnTo>
                    <a:pt x="230026" y="215129"/>
                  </a:lnTo>
                  <a:lnTo>
                    <a:pt x="202309" y="215129"/>
                  </a:lnTo>
                  <a:lnTo>
                    <a:pt x="186860" y="182779"/>
                  </a:lnTo>
                  <a:lnTo>
                    <a:pt x="195705" y="171045"/>
                  </a:lnTo>
                  <a:lnTo>
                    <a:pt x="201928" y="157763"/>
                  </a:lnTo>
                  <a:lnTo>
                    <a:pt x="205320" y="143536"/>
                  </a:lnTo>
                  <a:lnTo>
                    <a:pt x="205757" y="128621"/>
                  </a:lnTo>
                  <a:lnTo>
                    <a:pt x="238115" y="113175"/>
                  </a:lnTo>
                  <a:lnTo>
                    <a:pt x="249363" y="113175"/>
                  </a:lnTo>
                  <a:lnTo>
                    <a:pt x="242094" y="100779"/>
                  </a:lnTo>
                  <a:close/>
                </a:path>
                <a:path w="267970" h="267970">
                  <a:moveTo>
                    <a:pt x="249363" y="113175"/>
                  </a:moveTo>
                  <a:lnTo>
                    <a:pt x="238115" y="113175"/>
                  </a:lnTo>
                  <a:lnTo>
                    <a:pt x="251045" y="134587"/>
                  </a:lnTo>
                  <a:lnTo>
                    <a:pt x="255024" y="142541"/>
                  </a:lnTo>
                  <a:lnTo>
                    <a:pt x="256018" y="146519"/>
                  </a:lnTo>
                  <a:lnTo>
                    <a:pt x="257862" y="161167"/>
                  </a:lnTo>
                  <a:lnTo>
                    <a:pt x="255397" y="175454"/>
                  </a:lnTo>
                  <a:lnTo>
                    <a:pt x="230623" y="204655"/>
                  </a:lnTo>
                  <a:lnTo>
                    <a:pt x="202309" y="215129"/>
                  </a:lnTo>
                  <a:lnTo>
                    <a:pt x="230026" y="215129"/>
                  </a:lnTo>
                  <a:lnTo>
                    <a:pt x="264788" y="178247"/>
                  </a:lnTo>
                  <a:lnTo>
                    <a:pt x="267680" y="161143"/>
                  </a:lnTo>
                  <a:lnTo>
                    <a:pt x="265500" y="143536"/>
                  </a:lnTo>
                  <a:lnTo>
                    <a:pt x="263975" y="139028"/>
                  </a:lnTo>
                  <a:lnTo>
                    <a:pt x="261986" y="134056"/>
                  </a:lnTo>
                  <a:lnTo>
                    <a:pt x="259002" y="129615"/>
                  </a:lnTo>
                  <a:lnTo>
                    <a:pt x="249363" y="113175"/>
                  </a:lnTo>
                  <a:close/>
                </a:path>
                <a:path w="267970" h="267970">
                  <a:moveTo>
                    <a:pt x="86404" y="175355"/>
                  </a:moveTo>
                  <a:lnTo>
                    <a:pt x="40121" y="197695"/>
                  </a:lnTo>
                  <a:lnTo>
                    <a:pt x="52056" y="229050"/>
                  </a:lnTo>
                  <a:lnTo>
                    <a:pt x="53581" y="234552"/>
                  </a:lnTo>
                  <a:lnTo>
                    <a:pt x="93780" y="266182"/>
                  </a:lnTo>
                  <a:lnTo>
                    <a:pt x="113258" y="267829"/>
                  </a:lnTo>
                  <a:lnTo>
                    <a:pt x="118231" y="266835"/>
                  </a:lnTo>
                  <a:lnTo>
                    <a:pt x="123668" y="265841"/>
                  </a:lnTo>
                  <a:lnTo>
                    <a:pt x="128641" y="264382"/>
                  </a:lnTo>
                  <a:lnTo>
                    <a:pt x="133150" y="262393"/>
                  </a:lnTo>
                  <a:lnTo>
                    <a:pt x="140353" y="258063"/>
                  </a:lnTo>
                  <a:lnTo>
                    <a:pt x="105877" y="258063"/>
                  </a:lnTo>
                  <a:lnTo>
                    <a:pt x="91111" y="255093"/>
                  </a:lnTo>
                  <a:lnTo>
                    <a:pt x="61008" y="225536"/>
                  </a:lnTo>
                  <a:lnTo>
                    <a:pt x="52056" y="202666"/>
                  </a:lnTo>
                  <a:lnTo>
                    <a:pt x="84414" y="187287"/>
                  </a:lnTo>
                  <a:lnTo>
                    <a:pt x="100897" y="187287"/>
                  </a:lnTo>
                  <a:lnTo>
                    <a:pt x="99968" y="186840"/>
                  </a:lnTo>
                  <a:lnTo>
                    <a:pt x="88857" y="177808"/>
                  </a:lnTo>
                  <a:lnTo>
                    <a:pt x="86404" y="175355"/>
                  </a:lnTo>
                  <a:close/>
                </a:path>
                <a:path w="267970" h="267970">
                  <a:moveTo>
                    <a:pt x="100897" y="187287"/>
                  </a:moveTo>
                  <a:lnTo>
                    <a:pt x="84414" y="187287"/>
                  </a:lnTo>
                  <a:lnTo>
                    <a:pt x="96376" y="196028"/>
                  </a:lnTo>
                  <a:lnTo>
                    <a:pt x="109636" y="202128"/>
                  </a:lnTo>
                  <a:lnTo>
                    <a:pt x="123829" y="205530"/>
                  </a:lnTo>
                  <a:lnTo>
                    <a:pt x="138588" y="206180"/>
                  </a:lnTo>
                  <a:lnTo>
                    <a:pt x="154037" y="238529"/>
                  </a:lnTo>
                  <a:lnTo>
                    <a:pt x="133150" y="250925"/>
                  </a:lnTo>
                  <a:lnTo>
                    <a:pt x="129172" y="253444"/>
                  </a:lnTo>
                  <a:lnTo>
                    <a:pt x="125193" y="254903"/>
                  </a:lnTo>
                  <a:lnTo>
                    <a:pt x="121215" y="256427"/>
                  </a:lnTo>
                  <a:lnTo>
                    <a:pt x="105877" y="258063"/>
                  </a:lnTo>
                  <a:lnTo>
                    <a:pt x="140353" y="258063"/>
                  </a:lnTo>
                  <a:lnTo>
                    <a:pt x="166967" y="241976"/>
                  </a:lnTo>
                  <a:lnTo>
                    <a:pt x="144878" y="196236"/>
                  </a:lnTo>
                  <a:lnTo>
                    <a:pt x="141107" y="196236"/>
                  </a:lnTo>
                  <a:lnTo>
                    <a:pt x="126640" y="196153"/>
                  </a:lnTo>
                  <a:lnTo>
                    <a:pt x="112744" y="192988"/>
                  </a:lnTo>
                  <a:lnTo>
                    <a:pt x="100897" y="187287"/>
                  </a:lnTo>
                  <a:close/>
                </a:path>
                <a:path w="267970" h="267970">
                  <a:moveTo>
                    <a:pt x="144622" y="195706"/>
                  </a:moveTo>
                  <a:lnTo>
                    <a:pt x="141107" y="196236"/>
                  </a:lnTo>
                  <a:lnTo>
                    <a:pt x="144878" y="196236"/>
                  </a:lnTo>
                  <a:lnTo>
                    <a:pt x="144622" y="19570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48911" y="3062746"/>
              <a:ext cx="240763" cy="24116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303151" y="4644755"/>
              <a:ext cx="40005" cy="39370"/>
            </a:xfrm>
            <a:custGeom>
              <a:avLst/>
              <a:gdLst/>
              <a:ahLst/>
              <a:cxnLst/>
              <a:rect l="l" t="t" r="r" b="b"/>
              <a:pathLst>
                <a:path w="40004" h="39370">
                  <a:moveTo>
                    <a:pt x="21921" y="0"/>
                  </a:moveTo>
                  <a:lnTo>
                    <a:pt x="0" y="20085"/>
                  </a:lnTo>
                  <a:lnTo>
                    <a:pt x="1458" y="25057"/>
                  </a:lnTo>
                  <a:lnTo>
                    <a:pt x="27318" y="38978"/>
                  </a:lnTo>
                  <a:lnTo>
                    <a:pt x="33816" y="35001"/>
                  </a:lnTo>
                  <a:lnTo>
                    <a:pt x="36209" y="30493"/>
                  </a:lnTo>
                  <a:lnTo>
                    <a:pt x="20356" y="30493"/>
                  </a:lnTo>
                  <a:lnTo>
                    <a:pt x="13394" y="27046"/>
                  </a:lnTo>
                  <a:lnTo>
                    <a:pt x="11404" y="24527"/>
                  </a:lnTo>
                  <a:lnTo>
                    <a:pt x="10940" y="22074"/>
                  </a:lnTo>
                  <a:lnTo>
                    <a:pt x="9946" y="19555"/>
                  </a:lnTo>
                  <a:lnTo>
                    <a:pt x="17372" y="10142"/>
                  </a:lnTo>
                  <a:lnTo>
                    <a:pt x="18367" y="9612"/>
                  </a:lnTo>
                  <a:lnTo>
                    <a:pt x="36701" y="9612"/>
                  </a:lnTo>
                  <a:lnTo>
                    <a:pt x="35325" y="7073"/>
                  </a:lnTo>
                  <a:lnTo>
                    <a:pt x="29307" y="2187"/>
                  </a:lnTo>
                  <a:lnTo>
                    <a:pt x="21921" y="0"/>
                  </a:lnTo>
                  <a:close/>
                </a:path>
                <a:path w="40004" h="39370">
                  <a:moveTo>
                    <a:pt x="36701" y="9612"/>
                  </a:moveTo>
                  <a:lnTo>
                    <a:pt x="21881" y="9612"/>
                  </a:lnTo>
                  <a:lnTo>
                    <a:pt x="23340" y="10142"/>
                  </a:lnTo>
                  <a:lnTo>
                    <a:pt x="24865" y="10606"/>
                  </a:lnTo>
                  <a:lnTo>
                    <a:pt x="29838" y="13589"/>
                  </a:lnTo>
                  <a:lnTo>
                    <a:pt x="31297" y="19091"/>
                  </a:lnTo>
                  <a:lnTo>
                    <a:pt x="28843" y="24063"/>
                  </a:lnTo>
                  <a:lnTo>
                    <a:pt x="26324" y="29034"/>
                  </a:lnTo>
                  <a:lnTo>
                    <a:pt x="20356" y="30493"/>
                  </a:lnTo>
                  <a:lnTo>
                    <a:pt x="36209" y="30493"/>
                  </a:lnTo>
                  <a:lnTo>
                    <a:pt x="37264" y="28504"/>
                  </a:lnTo>
                  <a:lnTo>
                    <a:pt x="39676" y="21120"/>
                  </a:lnTo>
                  <a:lnTo>
                    <a:pt x="38906" y="13680"/>
                  </a:lnTo>
                  <a:lnTo>
                    <a:pt x="36701" y="9612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49890" y="4544524"/>
              <a:ext cx="87526" cy="8597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285072" y="4245159"/>
              <a:ext cx="299085" cy="493395"/>
            </a:xfrm>
            <a:custGeom>
              <a:avLst/>
              <a:gdLst/>
              <a:ahLst/>
              <a:cxnLst/>
              <a:rect l="l" t="t" r="r" b="b"/>
              <a:pathLst>
                <a:path w="299085" h="493395">
                  <a:moveTo>
                    <a:pt x="210570" y="0"/>
                  </a:moveTo>
                  <a:lnTo>
                    <a:pt x="180731" y="24394"/>
                  </a:lnTo>
                  <a:lnTo>
                    <a:pt x="177358" y="38986"/>
                  </a:lnTo>
                  <a:lnTo>
                    <a:pt x="177906" y="46124"/>
                  </a:lnTo>
                  <a:lnTo>
                    <a:pt x="179206" y="53230"/>
                  </a:lnTo>
                  <a:lnTo>
                    <a:pt x="181273" y="65594"/>
                  </a:lnTo>
                  <a:lnTo>
                    <a:pt x="181354" y="69625"/>
                  </a:lnTo>
                  <a:lnTo>
                    <a:pt x="181456" y="80865"/>
                  </a:lnTo>
                  <a:lnTo>
                    <a:pt x="177947" y="98377"/>
                  </a:lnTo>
                  <a:lnTo>
                    <a:pt x="158719" y="135529"/>
                  </a:lnTo>
                  <a:lnTo>
                    <a:pt x="99721" y="187255"/>
                  </a:lnTo>
                  <a:lnTo>
                    <a:pt x="78692" y="206782"/>
                  </a:lnTo>
                  <a:lnTo>
                    <a:pt x="36976" y="264562"/>
                  </a:lnTo>
                  <a:lnTo>
                    <a:pt x="16636" y="312026"/>
                  </a:lnTo>
                  <a:lnTo>
                    <a:pt x="4078" y="362817"/>
                  </a:lnTo>
                  <a:lnTo>
                    <a:pt x="3159" y="366980"/>
                  </a:lnTo>
                  <a:lnTo>
                    <a:pt x="7602" y="368439"/>
                  </a:lnTo>
                  <a:lnTo>
                    <a:pt x="13324" y="369743"/>
                  </a:lnTo>
                  <a:lnTo>
                    <a:pt x="19314" y="371314"/>
                  </a:lnTo>
                  <a:lnTo>
                    <a:pt x="32467" y="374935"/>
                  </a:lnTo>
                  <a:lnTo>
                    <a:pt x="25583" y="376620"/>
                  </a:lnTo>
                  <a:lnTo>
                    <a:pt x="18419" y="378722"/>
                  </a:lnTo>
                  <a:lnTo>
                    <a:pt x="0" y="425916"/>
                  </a:lnTo>
                  <a:lnTo>
                    <a:pt x="3325" y="457483"/>
                  </a:lnTo>
                  <a:lnTo>
                    <a:pt x="19073" y="492798"/>
                  </a:lnTo>
                  <a:lnTo>
                    <a:pt x="24511" y="493262"/>
                  </a:lnTo>
                  <a:lnTo>
                    <a:pt x="53290" y="485349"/>
                  </a:lnTo>
                  <a:lnTo>
                    <a:pt x="56610" y="483319"/>
                  </a:lnTo>
                  <a:lnTo>
                    <a:pt x="22057" y="483319"/>
                  </a:lnTo>
                  <a:lnTo>
                    <a:pt x="17607" y="474849"/>
                  </a:lnTo>
                  <a:lnTo>
                    <a:pt x="12965" y="455734"/>
                  </a:lnTo>
                  <a:lnTo>
                    <a:pt x="10001" y="427657"/>
                  </a:lnTo>
                  <a:lnTo>
                    <a:pt x="10586" y="392303"/>
                  </a:lnTo>
                  <a:lnTo>
                    <a:pt x="24363" y="387082"/>
                  </a:lnTo>
                  <a:lnTo>
                    <a:pt x="37258" y="383992"/>
                  </a:lnTo>
                  <a:lnTo>
                    <a:pt x="49133" y="382953"/>
                  </a:lnTo>
                  <a:lnTo>
                    <a:pt x="60093" y="382953"/>
                  </a:lnTo>
                  <a:lnTo>
                    <a:pt x="62306" y="374405"/>
                  </a:lnTo>
                  <a:lnTo>
                    <a:pt x="48767" y="369929"/>
                  </a:lnTo>
                  <a:lnTo>
                    <a:pt x="36396" y="366094"/>
                  </a:lnTo>
                  <a:lnTo>
                    <a:pt x="25045" y="362817"/>
                  </a:lnTo>
                  <a:lnTo>
                    <a:pt x="14564" y="360020"/>
                  </a:lnTo>
                  <a:lnTo>
                    <a:pt x="19614" y="336149"/>
                  </a:lnTo>
                  <a:lnTo>
                    <a:pt x="35283" y="290869"/>
                  </a:lnTo>
                  <a:lnTo>
                    <a:pt x="65558" y="237750"/>
                  </a:lnTo>
                  <a:lnTo>
                    <a:pt x="106360" y="194343"/>
                  </a:lnTo>
                  <a:lnTo>
                    <a:pt x="140592" y="166975"/>
                  </a:lnTo>
                  <a:lnTo>
                    <a:pt x="154175" y="154886"/>
                  </a:lnTo>
                  <a:lnTo>
                    <a:pt x="166365" y="141305"/>
                  </a:lnTo>
                  <a:lnTo>
                    <a:pt x="176753" y="125287"/>
                  </a:lnTo>
                  <a:lnTo>
                    <a:pt x="187495" y="100730"/>
                  </a:lnTo>
                  <a:lnTo>
                    <a:pt x="191368" y="81390"/>
                  </a:lnTo>
                  <a:lnTo>
                    <a:pt x="191268" y="72603"/>
                  </a:lnTo>
                  <a:lnTo>
                    <a:pt x="191075" y="64815"/>
                  </a:lnTo>
                  <a:lnTo>
                    <a:pt x="188610" y="51225"/>
                  </a:lnTo>
                  <a:lnTo>
                    <a:pt x="187163" y="42292"/>
                  </a:lnTo>
                  <a:lnTo>
                    <a:pt x="196115" y="20417"/>
                  </a:lnTo>
                  <a:lnTo>
                    <a:pt x="206730" y="20417"/>
                  </a:lnTo>
                  <a:lnTo>
                    <a:pt x="207586" y="10937"/>
                  </a:lnTo>
                  <a:lnTo>
                    <a:pt x="210570" y="0"/>
                  </a:lnTo>
                  <a:close/>
                </a:path>
                <a:path w="299085" h="493395">
                  <a:moveTo>
                    <a:pt x="295775" y="77095"/>
                  </a:moveTo>
                  <a:lnTo>
                    <a:pt x="285166" y="77095"/>
                  </a:lnTo>
                  <a:lnTo>
                    <a:pt x="284702" y="78089"/>
                  </a:lnTo>
                  <a:lnTo>
                    <a:pt x="284171" y="79083"/>
                  </a:lnTo>
                  <a:lnTo>
                    <a:pt x="283707" y="79547"/>
                  </a:lnTo>
                  <a:lnTo>
                    <a:pt x="280193" y="87038"/>
                  </a:lnTo>
                  <a:lnTo>
                    <a:pt x="274225" y="90021"/>
                  </a:lnTo>
                  <a:lnTo>
                    <a:pt x="239440" y="115588"/>
                  </a:lnTo>
                  <a:lnTo>
                    <a:pt x="222099" y="151074"/>
                  </a:lnTo>
                  <a:lnTo>
                    <a:pt x="212468" y="194544"/>
                  </a:lnTo>
                  <a:lnTo>
                    <a:pt x="204466" y="248799"/>
                  </a:lnTo>
                  <a:lnTo>
                    <a:pt x="197681" y="282121"/>
                  </a:lnTo>
                  <a:lnTo>
                    <a:pt x="170255" y="354054"/>
                  </a:lnTo>
                  <a:lnTo>
                    <a:pt x="125149" y="418093"/>
                  </a:lnTo>
                  <a:lnTo>
                    <a:pt x="78999" y="458783"/>
                  </a:lnTo>
                  <a:lnTo>
                    <a:pt x="41427" y="479426"/>
                  </a:lnTo>
                  <a:lnTo>
                    <a:pt x="22057" y="483319"/>
                  </a:lnTo>
                  <a:lnTo>
                    <a:pt x="56610" y="483319"/>
                  </a:lnTo>
                  <a:lnTo>
                    <a:pt x="93222" y="460930"/>
                  </a:lnTo>
                  <a:lnTo>
                    <a:pt x="137356" y="418985"/>
                  </a:lnTo>
                  <a:lnTo>
                    <a:pt x="178742" y="358495"/>
                  </a:lnTo>
                  <a:lnTo>
                    <a:pt x="195951" y="320655"/>
                  </a:lnTo>
                  <a:lnTo>
                    <a:pt x="214157" y="250742"/>
                  </a:lnTo>
                  <a:lnTo>
                    <a:pt x="222157" y="196601"/>
                  </a:lnTo>
                  <a:lnTo>
                    <a:pt x="225953" y="175005"/>
                  </a:lnTo>
                  <a:lnTo>
                    <a:pt x="238419" y="134237"/>
                  </a:lnTo>
                  <a:lnTo>
                    <a:pt x="271241" y="102417"/>
                  </a:lnTo>
                  <a:lnTo>
                    <a:pt x="277171" y="99341"/>
                  </a:lnTo>
                  <a:lnTo>
                    <a:pt x="282870" y="95706"/>
                  </a:lnTo>
                  <a:lnTo>
                    <a:pt x="288109" y="90951"/>
                  </a:lnTo>
                  <a:lnTo>
                    <a:pt x="292659" y="84519"/>
                  </a:lnTo>
                  <a:lnTo>
                    <a:pt x="295112" y="79083"/>
                  </a:lnTo>
                  <a:lnTo>
                    <a:pt x="295775" y="77095"/>
                  </a:lnTo>
                  <a:close/>
                </a:path>
                <a:path w="299085" h="493395">
                  <a:moveTo>
                    <a:pt x="60093" y="382953"/>
                  </a:moveTo>
                  <a:lnTo>
                    <a:pt x="49133" y="382953"/>
                  </a:lnTo>
                  <a:lnTo>
                    <a:pt x="59852" y="383884"/>
                  </a:lnTo>
                  <a:lnTo>
                    <a:pt x="60093" y="382953"/>
                  </a:lnTo>
                  <a:close/>
                </a:path>
                <a:path w="299085" h="493395">
                  <a:moveTo>
                    <a:pt x="206730" y="20417"/>
                  </a:moveTo>
                  <a:lnTo>
                    <a:pt x="196115" y="20417"/>
                  </a:lnTo>
                  <a:lnTo>
                    <a:pt x="197895" y="36281"/>
                  </a:lnTo>
                  <a:lnTo>
                    <a:pt x="204387" y="51225"/>
                  </a:lnTo>
                  <a:lnTo>
                    <a:pt x="215081" y="64305"/>
                  </a:lnTo>
                  <a:lnTo>
                    <a:pt x="229467" y="74576"/>
                  </a:lnTo>
                  <a:lnTo>
                    <a:pt x="243420" y="80087"/>
                  </a:lnTo>
                  <a:lnTo>
                    <a:pt x="257889" y="82373"/>
                  </a:lnTo>
                  <a:lnTo>
                    <a:pt x="272071" y="81390"/>
                  </a:lnTo>
                  <a:lnTo>
                    <a:pt x="285166" y="77095"/>
                  </a:lnTo>
                  <a:lnTo>
                    <a:pt x="295775" y="77095"/>
                  </a:lnTo>
                  <a:lnTo>
                    <a:pt x="297101" y="73117"/>
                  </a:lnTo>
                  <a:lnTo>
                    <a:pt x="297147" y="72604"/>
                  </a:lnTo>
                  <a:lnTo>
                    <a:pt x="263492" y="72604"/>
                  </a:lnTo>
                  <a:lnTo>
                    <a:pt x="248619" y="71481"/>
                  </a:lnTo>
                  <a:lnTo>
                    <a:pt x="233976" y="66157"/>
                  </a:lnTo>
                  <a:lnTo>
                    <a:pt x="219978" y="55366"/>
                  </a:lnTo>
                  <a:lnTo>
                    <a:pt x="210512" y="41729"/>
                  </a:lnTo>
                  <a:lnTo>
                    <a:pt x="206180" y="26501"/>
                  </a:lnTo>
                  <a:lnTo>
                    <a:pt x="206730" y="20417"/>
                  </a:lnTo>
                  <a:close/>
                </a:path>
                <a:path w="299085" h="493395">
                  <a:moveTo>
                    <a:pt x="298626" y="55219"/>
                  </a:moveTo>
                  <a:lnTo>
                    <a:pt x="289675" y="62643"/>
                  </a:lnTo>
                  <a:lnTo>
                    <a:pt x="277531" y="69625"/>
                  </a:lnTo>
                  <a:lnTo>
                    <a:pt x="263492" y="72604"/>
                  </a:lnTo>
                  <a:lnTo>
                    <a:pt x="297147" y="72604"/>
                  </a:lnTo>
                  <a:lnTo>
                    <a:pt x="297869" y="64305"/>
                  </a:lnTo>
                  <a:lnTo>
                    <a:pt x="298626" y="5521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4966" y="4404255"/>
              <a:ext cx="186382" cy="19144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99389" y="2337282"/>
              <a:ext cx="2429510" cy="2394585"/>
            </a:xfrm>
            <a:custGeom>
              <a:avLst/>
              <a:gdLst/>
              <a:ahLst/>
              <a:cxnLst/>
              <a:rect l="l" t="t" r="r" b="b"/>
              <a:pathLst>
                <a:path w="2429510" h="2394585">
                  <a:moveTo>
                    <a:pt x="173748" y="2241042"/>
                  </a:moveTo>
                  <a:lnTo>
                    <a:pt x="167500" y="2202421"/>
                  </a:lnTo>
                  <a:lnTo>
                    <a:pt x="164769" y="2195030"/>
                  </a:lnTo>
                  <a:lnTo>
                    <a:pt x="164769" y="2242045"/>
                  </a:lnTo>
                  <a:lnTo>
                    <a:pt x="162788" y="2245499"/>
                  </a:lnTo>
                  <a:lnTo>
                    <a:pt x="161798" y="2245499"/>
                  </a:lnTo>
                  <a:lnTo>
                    <a:pt x="157619" y="2243899"/>
                  </a:lnTo>
                  <a:lnTo>
                    <a:pt x="132435" y="2204732"/>
                  </a:lnTo>
                  <a:lnTo>
                    <a:pt x="121996" y="2158530"/>
                  </a:lnTo>
                  <a:lnTo>
                    <a:pt x="124485" y="2155545"/>
                  </a:lnTo>
                  <a:lnTo>
                    <a:pt x="124980" y="2155012"/>
                  </a:lnTo>
                  <a:lnTo>
                    <a:pt x="126466" y="2155012"/>
                  </a:lnTo>
                  <a:lnTo>
                    <a:pt x="150545" y="2186470"/>
                  </a:lnTo>
                  <a:lnTo>
                    <a:pt x="163080" y="2223414"/>
                  </a:lnTo>
                  <a:lnTo>
                    <a:pt x="164769" y="2242045"/>
                  </a:lnTo>
                  <a:lnTo>
                    <a:pt x="164769" y="2195030"/>
                  </a:lnTo>
                  <a:lnTo>
                    <a:pt x="143878" y="2157526"/>
                  </a:lnTo>
                  <a:lnTo>
                    <a:pt x="141351" y="2155012"/>
                  </a:lnTo>
                  <a:lnTo>
                    <a:pt x="136601" y="2150275"/>
                  </a:lnTo>
                  <a:lnTo>
                    <a:pt x="130454" y="2146579"/>
                  </a:lnTo>
                  <a:lnTo>
                    <a:pt x="125412" y="2145487"/>
                  </a:lnTo>
                  <a:lnTo>
                    <a:pt x="121500" y="2146058"/>
                  </a:lnTo>
                  <a:lnTo>
                    <a:pt x="118160" y="2148332"/>
                  </a:lnTo>
                  <a:lnTo>
                    <a:pt x="115277" y="2152599"/>
                  </a:lnTo>
                  <a:lnTo>
                    <a:pt x="113525" y="2159571"/>
                  </a:lnTo>
                  <a:lnTo>
                    <a:pt x="113614" y="2170468"/>
                  </a:lnTo>
                  <a:lnTo>
                    <a:pt x="123482" y="2208707"/>
                  </a:lnTo>
                  <a:lnTo>
                    <a:pt x="151676" y="2251430"/>
                  </a:lnTo>
                  <a:lnTo>
                    <a:pt x="161798" y="2255443"/>
                  </a:lnTo>
                  <a:lnTo>
                    <a:pt x="163283" y="2255443"/>
                  </a:lnTo>
                  <a:lnTo>
                    <a:pt x="164274" y="2254974"/>
                  </a:lnTo>
                  <a:lnTo>
                    <a:pt x="165773" y="2254440"/>
                  </a:lnTo>
                  <a:lnTo>
                    <a:pt x="169113" y="2252408"/>
                  </a:lnTo>
                  <a:lnTo>
                    <a:pt x="171983" y="2248128"/>
                  </a:lnTo>
                  <a:lnTo>
                    <a:pt x="172643" y="2245499"/>
                  </a:lnTo>
                  <a:lnTo>
                    <a:pt x="173748" y="2241042"/>
                  </a:lnTo>
                  <a:close/>
                </a:path>
                <a:path w="2429510" h="2394585">
                  <a:moveTo>
                    <a:pt x="262775" y="2317623"/>
                  </a:moveTo>
                  <a:lnTo>
                    <a:pt x="262597" y="2291486"/>
                  </a:lnTo>
                  <a:lnTo>
                    <a:pt x="258419" y="2262606"/>
                  </a:lnTo>
                  <a:lnTo>
                    <a:pt x="252818" y="2241042"/>
                  </a:lnTo>
                  <a:lnTo>
                    <a:pt x="252818" y="2316632"/>
                  </a:lnTo>
                  <a:lnTo>
                    <a:pt x="249199" y="2337384"/>
                  </a:lnTo>
                  <a:lnTo>
                    <a:pt x="218503" y="2375293"/>
                  </a:lnTo>
                  <a:lnTo>
                    <a:pt x="182118" y="2384564"/>
                  </a:lnTo>
                  <a:lnTo>
                    <a:pt x="166801" y="2383764"/>
                  </a:lnTo>
                  <a:lnTo>
                    <a:pt x="121996" y="2351036"/>
                  </a:lnTo>
                  <a:lnTo>
                    <a:pt x="97116" y="2298192"/>
                  </a:lnTo>
                  <a:lnTo>
                    <a:pt x="84315" y="2248319"/>
                  </a:lnTo>
                  <a:lnTo>
                    <a:pt x="75666" y="2195106"/>
                  </a:lnTo>
                  <a:lnTo>
                    <a:pt x="71031" y="2145715"/>
                  </a:lnTo>
                  <a:lnTo>
                    <a:pt x="70256" y="2107285"/>
                  </a:lnTo>
                  <a:lnTo>
                    <a:pt x="70154" y="2087372"/>
                  </a:lnTo>
                  <a:lnTo>
                    <a:pt x="68961" y="2066988"/>
                  </a:lnTo>
                  <a:lnTo>
                    <a:pt x="66128" y="2046719"/>
                  </a:lnTo>
                  <a:lnTo>
                    <a:pt x="61302" y="2029726"/>
                  </a:lnTo>
                  <a:lnTo>
                    <a:pt x="14541" y="1897938"/>
                  </a:lnTo>
                  <a:lnTo>
                    <a:pt x="12065" y="1891449"/>
                  </a:lnTo>
                  <a:lnTo>
                    <a:pt x="9639" y="1877720"/>
                  </a:lnTo>
                  <a:lnTo>
                    <a:pt x="12433" y="1864474"/>
                  </a:lnTo>
                  <a:lnTo>
                    <a:pt x="19888" y="1853272"/>
                  </a:lnTo>
                  <a:lnTo>
                    <a:pt x="31457" y="1845703"/>
                  </a:lnTo>
                  <a:lnTo>
                    <a:pt x="80213" y="1825815"/>
                  </a:lnTo>
                  <a:lnTo>
                    <a:pt x="82194" y="1824824"/>
                  </a:lnTo>
                  <a:lnTo>
                    <a:pt x="84683" y="1824355"/>
                  </a:lnTo>
                  <a:lnTo>
                    <a:pt x="93141" y="1824355"/>
                  </a:lnTo>
                  <a:lnTo>
                    <a:pt x="99110" y="1828330"/>
                  </a:lnTo>
                  <a:lnTo>
                    <a:pt x="101600" y="1834769"/>
                  </a:lnTo>
                  <a:lnTo>
                    <a:pt x="110058" y="1854657"/>
                  </a:lnTo>
                  <a:lnTo>
                    <a:pt x="110553" y="1856181"/>
                  </a:lnTo>
                  <a:lnTo>
                    <a:pt x="110553" y="1857629"/>
                  </a:lnTo>
                  <a:lnTo>
                    <a:pt x="110058" y="1859165"/>
                  </a:lnTo>
                  <a:lnTo>
                    <a:pt x="109550" y="1860156"/>
                  </a:lnTo>
                  <a:lnTo>
                    <a:pt x="109054" y="1862137"/>
                  </a:lnTo>
                  <a:lnTo>
                    <a:pt x="107569" y="1863140"/>
                  </a:lnTo>
                  <a:lnTo>
                    <a:pt x="106070" y="1863598"/>
                  </a:lnTo>
                  <a:lnTo>
                    <a:pt x="104584" y="1864601"/>
                  </a:lnTo>
                  <a:lnTo>
                    <a:pt x="102590" y="1864131"/>
                  </a:lnTo>
                  <a:lnTo>
                    <a:pt x="101104" y="1863598"/>
                  </a:lnTo>
                  <a:lnTo>
                    <a:pt x="97116" y="1861146"/>
                  </a:lnTo>
                  <a:lnTo>
                    <a:pt x="92151" y="1861146"/>
                  </a:lnTo>
                  <a:lnTo>
                    <a:pt x="59372" y="1881365"/>
                  </a:lnTo>
                  <a:lnTo>
                    <a:pt x="52781" y="1902409"/>
                  </a:lnTo>
                  <a:lnTo>
                    <a:pt x="53390" y="1909673"/>
                  </a:lnTo>
                  <a:lnTo>
                    <a:pt x="90157" y="2019782"/>
                  </a:lnTo>
                  <a:lnTo>
                    <a:pt x="117373" y="2061006"/>
                  </a:lnTo>
                  <a:lnTo>
                    <a:pt x="156413" y="2096020"/>
                  </a:lnTo>
                  <a:lnTo>
                    <a:pt x="183807" y="2126297"/>
                  </a:lnTo>
                  <a:lnTo>
                    <a:pt x="209143" y="2161984"/>
                  </a:lnTo>
                  <a:lnTo>
                    <a:pt x="229438" y="2201748"/>
                  </a:lnTo>
                  <a:lnTo>
                    <a:pt x="248780" y="2263838"/>
                  </a:lnTo>
                  <a:lnTo>
                    <a:pt x="252818" y="2316632"/>
                  </a:lnTo>
                  <a:lnTo>
                    <a:pt x="252818" y="2241042"/>
                  </a:lnTo>
                  <a:lnTo>
                    <a:pt x="238391" y="2198293"/>
                  </a:lnTo>
                  <a:lnTo>
                    <a:pt x="217563" y="2157107"/>
                  </a:lnTo>
                  <a:lnTo>
                    <a:pt x="191452" y="2120201"/>
                  </a:lnTo>
                  <a:lnTo>
                    <a:pt x="163195" y="2088908"/>
                  </a:lnTo>
                  <a:lnTo>
                    <a:pt x="124294" y="2054123"/>
                  </a:lnTo>
                  <a:lnTo>
                    <a:pt x="114160" y="2042464"/>
                  </a:lnTo>
                  <a:lnTo>
                    <a:pt x="105676" y="2029726"/>
                  </a:lnTo>
                  <a:lnTo>
                    <a:pt x="99110" y="2016264"/>
                  </a:lnTo>
                  <a:lnTo>
                    <a:pt x="64287" y="1913382"/>
                  </a:lnTo>
                  <a:lnTo>
                    <a:pt x="61798" y="1906422"/>
                  </a:lnTo>
                  <a:lnTo>
                    <a:pt x="61798" y="1898408"/>
                  </a:lnTo>
                  <a:lnTo>
                    <a:pt x="64782" y="1891969"/>
                  </a:lnTo>
                  <a:lnTo>
                    <a:pt x="67779" y="1885010"/>
                  </a:lnTo>
                  <a:lnTo>
                    <a:pt x="72745" y="1879511"/>
                  </a:lnTo>
                  <a:lnTo>
                    <a:pt x="79705" y="1876526"/>
                  </a:lnTo>
                  <a:lnTo>
                    <a:pt x="91655" y="1872081"/>
                  </a:lnTo>
                  <a:lnTo>
                    <a:pt x="93141" y="1871091"/>
                  </a:lnTo>
                  <a:lnTo>
                    <a:pt x="95135" y="1871560"/>
                  </a:lnTo>
                  <a:lnTo>
                    <a:pt x="96621" y="1872081"/>
                  </a:lnTo>
                  <a:lnTo>
                    <a:pt x="100609" y="1874075"/>
                  </a:lnTo>
                  <a:lnTo>
                    <a:pt x="105575" y="1874545"/>
                  </a:lnTo>
                  <a:lnTo>
                    <a:pt x="109550" y="1873084"/>
                  </a:lnTo>
                  <a:lnTo>
                    <a:pt x="114033" y="1871091"/>
                  </a:lnTo>
                  <a:lnTo>
                    <a:pt x="117017" y="1867573"/>
                  </a:lnTo>
                  <a:lnTo>
                    <a:pt x="118135" y="1864601"/>
                  </a:lnTo>
                  <a:lnTo>
                    <a:pt x="118516" y="1863598"/>
                  </a:lnTo>
                  <a:lnTo>
                    <a:pt x="119011" y="1862137"/>
                  </a:lnTo>
                  <a:lnTo>
                    <a:pt x="120497" y="1858632"/>
                  </a:lnTo>
                  <a:lnTo>
                    <a:pt x="120497" y="1854657"/>
                  </a:lnTo>
                  <a:lnTo>
                    <a:pt x="119011" y="1851202"/>
                  </a:lnTo>
                  <a:lnTo>
                    <a:pt x="110553" y="1830793"/>
                  </a:lnTo>
                  <a:lnTo>
                    <a:pt x="106184" y="1824355"/>
                  </a:lnTo>
                  <a:lnTo>
                    <a:pt x="104851" y="1822399"/>
                  </a:lnTo>
                  <a:lnTo>
                    <a:pt x="96621" y="1816938"/>
                  </a:lnTo>
                  <a:lnTo>
                    <a:pt x="86906" y="1814931"/>
                  </a:lnTo>
                  <a:lnTo>
                    <a:pt x="76720" y="1816862"/>
                  </a:lnTo>
                  <a:lnTo>
                    <a:pt x="27978" y="1836750"/>
                  </a:lnTo>
                  <a:lnTo>
                    <a:pt x="13182" y="1846478"/>
                  </a:lnTo>
                  <a:lnTo>
                    <a:pt x="3606" y="1860867"/>
                  </a:lnTo>
                  <a:lnTo>
                    <a:pt x="0" y="1877860"/>
                  </a:lnTo>
                  <a:lnTo>
                    <a:pt x="3111" y="1895424"/>
                  </a:lnTo>
                  <a:lnTo>
                    <a:pt x="51854" y="2033168"/>
                  </a:lnTo>
                  <a:lnTo>
                    <a:pt x="56248" y="2048383"/>
                  </a:lnTo>
                  <a:lnTo>
                    <a:pt x="59067" y="2067179"/>
                  </a:lnTo>
                  <a:lnTo>
                    <a:pt x="60388" y="2087372"/>
                  </a:lnTo>
                  <a:lnTo>
                    <a:pt x="60325" y="2107285"/>
                  </a:lnTo>
                  <a:lnTo>
                    <a:pt x="61163" y="2145817"/>
                  </a:lnTo>
                  <a:lnTo>
                    <a:pt x="66027" y="2196160"/>
                  </a:lnTo>
                  <a:lnTo>
                    <a:pt x="75006" y="2250402"/>
                  </a:lnTo>
                  <a:lnTo>
                    <a:pt x="88176" y="2301176"/>
                  </a:lnTo>
                  <a:lnTo>
                    <a:pt x="114401" y="2357755"/>
                  </a:lnTo>
                  <a:lnTo>
                    <a:pt x="148856" y="2388222"/>
                  </a:lnTo>
                  <a:lnTo>
                    <a:pt x="177711" y="2394191"/>
                  </a:lnTo>
                  <a:lnTo>
                    <a:pt x="190080" y="2393327"/>
                  </a:lnTo>
                  <a:lnTo>
                    <a:pt x="201790" y="2391054"/>
                  </a:lnTo>
                  <a:lnTo>
                    <a:pt x="212407" y="2387892"/>
                  </a:lnTo>
                  <a:lnTo>
                    <a:pt x="221132" y="2384564"/>
                  </a:lnTo>
                  <a:lnTo>
                    <a:pt x="221983" y="2384247"/>
                  </a:lnTo>
                  <a:lnTo>
                    <a:pt x="238010" y="2374392"/>
                  </a:lnTo>
                  <a:lnTo>
                    <a:pt x="250215" y="2359876"/>
                  </a:lnTo>
                  <a:lnTo>
                    <a:pt x="258495" y="2340889"/>
                  </a:lnTo>
                  <a:lnTo>
                    <a:pt x="262775" y="2317623"/>
                  </a:lnTo>
                  <a:close/>
                </a:path>
                <a:path w="2429510" h="2394585">
                  <a:moveTo>
                    <a:pt x="308229" y="2284603"/>
                  </a:moveTo>
                  <a:lnTo>
                    <a:pt x="305015" y="2229802"/>
                  </a:lnTo>
                  <a:lnTo>
                    <a:pt x="298958" y="2210460"/>
                  </a:lnTo>
                  <a:lnTo>
                    <a:pt x="298958" y="2271064"/>
                  </a:lnTo>
                  <a:lnTo>
                    <a:pt x="292900" y="2313228"/>
                  </a:lnTo>
                  <a:lnTo>
                    <a:pt x="274701" y="2345461"/>
                  </a:lnTo>
                  <a:lnTo>
                    <a:pt x="282054" y="2311552"/>
                  </a:lnTo>
                  <a:lnTo>
                    <a:pt x="281609" y="2275548"/>
                  </a:lnTo>
                  <a:lnTo>
                    <a:pt x="273240" y="2235327"/>
                  </a:lnTo>
                  <a:lnTo>
                    <a:pt x="256806" y="2188819"/>
                  </a:lnTo>
                  <a:lnTo>
                    <a:pt x="239064" y="2152091"/>
                  </a:lnTo>
                  <a:lnTo>
                    <a:pt x="191820" y="2091690"/>
                  </a:lnTo>
                  <a:lnTo>
                    <a:pt x="159804" y="2062543"/>
                  </a:lnTo>
                  <a:lnTo>
                    <a:pt x="197967" y="2080018"/>
                  </a:lnTo>
                  <a:lnTo>
                    <a:pt x="229374" y="2104402"/>
                  </a:lnTo>
                  <a:lnTo>
                    <a:pt x="255841" y="2137194"/>
                  </a:lnTo>
                  <a:lnTo>
                    <a:pt x="279184" y="2179866"/>
                  </a:lnTo>
                  <a:lnTo>
                    <a:pt x="294017" y="2224709"/>
                  </a:lnTo>
                  <a:lnTo>
                    <a:pt x="298958" y="2271064"/>
                  </a:lnTo>
                  <a:lnTo>
                    <a:pt x="298958" y="2210460"/>
                  </a:lnTo>
                  <a:lnTo>
                    <a:pt x="260426" y="2126805"/>
                  </a:lnTo>
                  <a:lnTo>
                    <a:pt x="228015" y="2090115"/>
                  </a:lnTo>
                  <a:lnTo>
                    <a:pt x="188595" y="2063864"/>
                  </a:lnTo>
                  <a:lnTo>
                    <a:pt x="139903" y="2046097"/>
                  </a:lnTo>
                  <a:lnTo>
                    <a:pt x="118516" y="2040661"/>
                  </a:lnTo>
                  <a:lnTo>
                    <a:pt x="173774" y="2087829"/>
                  </a:lnTo>
                  <a:lnTo>
                    <a:pt x="204139" y="2119211"/>
                  </a:lnTo>
                  <a:lnTo>
                    <a:pt x="228257" y="2152840"/>
                  </a:lnTo>
                  <a:lnTo>
                    <a:pt x="247840" y="2192337"/>
                  </a:lnTo>
                  <a:lnTo>
                    <a:pt x="265036" y="2242045"/>
                  </a:lnTo>
                  <a:lnTo>
                    <a:pt x="272656" y="2284247"/>
                  </a:lnTo>
                  <a:lnTo>
                    <a:pt x="270865" y="2321877"/>
                  </a:lnTo>
                  <a:lnTo>
                    <a:pt x="259791" y="2357856"/>
                  </a:lnTo>
                  <a:lnTo>
                    <a:pt x="253809" y="2370785"/>
                  </a:lnTo>
                  <a:lnTo>
                    <a:pt x="266750" y="2363825"/>
                  </a:lnTo>
                  <a:lnTo>
                    <a:pt x="283667" y="2345461"/>
                  </a:lnTo>
                  <a:lnTo>
                    <a:pt x="296049" y="2332024"/>
                  </a:lnTo>
                  <a:lnTo>
                    <a:pt x="308229" y="2284603"/>
                  </a:lnTo>
                  <a:close/>
                </a:path>
                <a:path w="2429510" h="2394585">
                  <a:moveTo>
                    <a:pt x="2136622" y="301282"/>
                  </a:moveTo>
                  <a:lnTo>
                    <a:pt x="2127199" y="301282"/>
                  </a:lnTo>
                  <a:lnTo>
                    <a:pt x="2127199" y="317715"/>
                  </a:lnTo>
                  <a:lnTo>
                    <a:pt x="2136622" y="317715"/>
                  </a:lnTo>
                  <a:lnTo>
                    <a:pt x="2136622" y="301282"/>
                  </a:lnTo>
                  <a:close/>
                </a:path>
                <a:path w="2429510" h="2394585">
                  <a:moveTo>
                    <a:pt x="2136622" y="268998"/>
                  </a:moveTo>
                  <a:lnTo>
                    <a:pt x="2127199" y="268998"/>
                  </a:lnTo>
                  <a:lnTo>
                    <a:pt x="2127199" y="284911"/>
                  </a:lnTo>
                  <a:lnTo>
                    <a:pt x="2136622" y="284911"/>
                  </a:lnTo>
                  <a:lnTo>
                    <a:pt x="2136622" y="268998"/>
                  </a:lnTo>
                  <a:close/>
                </a:path>
                <a:path w="2429510" h="2394585">
                  <a:moveTo>
                    <a:pt x="2136622" y="236181"/>
                  </a:moveTo>
                  <a:lnTo>
                    <a:pt x="2127199" y="236181"/>
                  </a:lnTo>
                  <a:lnTo>
                    <a:pt x="2127199" y="252564"/>
                  </a:lnTo>
                  <a:lnTo>
                    <a:pt x="2136622" y="252564"/>
                  </a:lnTo>
                  <a:lnTo>
                    <a:pt x="2136622" y="236181"/>
                  </a:lnTo>
                  <a:close/>
                </a:path>
                <a:path w="2429510" h="2394585">
                  <a:moveTo>
                    <a:pt x="2153069" y="451434"/>
                  </a:moveTo>
                  <a:lnTo>
                    <a:pt x="2143112" y="451434"/>
                  </a:lnTo>
                  <a:lnTo>
                    <a:pt x="2143112" y="577240"/>
                  </a:lnTo>
                  <a:lnTo>
                    <a:pt x="2153069" y="577240"/>
                  </a:lnTo>
                  <a:lnTo>
                    <a:pt x="2153069" y="451434"/>
                  </a:lnTo>
                  <a:close/>
                </a:path>
                <a:path w="2429510" h="2394585">
                  <a:moveTo>
                    <a:pt x="2153069" y="317715"/>
                  </a:moveTo>
                  <a:lnTo>
                    <a:pt x="2143112" y="317715"/>
                  </a:lnTo>
                  <a:lnTo>
                    <a:pt x="2143112" y="333629"/>
                  </a:lnTo>
                  <a:lnTo>
                    <a:pt x="2153069" y="333629"/>
                  </a:lnTo>
                  <a:lnTo>
                    <a:pt x="2153069" y="317715"/>
                  </a:lnTo>
                  <a:close/>
                </a:path>
                <a:path w="2429510" h="2394585">
                  <a:moveTo>
                    <a:pt x="2153069" y="284911"/>
                  </a:moveTo>
                  <a:lnTo>
                    <a:pt x="2143112" y="284911"/>
                  </a:lnTo>
                  <a:lnTo>
                    <a:pt x="2143112" y="301282"/>
                  </a:lnTo>
                  <a:lnTo>
                    <a:pt x="2153069" y="301282"/>
                  </a:lnTo>
                  <a:lnTo>
                    <a:pt x="2153069" y="284911"/>
                  </a:lnTo>
                  <a:close/>
                </a:path>
                <a:path w="2429510" h="2394585">
                  <a:moveTo>
                    <a:pt x="2153069" y="252564"/>
                  </a:moveTo>
                  <a:lnTo>
                    <a:pt x="2143112" y="252564"/>
                  </a:lnTo>
                  <a:lnTo>
                    <a:pt x="2143112" y="268998"/>
                  </a:lnTo>
                  <a:lnTo>
                    <a:pt x="2153069" y="268998"/>
                  </a:lnTo>
                  <a:lnTo>
                    <a:pt x="2153069" y="252564"/>
                  </a:lnTo>
                  <a:close/>
                </a:path>
                <a:path w="2429510" h="2394585">
                  <a:moveTo>
                    <a:pt x="2153069" y="220281"/>
                  </a:moveTo>
                  <a:lnTo>
                    <a:pt x="2143112" y="220281"/>
                  </a:lnTo>
                  <a:lnTo>
                    <a:pt x="2143112" y="236181"/>
                  </a:lnTo>
                  <a:lnTo>
                    <a:pt x="2153069" y="236181"/>
                  </a:lnTo>
                  <a:lnTo>
                    <a:pt x="2153069" y="220281"/>
                  </a:lnTo>
                  <a:close/>
                </a:path>
                <a:path w="2429510" h="2394585">
                  <a:moveTo>
                    <a:pt x="2153069" y="187921"/>
                  </a:moveTo>
                  <a:lnTo>
                    <a:pt x="2143112" y="187921"/>
                  </a:lnTo>
                  <a:lnTo>
                    <a:pt x="2143112" y="204304"/>
                  </a:lnTo>
                  <a:lnTo>
                    <a:pt x="2153069" y="204304"/>
                  </a:lnTo>
                  <a:lnTo>
                    <a:pt x="2153069" y="187921"/>
                  </a:lnTo>
                  <a:close/>
                </a:path>
                <a:path w="2429510" h="2394585">
                  <a:moveTo>
                    <a:pt x="2169439" y="333629"/>
                  </a:moveTo>
                  <a:lnTo>
                    <a:pt x="2159495" y="333629"/>
                  </a:lnTo>
                  <a:lnTo>
                    <a:pt x="2159495" y="349999"/>
                  </a:lnTo>
                  <a:lnTo>
                    <a:pt x="2169439" y="349999"/>
                  </a:lnTo>
                  <a:lnTo>
                    <a:pt x="2169439" y="333629"/>
                  </a:lnTo>
                  <a:close/>
                </a:path>
                <a:path w="2429510" h="2394585">
                  <a:moveTo>
                    <a:pt x="2169439" y="301282"/>
                  </a:moveTo>
                  <a:lnTo>
                    <a:pt x="2159495" y="301282"/>
                  </a:lnTo>
                  <a:lnTo>
                    <a:pt x="2159495" y="317715"/>
                  </a:lnTo>
                  <a:lnTo>
                    <a:pt x="2169439" y="317715"/>
                  </a:lnTo>
                  <a:lnTo>
                    <a:pt x="2169439" y="301282"/>
                  </a:lnTo>
                  <a:close/>
                </a:path>
                <a:path w="2429510" h="2394585">
                  <a:moveTo>
                    <a:pt x="2169439" y="268998"/>
                  </a:moveTo>
                  <a:lnTo>
                    <a:pt x="2159495" y="268998"/>
                  </a:lnTo>
                  <a:lnTo>
                    <a:pt x="2159495" y="284911"/>
                  </a:lnTo>
                  <a:lnTo>
                    <a:pt x="2169439" y="284911"/>
                  </a:lnTo>
                  <a:lnTo>
                    <a:pt x="2169439" y="268998"/>
                  </a:lnTo>
                  <a:close/>
                </a:path>
                <a:path w="2429510" h="2394585">
                  <a:moveTo>
                    <a:pt x="2169439" y="236181"/>
                  </a:moveTo>
                  <a:lnTo>
                    <a:pt x="2159495" y="236181"/>
                  </a:lnTo>
                  <a:lnTo>
                    <a:pt x="2159495" y="252564"/>
                  </a:lnTo>
                  <a:lnTo>
                    <a:pt x="2169439" y="252564"/>
                  </a:lnTo>
                  <a:lnTo>
                    <a:pt x="2169439" y="236181"/>
                  </a:lnTo>
                  <a:close/>
                </a:path>
                <a:path w="2429510" h="2394585">
                  <a:moveTo>
                    <a:pt x="2201799" y="260515"/>
                  </a:moveTo>
                  <a:lnTo>
                    <a:pt x="2191855" y="260515"/>
                  </a:lnTo>
                  <a:lnTo>
                    <a:pt x="2191855" y="276948"/>
                  </a:lnTo>
                  <a:lnTo>
                    <a:pt x="2201799" y="276948"/>
                  </a:lnTo>
                  <a:lnTo>
                    <a:pt x="2201799" y="260515"/>
                  </a:lnTo>
                  <a:close/>
                </a:path>
                <a:path w="2429510" h="2394585">
                  <a:moveTo>
                    <a:pt x="2201799" y="228231"/>
                  </a:moveTo>
                  <a:lnTo>
                    <a:pt x="2191855" y="228231"/>
                  </a:lnTo>
                  <a:lnTo>
                    <a:pt x="2191855" y="244602"/>
                  </a:lnTo>
                  <a:lnTo>
                    <a:pt x="2201799" y="244602"/>
                  </a:lnTo>
                  <a:lnTo>
                    <a:pt x="2201799" y="228231"/>
                  </a:lnTo>
                  <a:close/>
                </a:path>
                <a:path w="2429510" h="2394585">
                  <a:moveTo>
                    <a:pt x="2201799" y="195884"/>
                  </a:moveTo>
                  <a:lnTo>
                    <a:pt x="2191855" y="195884"/>
                  </a:lnTo>
                  <a:lnTo>
                    <a:pt x="2191855" y="211785"/>
                  </a:lnTo>
                  <a:lnTo>
                    <a:pt x="2201799" y="211785"/>
                  </a:lnTo>
                  <a:lnTo>
                    <a:pt x="2201799" y="195884"/>
                  </a:lnTo>
                  <a:close/>
                </a:path>
                <a:path w="2429510" h="2394585">
                  <a:moveTo>
                    <a:pt x="2218245" y="378371"/>
                  </a:moveTo>
                  <a:lnTo>
                    <a:pt x="2208301" y="378371"/>
                  </a:lnTo>
                  <a:lnTo>
                    <a:pt x="2208301" y="532498"/>
                  </a:lnTo>
                  <a:lnTo>
                    <a:pt x="2218245" y="532498"/>
                  </a:lnTo>
                  <a:lnTo>
                    <a:pt x="2218245" y="378371"/>
                  </a:lnTo>
                  <a:close/>
                </a:path>
                <a:path w="2429510" h="2394585">
                  <a:moveTo>
                    <a:pt x="2218245" y="276948"/>
                  </a:moveTo>
                  <a:lnTo>
                    <a:pt x="2208301" y="276948"/>
                  </a:lnTo>
                  <a:lnTo>
                    <a:pt x="2208301" y="293331"/>
                  </a:lnTo>
                  <a:lnTo>
                    <a:pt x="2218245" y="293331"/>
                  </a:lnTo>
                  <a:lnTo>
                    <a:pt x="2218245" y="276948"/>
                  </a:lnTo>
                  <a:close/>
                </a:path>
                <a:path w="2429510" h="2394585">
                  <a:moveTo>
                    <a:pt x="2218245" y="244602"/>
                  </a:moveTo>
                  <a:lnTo>
                    <a:pt x="2208301" y="244602"/>
                  </a:lnTo>
                  <a:lnTo>
                    <a:pt x="2208301" y="260515"/>
                  </a:lnTo>
                  <a:lnTo>
                    <a:pt x="2218245" y="260515"/>
                  </a:lnTo>
                  <a:lnTo>
                    <a:pt x="2218245" y="244602"/>
                  </a:lnTo>
                  <a:close/>
                </a:path>
                <a:path w="2429510" h="2394585">
                  <a:moveTo>
                    <a:pt x="2218245" y="211785"/>
                  </a:moveTo>
                  <a:lnTo>
                    <a:pt x="2208301" y="211785"/>
                  </a:lnTo>
                  <a:lnTo>
                    <a:pt x="2208301" y="228231"/>
                  </a:lnTo>
                  <a:lnTo>
                    <a:pt x="2218245" y="228231"/>
                  </a:lnTo>
                  <a:lnTo>
                    <a:pt x="2218245" y="211785"/>
                  </a:lnTo>
                  <a:close/>
                </a:path>
                <a:path w="2429510" h="2394585">
                  <a:moveTo>
                    <a:pt x="2218245" y="179438"/>
                  </a:moveTo>
                  <a:lnTo>
                    <a:pt x="2208301" y="179438"/>
                  </a:lnTo>
                  <a:lnTo>
                    <a:pt x="2208301" y="195884"/>
                  </a:lnTo>
                  <a:lnTo>
                    <a:pt x="2218245" y="195884"/>
                  </a:lnTo>
                  <a:lnTo>
                    <a:pt x="2218245" y="179438"/>
                  </a:lnTo>
                  <a:close/>
                </a:path>
                <a:path w="2429510" h="2394585">
                  <a:moveTo>
                    <a:pt x="2218245" y="147624"/>
                  </a:moveTo>
                  <a:lnTo>
                    <a:pt x="2208301" y="147624"/>
                  </a:lnTo>
                  <a:lnTo>
                    <a:pt x="2208301" y="163525"/>
                  </a:lnTo>
                  <a:lnTo>
                    <a:pt x="2218245" y="163525"/>
                  </a:lnTo>
                  <a:lnTo>
                    <a:pt x="2218245" y="147624"/>
                  </a:lnTo>
                  <a:close/>
                </a:path>
                <a:path w="2429510" h="2394585">
                  <a:moveTo>
                    <a:pt x="2234158" y="293331"/>
                  </a:moveTo>
                  <a:lnTo>
                    <a:pt x="2224671" y="293331"/>
                  </a:lnTo>
                  <a:lnTo>
                    <a:pt x="2224671" y="309232"/>
                  </a:lnTo>
                  <a:lnTo>
                    <a:pt x="2234158" y="309232"/>
                  </a:lnTo>
                  <a:lnTo>
                    <a:pt x="2234158" y="293331"/>
                  </a:lnTo>
                  <a:close/>
                </a:path>
                <a:path w="2429510" h="2394585">
                  <a:moveTo>
                    <a:pt x="2234158" y="260515"/>
                  </a:moveTo>
                  <a:lnTo>
                    <a:pt x="2224671" y="260515"/>
                  </a:lnTo>
                  <a:lnTo>
                    <a:pt x="2224671" y="276948"/>
                  </a:lnTo>
                  <a:lnTo>
                    <a:pt x="2234158" y="276948"/>
                  </a:lnTo>
                  <a:lnTo>
                    <a:pt x="2234158" y="260515"/>
                  </a:lnTo>
                  <a:close/>
                </a:path>
                <a:path w="2429510" h="2394585">
                  <a:moveTo>
                    <a:pt x="2234158" y="228231"/>
                  </a:moveTo>
                  <a:lnTo>
                    <a:pt x="2224671" y="228231"/>
                  </a:lnTo>
                  <a:lnTo>
                    <a:pt x="2224671" y="244602"/>
                  </a:lnTo>
                  <a:lnTo>
                    <a:pt x="2234158" y="244602"/>
                  </a:lnTo>
                  <a:lnTo>
                    <a:pt x="2234158" y="228231"/>
                  </a:lnTo>
                  <a:close/>
                </a:path>
                <a:path w="2429510" h="2394585">
                  <a:moveTo>
                    <a:pt x="2234158" y="195884"/>
                  </a:moveTo>
                  <a:lnTo>
                    <a:pt x="2224671" y="195884"/>
                  </a:lnTo>
                  <a:lnTo>
                    <a:pt x="2224671" y="211785"/>
                  </a:lnTo>
                  <a:lnTo>
                    <a:pt x="2234158" y="211785"/>
                  </a:lnTo>
                  <a:lnTo>
                    <a:pt x="2234158" y="195884"/>
                  </a:lnTo>
                  <a:close/>
                </a:path>
                <a:path w="2429510" h="2394585">
                  <a:moveTo>
                    <a:pt x="2250529" y="288886"/>
                  </a:moveTo>
                  <a:lnTo>
                    <a:pt x="2248852" y="229692"/>
                  </a:lnTo>
                  <a:lnTo>
                    <a:pt x="2244001" y="169697"/>
                  </a:lnTo>
                  <a:lnTo>
                    <a:pt x="2236266" y="116928"/>
                  </a:lnTo>
                  <a:lnTo>
                    <a:pt x="2225929" y="79387"/>
                  </a:lnTo>
                  <a:lnTo>
                    <a:pt x="2217255" y="69596"/>
                  </a:lnTo>
                  <a:lnTo>
                    <a:pt x="2218245" y="69596"/>
                  </a:lnTo>
                  <a:lnTo>
                    <a:pt x="2218245" y="38201"/>
                  </a:lnTo>
                  <a:lnTo>
                    <a:pt x="2220684" y="37680"/>
                  </a:lnTo>
                  <a:lnTo>
                    <a:pt x="2226856" y="33464"/>
                  </a:lnTo>
                  <a:lnTo>
                    <a:pt x="2229701" y="29298"/>
                  </a:lnTo>
                  <a:lnTo>
                    <a:pt x="2231072" y="27292"/>
                  </a:lnTo>
                  <a:lnTo>
                    <a:pt x="2232634" y="19875"/>
                  </a:lnTo>
                  <a:lnTo>
                    <a:pt x="2231072" y="12153"/>
                  </a:lnTo>
                  <a:lnTo>
                    <a:pt x="2229586" y="9931"/>
                  </a:lnTo>
                  <a:lnTo>
                    <a:pt x="2226856" y="5842"/>
                  </a:lnTo>
                  <a:lnTo>
                    <a:pt x="2222690" y="2959"/>
                  </a:lnTo>
                  <a:lnTo>
                    <a:pt x="2222690" y="14376"/>
                  </a:lnTo>
                  <a:lnTo>
                    <a:pt x="2222690" y="24853"/>
                  </a:lnTo>
                  <a:lnTo>
                    <a:pt x="2218702" y="29298"/>
                  </a:lnTo>
                  <a:lnTo>
                    <a:pt x="2218245" y="29298"/>
                  </a:lnTo>
                  <a:lnTo>
                    <a:pt x="2208301" y="29298"/>
                  </a:lnTo>
                  <a:lnTo>
                    <a:pt x="2207768" y="29298"/>
                  </a:lnTo>
                  <a:lnTo>
                    <a:pt x="2203323" y="24853"/>
                  </a:lnTo>
                  <a:lnTo>
                    <a:pt x="2203323" y="14376"/>
                  </a:lnTo>
                  <a:lnTo>
                    <a:pt x="2207768" y="9931"/>
                  </a:lnTo>
                  <a:lnTo>
                    <a:pt x="2218702" y="9931"/>
                  </a:lnTo>
                  <a:lnTo>
                    <a:pt x="2222690" y="14376"/>
                  </a:lnTo>
                  <a:lnTo>
                    <a:pt x="2222690" y="2959"/>
                  </a:lnTo>
                  <a:lnTo>
                    <a:pt x="2220684" y="1562"/>
                  </a:lnTo>
                  <a:lnTo>
                    <a:pt x="2213267" y="0"/>
                  </a:lnTo>
                  <a:lnTo>
                    <a:pt x="2205621" y="1562"/>
                  </a:lnTo>
                  <a:lnTo>
                    <a:pt x="2199449" y="5842"/>
                  </a:lnTo>
                  <a:lnTo>
                    <a:pt x="2195334" y="12153"/>
                  </a:lnTo>
                  <a:lnTo>
                    <a:pt x="2193836" y="19875"/>
                  </a:lnTo>
                  <a:lnTo>
                    <a:pt x="2195334" y="27292"/>
                  </a:lnTo>
                  <a:lnTo>
                    <a:pt x="2199449" y="33464"/>
                  </a:lnTo>
                  <a:lnTo>
                    <a:pt x="2205621" y="37680"/>
                  </a:lnTo>
                  <a:lnTo>
                    <a:pt x="2208301" y="38239"/>
                  </a:lnTo>
                  <a:lnTo>
                    <a:pt x="2208301" y="69596"/>
                  </a:lnTo>
                  <a:lnTo>
                    <a:pt x="2209203" y="69596"/>
                  </a:lnTo>
                  <a:lnTo>
                    <a:pt x="2200402" y="79387"/>
                  </a:lnTo>
                  <a:lnTo>
                    <a:pt x="2190013" y="116928"/>
                  </a:lnTo>
                  <a:lnTo>
                    <a:pt x="2182342" y="169697"/>
                  </a:lnTo>
                  <a:lnTo>
                    <a:pt x="2179028" y="211302"/>
                  </a:lnTo>
                  <a:lnTo>
                    <a:pt x="2178964" y="210337"/>
                  </a:lnTo>
                  <a:lnTo>
                    <a:pt x="2171293" y="157416"/>
                  </a:lnTo>
                  <a:lnTo>
                    <a:pt x="2160930" y="119748"/>
                  </a:lnTo>
                  <a:lnTo>
                    <a:pt x="2152523" y="110363"/>
                  </a:lnTo>
                  <a:lnTo>
                    <a:pt x="2153069" y="110363"/>
                  </a:lnTo>
                  <a:lnTo>
                    <a:pt x="2153069" y="77050"/>
                  </a:lnTo>
                  <a:lnTo>
                    <a:pt x="2155736" y="76530"/>
                  </a:lnTo>
                  <a:lnTo>
                    <a:pt x="2161870" y="72440"/>
                  </a:lnTo>
                  <a:lnTo>
                    <a:pt x="2164435" y="68605"/>
                  </a:lnTo>
                  <a:lnTo>
                    <a:pt x="2165959" y="66294"/>
                  </a:lnTo>
                  <a:lnTo>
                    <a:pt x="2167445" y="58661"/>
                  </a:lnTo>
                  <a:lnTo>
                    <a:pt x="2165959" y="51015"/>
                  </a:lnTo>
                  <a:lnTo>
                    <a:pt x="2164448" y="48717"/>
                  </a:lnTo>
                  <a:lnTo>
                    <a:pt x="2161870" y="44843"/>
                  </a:lnTo>
                  <a:lnTo>
                    <a:pt x="2158034" y="42278"/>
                  </a:lnTo>
                  <a:lnTo>
                    <a:pt x="2158034" y="53162"/>
                  </a:lnTo>
                  <a:lnTo>
                    <a:pt x="2158034" y="64096"/>
                  </a:lnTo>
                  <a:lnTo>
                    <a:pt x="2153526" y="68605"/>
                  </a:lnTo>
                  <a:lnTo>
                    <a:pt x="2142591" y="68605"/>
                  </a:lnTo>
                  <a:lnTo>
                    <a:pt x="2138603" y="64096"/>
                  </a:lnTo>
                  <a:lnTo>
                    <a:pt x="2138603" y="53162"/>
                  </a:lnTo>
                  <a:lnTo>
                    <a:pt x="2142591" y="48717"/>
                  </a:lnTo>
                  <a:lnTo>
                    <a:pt x="2153526" y="48717"/>
                  </a:lnTo>
                  <a:lnTo>
                    <a:pt x="2158034" y="53162"/>
                  </a:lnTo>
                  <a:lnTo>
                    <a:pt x="2158034" y="42278"/>
                  </a:lnTo>
                  <a:lnTo>
                    <a:pt x="2155736" y="40728"/>
                  </a:lnTo>
                  <a:lnTo>
                    <a:pt x="2148090" y="39243"/>
                  </a:lnTo>
                  <a:lnTo>
                    <a:pt x="2140635" y="40728"/>
                  </a:lnTo>
                  <a:lnTo>
                    <a:pt x="2134451" y="44843"/>
                  </a:lnTo>
                  <a:lnTo>
                    <a:pt x="2130221" y="51015"/>
                  </a:lnTo>
                  <a:lnTo>
                    <a:pt x="2128659" y="58661"/>
                  </a:lnTo>
                  <a:lnTo>
                    <a:pt x="2130221" y="66294"/>
                  </a:lnTo>
                  <a:lnTo>
                    <a:pt x="2134451" y="72440"/>
                  </a:lnTo>
                  <a:lnTo>
                    <a:pt x="2140635" y="76530"/>
                  </a:lnTo>
                  <a:lnTo>
                    <a:pt x="2143112" y="77025"/>
                  </a:lnTo>
                  <a:lnTo>
                    <a:pt x="2143112" y="110363"/>
                  </a:lnTo>
                  <a:lnTo>
                    <a:pt x="2143709" y="110363"/>
                  </a:lnTo>
                  <a:lnTo>
                    <a:pt x="2135428" y="119748"/>
                  </a:lnTo>
                  <a:lnTo>
                    <a:pt x="2125065" y="157416"/>
                  </a:lnTo>
                  <a:lnTo>
                    <a:pt x="2117306" y="210337"/>
                  </a:lnTo>
                  <a:lnTo>
                    <a:pt x="2112441" y="270433"/>
                  </a:lnTo>
                  <a:lnTo>
                    <a:pt x="2110752" y="329653"/>
                  </a:lnTo>
                  <a:lnTo>
                    <a:pt x="2110752" y="593686"/>
                  </a:lnTo>
                  <a:lnTo>
                    <a:pt x="2120709" y="593686"/>
                  </a:lnTo>
                  <a:lnTo>
                    <a:pt x="2120709" y="329653"/>
                  </a:lnTo>
                  <a:lnTo>
                    <a:pt x="2123579" y="247853"/>
                  </a:lnTo>
                  <a:lnTo>
                    <a:pt x="2127199" y="214236"/>
                  </a:lnTo>
                  <a:lnTo>
                    <a:pt x="2127199" y="220281"/>
                  </a:lnTo>
                  <a:lnTo>
                    <a:pt x="2136622" y="220281"/>
                  </a:lnTo>
                  <a:lnTo>
                    <a:pt x="2136622" y="203835"/>
                  </a:lnTo>
                  <a:lnTo>
                    <a:pt x="2128316" y="203835"/>
                  </a:lnTo>
                  <a:lnTo>
                    <a:pt x="2130031" y="187921"/>
                  </a:lnTo>
                  <a:lnTo>
                    <a:pt x="2136622" y="187921"/>
                  </a:lnTo>
                  <a:lnTo>
                    <a:pt x="2136622" y="172021"/>
                  </a:lnTo>
                  <a:lnTo>
                    <a:pt x="2132647" y="172021"/>
                  </a:lnTo>
                  <a:lnTo>
                    <a:pt x="2139619" y="136639"/>
                  </a:lnTo>
                  <a:lnTo>
                    <a:pt x="2148090" y="115798"/>
                  </a:lnTo>
                  <a:lnTo>
                    <a:pt x="2156637" y="136639"/>
                  </a:lnTo>
                  <a:lnTo>
                    <a:pt x="2165743" y="182079"/>
                  </a:lnTo>
                  <a:lnTo>
                    <a:pt x="2168182" y="204304"/>
                  </a:lnTo>
                  <a:lnTo>
                    <a:pt x="2159495" y="204304"/>
                  </a:lnTo>
                  <a:lnTo>
                    <a:pt x="2159495" y="220738"/>
                  </a:lnTo>
                  <a:lnTo>
                    <a:pt x="2169439" y="220738"/>
                  </a:lnTo>
                  <a:lnTo>
                    <a:pt x="2169439" y="215671"/>
                  </a:lnTo>
                  <a:lnTo>
                    <a:pt x="2172982" y="247853"/>
                  </a:lnTo>
                  <a:lnTo>
                    <a:pt x="2175941" y="329653"/>
                  </a:lnTo>
                  <a:lnTo>
                    <a:pt x="2175941" y="475818"/>
                  </a:lnTo>
                  <a:lnTo>
                    <a:pt x="2175941" y="552919"/>
                  </a:lnTo>
                  <a:lnTo>
                    <a:pt x="2185352" y="552919"/>
                  </a:lnTo>
                  <a:lnTo>
                    <a:pt x="2185352" y="475818"/>
                  </a:lnTo>
                  <a:lnTo>
                    <a:pt x="2185352" y="329653"/>
                  </a:lnTo>
                  <a:lnTo>
                    <a:pt x="2185352" y="288886"/>
                  </a:lnTo>
                  <a:lnTo>
                    <a:pt x="2188311" y="207086"/>
                  </a:lnTo>
                  <a:lnTo>
                    <a:pt x="2191855" y="175069"/>
                  </a:lnTo>
                  <a:lnTo>
                    <a:pt x="2191855" y="179438"/>
                  </a:lnTo>
                  <a:lnTo>
                    <a:pt x="2201799" y="179438"/>
                  </a:lnTo>
                  <a:lnTo>
                    <a:pt x="2201799" y="163068"/>
                  </a:lnTo>
                  <a:lnTo>
                    <a:pt x="2193175" y="163068"/>
                  </a:lnTo>
                  <a:lnTo>
                    <a:pt x="2194890" y="147624"/>
                  </a:lnTo>
                  <a:lnTo>
                    <a:pt x="2201799" y="147624"/>
                  </a:lnTo>
                  <a:lnTo>
                    <a:pt x="2201799" y="131254"/>
                  </a:lnTo>
                  <a:lnTo>
                    <a:pt x="2197595" y="131254"/>
                  </a:lnTo>
                  <a:lnTo>
                    <a:pt x="2204707" y="95872"/>
                  </a:lnTo>
                  <a:lnTo>
                    <a:pt x="2213267" y="75031"/>
                  </a:lnTo>
                  <a:lnTo>
                    <a:pt x="2221738" y="95872"/>
                  </a:lnTo>
                  <a:lnTo>
                    <a:pt x="2230653" y="141312"/>
                  </a:lnTo>
                  <a:lnTo>
                    <a:pt x="2233028" y="163525"/>
                  </a:lnTo>
                  <a:lnTo>
                    <a:pt x="2224671" y="163525"/>
                  </a:lnTo>
                  <a:lnTo>
                    <a:pt x="2224671" y="179971"/>
                  </a:lnTo>
                  <a:lnTo>
                    <a:pt x="2234158" y="179971"/>
                  </a:lnTo>
                  <a:lnTo>
                    <a:pt x="2234158" y="173964"/>
                  </a:lnTo>
                  <a:lnTo>
                    <a:pt x="2237714" y="207086"/>
                  </a:lnTo>
                  <a:lnTo>
                    <a:pt x="2240584" y="288886"/>
                  </a:lnTo>
                  <a:lnTo>
                    <a:pt x="2240584" y="386334"/>
                  </a:lnTo>
                  <a:lnTo>
                    <a:pt x="2250529" y="386334"/>
                  </a:lnTo>
                  <a:lnTo>
                    <a:pt x="2250529" y="288886"/>
                  </a:lnTo>
                  <a:close/>
                </a:path>
                <a:path w="2429510" h="2394585">
                  <a:moveTo>
                    <a:pt x="2331631" y="382358"/>
                  </a:moveTo>
                  <a:lnTo>
                    <a:pt x="2322207" y="382358"/>
                  </a:lnTo>
                  <a:lnTo>
                    <a:pt x="2322207" y="536473"/>
                  </a:lnTo>
                  <a:lnTo>
                    <a:pt x="2331631" y="536473"/>
                  </a:lnTo>
                  <a:lnTo>
                    <a:pt x="2331631" y="382358"/>
                  </a:lnTo>
                  <a:close/>
                </a:path>
                <a:path w="2429510" h="2394585">
                  <a:moveTo>
                    <a:pt x="2331631" y="276948"/>
                  </a:moveTo>
                  <a:lnTo>
                    <a:pt x="2322207" y="276948"/>
                  </a:lnTo>
                  <a:lnTo>
                    <a:pt x="2322207" y="293331"/>
                  </a:lnTo>
                  <a:lnTo>
                    <a:pt x="2331631" y="293331"/>
                  </a:lnTo>
                  <a:lnTo>
                    <a:pt x="2331631" y="276948"/>
                  </a:lnTo>
                  <a:close/>
                </a:path>
                <a:path w="2429510" h="2394585">
                  <a:moveTo>
                    <a:pt x="2331631" y="244602"/>
                  </a:moveTo>
                  <a:lnTo>
                    <a:pt x="2322207" y="244602"/>
                  </a:lnTo>
                  <a:lnTo>
                    <a:pt x="2322207" y="260515"/>
                  </a:lnTo>
                  <a:lnTo>
                    <a:pt x="2331631" y="260515"/>
                  </a:lnTo>
                  <a:lnTo>
                    <a:pt x="2331631" y="244602"/>
                  </a:lnTo>
                  <a:close/>
                </a:path>
                <a:path w="2429510" h="2394585">
                  <a:moveTo>
                    <a:pt x="2331631" y="211785"/>
                  </a:moveTo>
                  <a:lnTo>
                    <a:pt x="2322207" y="211785"/>
                  </a:lnTo>
                  <a:lnTo>
                    <a:pt x="2322207" y="228231"/>
                  </a:lnTo>
                  <a:lnTo>
                    <a:pt x="2331631" y="228231"/>
                  </a:lnTo>
                  <a:lnTo>
                    <a:pt x="2331631" y="211785"/>
                  </a:lnTo>
                  <a:close/>
                </a:path>
                <a:path w="2429510" h="2394585">
                  <a:moveTo>
                    <a:pt x="2331631" y="179438"/>
                  </a:moveTo>
                  <a:lnTo>
                    <a:pt x="2322207" y="179438"/>
                  </a:lnTo>
                  <a:lnTo>
                    <a:pt x="2322207" y="195884"/>
                  </a:lnTo>
                  <a:lnTo>
                    <a:pt x="2331631" y="195884"/>
                  </a:lnTo>
                  <a:lnTo>
                    <a:pt x="2331631" y="179438"/>
                  </a:lnTo>
                  <a:close/>
                </a:path>
                <a:path w="2429510" h="2394585">
                  <a:moveTo>
                    <a:pt x="2331631" y="147624"/>
                  </a:moveTo>
                  <a:lnTo>
                    <a:pt x="2322207" y="147624"/>
                  </a:lnTo>
                  <a:lnTo>
                    <a:pt x="2322207" y="163525"/>
                  </a:lnTo>
                  <a:lnTo>
                    <a:pt x="2331631" y="163525"/>
                  </a:lnTo>
                  <a:lnTo>
                    <a:pt x="2331631" y="147624"/>
                  </a:lnTo>
                  <a:close/>
                </a:path>
                <a:path w="2429510" h="2394585">
                  <a:moveTo>
                    <a:pt x="2380361" y="333629"/>
                  </a:moveTo>
                  <a:lnTo>
                    <a:pt x="2370950" y="333629"/>
                  </a:lnTo>
                  <a:lnTo>
                    <a:pt x="2370950" y="349999"/>
                  </a:lnTo>
                  <a:lnTo>
                    <a:pt x="2380361" y="349999"/>
                  </a:lnTo>
                  <a:lnTo>
                    <a:pt x="2380361" y="333629"/>
                  </a:lnTo>
                  <a:close/>
                </a:path>
                <a:path w="2429510" h="2394585">
                  <a:moveTo>
                    <a:pt x="2380361" y="301282"/>
                  </a:moveTo>
                  <a:lnTo>
                    <a:pt x="2370950" y="301282"/>
                  </a:lnTo>
                  <a:lnTo>
                    <a:pt x="2370950" y="317715"/>
                  </a:lnTo>
                  <a:lnTo>
                    <a:pt x="2380361" y="317715"/>
                  </a:lnTo>
                  <a:lnTo>
                    <a:pt x="2380361" y="301282"/>
                  </a:lnTo>
                  <a:close/>
                </a:path>
                <a:path w="2429510" h="2394585">
                  <a:moveTo>
                    <a:pt x="2380361" y="268998"/>
                  </a:moveTo>
                  <a:lnTo>
                    <a:pt x="2370950" y="268998"/>
                  </a:lnTo>
                  <a:lnTo>
                    <a:pt x="2370950" y="284911"/>
                  </a:lnTo>
                  <a:lnTo>
                    <a:pt x="2380361" y="284911"/>
                  </a:lnTo>
                  <a:lnTo>
                    <a:pt x="2380361" y="268998"/>
                  </a:lnTo>
                  <a:close/>
                </a:path>
                <a:path w="2429510" h="2394585">
                  <a:moveTo>
                    <a:pt x="2380361" y="236181"/>
                  </a:moveTo>
                  <a:lnTo>
                    <a:pt x="2370950" y="236181"/>
                  </a:lnTo>
                  <a:lnTo>
                    <a:pt x="2370950" y="252564"/>
                  </a:lnTo>
                  <a:lnTo>
                    <a:pt x="2380361" y="252564"/>
                  </a:lnTo>
                  <a:lnTo>
                    <a:pt x="2380361" y="236181"/>
                  </a:lnTo>
                  <a:close/>
                </a:path>
                <a:path w="2429510" h="2394585">
                  <a:moveTo>
                    <a:pt x="2396807" y="451434"/>
                  </a:moveTo>
                  <a:lnTo>
                    <a:pt x="2386863" y="451434"/>
                  </a:lnTo>
                  <a:lnTo>
                    <a:pt x="2386863" y="577240"/>
                  </a:lnTo>
                  <a:lnTo>
                    <a:pt x="2396807" y="577240"/>
                  </a:lnTo>
                  <a:lnTo>
                    <a:pt x="2396807" y="451434"/>
                  </a:lnTo>
                  <a:close/>
                </a:path>
                <a:path w="2429510" h="2394585">
                  <a:moveTo>
                    <a:pt x="2396807" y="317715"/>
                  </a:moveTo>
                  <a:lnTo>
                    <a:pt x="2386863" y="317715"/>
                  </a:lnTo>
                  <a:lnTo>
                    <a:pt x="2386863" y="333629"/>
                  </a:lnTo>
                  <a:lnTo>
                    <a:pt x="2396807" y="333629"/>
                  </a:lnTo>
                  <a:lnTo>
                    <a:pt x="2396807" y="317715"/>
                  </a:lnTo>
                  <a:close/>
                </a:path>
                <a:path w="2429510" h="2394585">
                  <a:moveTo>
                    <a:pt x="2396807" y="284911"/>
                  </a:moveTo>
                  <a:lnTo>
                    <a:pt x="2386863" y="284911"/>
                  </a:lnTo>
                  <a:lnTo>
                    <a:pt x="2386863" y="301282"/>
                  </a:lnTo>
                  <a:lnTo>
                    <a:pt x="2396807" y="301282"/>
                  </a:lnTo>
                  <a:lnTo>
                    <a:pt x="2396807" y="284911"/>
                  </a:lnTo>
                  <a:close/>
                </a:path>
                <a:path w="2429510" h="2394585">
                  <a:moveTo>
                    <a:pt x="2396807" y="252564"/>
                  </a:moveTo>
                  <a:lnTo>
                    <a:pt x="2386863" y="252564"/>
                  </a:lnTo>
                  <a:lnTo>
                    <a:pt x="2386863" y="268998"/>
                  </a:lnTo>
                  <a:lnTo>
                    <a:pt x="2396807" y="268998"/>
                  </a:lnTo>
                  <a:lnTo>
                    <a:pt x="2396807" y="252564"/>
                  </a:lnTo>
                  <a:close/>
                </a:path>
                <a:path w="2429510" h="2394585">
                  <a:moveTo>
                    <a:pt x="2396807" y="220281"/>
                  </a:moveTo>
                  <a:lnTo>
                    <a:pt x="2386863" y="220281"/>
                  </a:lnTo>
                  <a:lnTo>
                    <a:pt x="2386863" y="236181"/>
                  </a:lnTo>
                  <a:lnTo>
                    <a:pt x="2396807" y="236181"/>
                  </a:lnTo>
                  <a:lnTo>
                    <a:pt x="2396807" y="220281"/>
                  </a:lnTo>
                  <a:close/>
                </a:path>
                <a:path w="2429510" h="2394585">
                  <a:moveTo>
                    <a:pt x="2396807" y="187921"/>
                  </a:moveTo>
                  <a:lnTo>
                    <a:pt x="2386863" y="187921"/>
                  </a:lnTo>
                  <a:lnTo>
                    <a:pt x="2386863" y="204304"/>
                  </a:lnTo>
                  <a:lnTo>
                    <a:pt x="2396807" y="204304"/>
                  </a:lnTo>
                  <a:lnTo>
                    <a:pt x="2396807" y="187921"/>
                  </a:lnTo>
                  <a:close/>
                </a:path>
                <a:path w="2429510" h="2394585">
                  <a:moveTo>
                    <a:pt x="2413190" y="301282"/>
                  </a:moveTo>
                  <a:lnTo>
                    <a:pt x="2403246" y="301282"/>
                  </a:lnTo>
                  <a:lnTo>
                    <a:pt x="2403246" y="317715"/>
                  </a:lnTo>
                  <a:lnTo>
                    <a:pt x="2413190" y="317715"/>
                  </a:lnTo>
                  <a:lnTo>
                    <a:pt x="2413190" y="301282"/>
                  </a:lnTo>
                  <a:close/>
                </a:path>
                <a:path w="2429510" h="2394585">
                  <a:moveTo>
                    <a:pt x="2413190" y="268998"/>
                  </a:moveTo>
                  <a:lnTo>
                    <a:pt x="2403246" y="268998"/>
                  </a:lnTo>
                  <a:lnTo>
                    <a:pt x="2403246" y="284911"/>
                  </a:lnTo>
                  <a:lnTo>
                    <a:pt x="2413190" y="284911"/>
                  </a:lnTo>
                  <a:lnTo>
                    <a:pt x="2413190" y="268998"/>
                  </a:lnTo>
                  <a:close/>
                </a:path>
                <a:path w="2429510" h="2394585">
                  <a:moveTo>
                    <a:pt x="2413190" y="236181"/>
                  </a:moveTo>
                  <a:lnTo>
                    <a:pt x="2403246" y="236181"/>
                  </a:lnTo>
                  <a:lnTo>
                    <a:pt x="2403246" y="252564"/>
                  </a:lnTo>
                  <a:lnTo>
                    <a:pt x="2413190" y="252564"/>
                  </a:lnTo>
                  <a:lnTo>
                    <a:pt x="2413190" y="236181"/>
                  </a:lnTo>
                  <a:close/>
                </a:path>
                <a:path w="2429510" h="2394585">
                  <a:moveTo>
                    <a:pt x="2429103" y="329653"/>
                  </a:moveTo>
                  <a:lnTo>
                    <a:pt x="2427465" y="270433"/>
                  </a:lnTo>
                  <a:lnTo>
                    <a:pt x="2422702" y="210337"/>
                  </a:lnTo>
                  <a:lnTo>
                    <a:pt x="2415032" y="157416"/>
                  </a:lnTo>
                  <a:lnTo>
                    <a:pt x="2404668" y="119748"/>
                  </a:lnTo>
                  <a:lnTo>
                    <a:pt x="2396274" y="110363"/>
                  </a:lnTo>
                  <a:lnTo>
                    <a:pt x="2396807" y="110363"/>
                  </a:lnTo>
                  <a:lnTo>
                    <a:pt x="2396807" y="77050"/>
                  </a:lnTo>
                  <a:lnTo>
                    <a:pt x="2399474" y="76530"/>
                  </a:lnTo>
                  <a:lnTo>
                    <a:pt x="2405621" y="72440"/>
                  </a:lnTo>
                  <a:lnTo>
                    <a:pt x="2408174" y="68605"/>
                  </a:lnTo>
                  <a:lnTo>
                    <a:pt x="2409710" y="66294"/>
                  </a:lnTo>
                  <a:lnTo>
                    <a:pt x="2411196" y="58661"/>
                  </a:lnTo>
                  <a:lnTo>
                    <a:pt x="2409710" y="51015"/>
                  </a:lnTo>
                  <a:lnTo>
                    <a:pt x="2408186" y="48717"/>
                  </a:lnTo>
                  <a:lnTo>
                    <a:pt x="2405621" y="44843"/>
                  </a:lnTo>
                  <a:lnTo>
                    <a:pt x="2401786" y="42278"/>
                  </a:lnTo>
                  <a:lnTo>
                    <a:pt x="2401786" y="53162"/>
                  </a:lnTo>
                  <a:lnTo>
                    <a:pt x="2401786" y="64096"/>
                  </a:lnTo>
                  <a:lnTo>
                    <a:pt x="2397277" y="68605"/>
                  </a:lnTo>
                  <a:lnTo>
                    <a:pt x="2386330" y="68605"/>
                  </a:lnTo>
                  <a:lnTo>
                    <a:pt x="2382355" y="64096"/>
                  </a:lnTo>
                  <a:lnTo>
                    <a:pt x="2382355" y="53162"/>
                  </a:lnTo>
                  <a:lnTo>
                    <a:pt x="2386330" y="48717"/>
                  </a:lnTo>
                  <a:lnTo>
                    <a:pt x="2397277" y="48717"/>
                  </a:lnTo>
                  <a:lnTo>
                    <a:pt x="2401786" y="53162"/>
                  </a:lnTo>
                  <a:lnTo>
                    <a:pt x="2401786" y="42278"/>
                  </a:lnTo>
                  <a:lnTo>
                    <a:pt x="2399474" y="40728"/>
                  </a:lnTo>
                  <a:lnTo>
                    <a:pt x="2391841" y="39243"/>
                  </a:lnTo>
                  <a:lnTo>
                    <a:pt x="2384183" y="40728"/>
                  </a:lnTo>
                  <a:lnTo>
                    <a:pt x="2378024" y="44843"/>
                  </a:lnTo>
                  <a:lnTo>
                    <a:pt x="2373909" y="51015"/>
                  </a:lnTo>
                  <a:lnTo>
                    <a:pt x="2372410" y="58661"/>
                  </a:lnTo>
                  <a:lnTo>
                    <a:pt x="2373909" y="66294"/>
                  </a:lnTo>
                  <a:lnTo>
                    <a:pt x="2378024" y="72440"/>
                  </a:lnTo>
                  <a:lnTo>
                    <a:pt x="2384183" y="76530"/>
                  </a:lnTo>
                  <a:lnTo>
                    <a:pt x="2386863" y="77050"/>
                  </a:lnTo>
                  <a:lnTo>
                    <a:pt x="2386863" y="110363"/>
                  </a:lnTo>
                  <a:lnTo>
                    <a:pt x="2387447" y="110363"/>
                  </a:lnTo>
                  <a:lnTo>
                    <a:pt x="2379167" y="119748"/>
                  </a:lnTo>
                  <a:lnTo>
                    <a:pt x="2368816" y="157416"/>
                  </a:lnTo>
                  <a:lnTo>
                    <a:pt x="2361146" y="209727"/>
                  </a:lnTo>
                  <a:lnTo>
                    <a:pt x="2357894" y="169697"/>
                  </a:lnTo>
                  <a:lnTo>
                    <a:pt x="2350071" y="116928"/>
                  </a:lnTo>
                  <a:lnTo>
                    <a:pt x="2339581" y="79387"/>
                  </a:lnTo>
                  <a:lnTo>
                    <a:pt x="2330716" y="69596"/>
                  </a:lnTo>
                  <a:lnTo>
                    <a:pt x="2331631" y="69596"/>
                  </a:lnTo>
                  <a:lnTo>
                    <a:pt x="2331631" y="38239"/>
                  </a:lnTo>
                  <a:lnTo>
                    <a:pt x="2334374" y="37680"/>
                  </a:lnTo>
                  <a:lnTo>
                    <a:pt x="2340711" y="33464"/>
                  </a:lnTo>
                  <a:lnTo>
                    <a:pt x="2343594" y="29298"/>
                  </a:lnTo>
                  <a:lnTo>
                    <a:pt x="2344978" y="27292"/>
                  </a:lnTo>
                  <a:lnTo>
                    <a:pt x="2346553" y="19875"/>
                  </a:lnTo>
                  <a:lnTo>
                    <a:pt x="2344978" y="12153"/>
                  </a:lnTo>
                  <a:lnTo>
                    <a:pt x="2343480" y="9931"/>
                  </a:lnTo>
                  <a:lnTo>
                    <a:pt x="2340711" y="5842"/>
                  </a:lnTo>
                  <a:lnTo>
                    <a:pt x="2336596" y="3073"/>
                  </a:lnTo>
                  <a:lnTo>
                    <a:pt x="2336596" y="14376"/>
                  </a:lnTo>
                  <a:lnTo>
                    <a:pt x="2336596" y="24853"/>
                  </a:lnTo>
                  <a:lnTo>
                    <a:pt x="2332164" y="29298"/>
                  </a:lnTo>
                  <a:lnTo>
                    <a:pt x="2331631" y="29298"/>
                  </a:lnTo>
                  <a:lnTo>
                    <a:pt x="2322207" y="29298"/>
                  </a:lnTo>
                  <a:lnTo>
                    <a:pt x="2321687" y="29298"/>
                  </a:lnTo>
                  <a:lnTo>
                    <a:pt x="2317242" y="24853"/>
                  </a:lnTo>
                  <a:lnTo>
                    <a:pt x="2317242" y="14376"/>
                  </a:lnTo>
                  <a:lnTo>
                    <a:pt x="2321687" y="9931"/>
                  </a:lnTo>
                  <a:lnTo>
                    <a:pt x="2332164" y="9931"/>
                  </a:lnTo>
                  <a:lnTo>
                    <a:pt x="2336596" y="14376"/>
                  </a:lnTo>
                  <a:lnTo>
                    <a:pt x="2336596" y="3073"/>
                  </a:lnTo>
                  <a:lnTo>
                    <a:pt x="2334374" y="1562"/>
                  </a:lnTo>
                  <a:lnTo>
                    <a:pt x="2326652" y="0"/>
                  </a:lnTo>
                  <a:lnTo>
                    <a:pt x="2319223" y="1562"/>
                  </a:lnTo>
                  <a:lnTo>
                    <a:pt x="2313038" y="5842"/>
                  </a:lnTo>
                  <a:lnTo>
                    <a:pt x="2308796" y="12153"/>
                  </a:lnTo>
                  <a:lnTo>
                    <a:pt x="2307234" y="19875"/>
                  </a:lnTo>
                  <a:lnTo>
                    <a:pt x="2308796" y="27292"/>
                  </a:lnTo>
                  <a:lnTo>
                    <a:pt x="2313038" y="33464"/>
                  </a:lnTo>
                  <a:lnTo>
                    <a:pt x="2319223" y="37680"/>
                  </a:lnTo>
                  <a:lnTo>
                    <a:pt x="2322207" y="38315"/>
                  </a:lnTo>
                  <a:lnTo>
                    <a:pt x="2322207" y="69596"/>
                  </a:lnTo>
                  <a:lnTo>
                    <a:pt x="2322652" y="69596"/>
                  </a:lnTo>
                  <a:lnTo>
                    <a:pt x="2313990" y="79387"/>
                  </a:lnTo>
                  <a:lnTo>
                    <a:pt x="2303627" y="116928"/>
                  </a:lnTo>
                  <a:lnTo>
                    <a:pt x="2295880" y="169697"/>
                  </a:lnTo>
                  <a:lnTo>
                    <a:pt x="2291016" y="229692"/>
                  </a:lnTo>
                  <a:lnTo>
                    <a:pt x="2289327" y="288886"/>
                  </a:lnTo>
                  <a:lnTo>
                    <a:pt x="2289327" y="391299"/>
                  </a:lnTo>
                  <a:lnTo>
                    <a:pt x="2299271" y="391299"/>
                  </a:lnTo>
                  <a:lnTo>
                    <a:pt x="2299271" y="288886"/>
                  </a:lnTo>
                  <a:lnTo>
                    <a:pt x="2302230" y="207086"/>
                  </a:lnTo>
                  <a:lnTo>
                    <a:pt x="2309431" y="141312"/>
                  </a:lnTo>
                  <a:lnTo>
                    <a:pt x="2318410" y="95872"/>
                  </a:lnTo>
                  <a:lnTo>
                    <a:pt x="2326652" y="75031"/>
                  </a:lnTo>
                  <a:lnTo>
                    <a:pt x="2335199" y="95872"/>
                  </a:lnTo>
                  <a:lnTo>
                    <a:pt x="2342286" y="131254"/>
                  </a:lnTo>
                  <a:lnTo>
                    <a:pt x="2338133" y="131254"/>
                  </a:lnTo>
                  <a:lnTo>
                    <a:pt x="2338133" y="147624"/>
                  </a:lnTo>
                  <a:lnTo>
                    <a:pt x="2344991" y="147624"/>
                  </a:lnTo>
                  <a:lnTo>
                    <a:pt x="2346693" y="163068"/>
                  </a:lnTo>
                  <a:lnTo>
                    <a:pt x="2338133" y="163068"/>
                  </a:lnTo>
                  <a:lnTo>
                    <a:pt x="2338133" y="179438"/>
                  </a:lnTo>
                  <a:lnTo>
                    <a:pt x="2348077" y="179438"/>
                  </a:lnTo>
                  <a:lnTo>
                    <a:pt x="2348077" y="175577"/>
                  </a:lnTo>
                  <a:lnTo>
                    <a:pt x="2351557" y="207086"/>
                  </a:lnTo>
                  <a:lnTo>
                    <a:pt x="2354503" y="288886"/>
                  </a:lnTo>
                  <a:lnTo>
                    <a:pt x="2354503" y="329653"/>
                  </a:lnTo>
                  <a:lnTo>
                    <a:pt x="2354503" y="475818"/>
                  </a:lnTo>
                  <a:lnTo>
                    <a:pt x="2354503" y="557885"/>
                  </a:lnTo>
                  <a:lnTo>
                    <a:pt x="2364448" y="557885"/>
                  </a:lnTo>
                  <a:lnTo>
                    <a:pt x="2364448" y="475818"/>
                  </a:lnTo>
                  <a:lnTo>
                    <a:pt x="2364448" y="329653"/>
                  </a:lnTo>
                  <a:lnTo>
                    <a:pt x="2367330" y="247853"/>
                  </a:lnTo>
                  <a:lnTo>
                    <a:pt x="2370950" y="214261"/>
                  </a:lnTo>
                  <a:lnTo>
                    <a:pt x="2370950" y="220738"/>
                  </a:lnTo>
                  <a:lnTo>
                    <a:pt x="2380361" y="220738"/>
                  </a:lnTo>
                  <a:lnTo>
                    <a:pt x="2380361" y="204304"/>
                  </a:lnTo>
                  <a:lnTo>
                    <a:pt x="2372017" y="204304"/>
                  </a:lnTo>
                  <a:lnTo>
                    <a:pt x="2374417" y="182079"/>
                  </a:lnTo>
                  <a:lnTo>
                    <a:pt x="2383358" y="136639"/>
                  </a:lnTo>
                  <a:lnTo>
                    <a:pt x="2391841" y="115798"/>
                  </a:lnTo>
                  <a:lnTo>
                    <a:pt x="2400389" y="136639"/>
                  </a:lnTo>
                  <a:lnTo>
                    <a:pt x="2407475" y="172021"/>
                  </a:lnTo>
                  <a:lnTo>
                    <a:pt x="2403246" y="172021"/>
                  </a:lnTo>
                  <a:lnTo>
                    <a:pt x="2403246" y="187921"/>
                  </a:lnTo>
                  <a:lnTo>
                    <a:pt x="2410129" y="187921"/>
                  </a:lnTo>
                  <a:lnTo>
                    <a:pt x="2411882" y="203835"/>
                  </a:lnTo>
                  <a:lnTo>
                    <a:pt x="2403246" y="203835"/>
                  </a:lnTo>
                  <a:lnTo>
                    <a:pt x="2403246" y="220281"/>
                  </a:lnTo>
                  <a:lnTo>
                    <a:pt x="2413190" y="220281"/>
                  </a:lnTo>
                  <a:lnTo>
                    <a:pt x="2413190" y="215709"/>
                  </a:lnTo>
                  <a:lnTo>
                    <a:pt x="2416733" y="247853"/>
                  </a:lnTo>
                  <a:lnTo>
                    <a:pt x="2419680" y="329653"/>
                  </a:lnTo>
                  <a:lnTo>
                    <a:pt x="2419680" y="593686"/>
                  </a:lnTo>
                  <a:lnTo>
                    <a:pt x="2429103" y="593686"/>
                  </a:lnTo>
                  <a:lnTo>
                    <a:pt x="2429103" y="329653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755442" y="2500350"/>
              <a:ext cx="460375" cy="495934"/>
            </a:xfrm>
            <a:custGeom>
              <a:avLst/>
              <a:gdLst/>
              <a:ahLst/>
              <a:cxnLst/>
              <a:rect l="l" t="t" r="r" b="b"/>
              <a:pathLst>
                <a:path w="460375" h="495935">
                  <a:moveTo>
                    <a:pt x="259664" y="130263"/>
                  </a:moveTo>
                  <a:lnTo>
                    <a:pt x="249720" y="130263"/>
                  </a:lnTo>
                  <a:lnTo>
                    <a:pt x="249720" y="146164"/>
                  </a:lnTo>
                  <a:lnTo>
                    <a:pt x="259664" y="146164"/>
                  </a:lnTo>
                  <a:lnTo>
                    <a:pt x="259664" y="130263"/>
                  </a:lnTo>
                  <a:close/>
                </a:path>
                <a:path w="460375" h="495935">
                  <a:moveTo>
                    <a:pt x="259664" y="97447"/>
                  </a:moveTo>
                  <a:lnTo>
                    <a:pt x="249720" y="97447"/>
                  </a:lnTo>
                  <a:lnTo>
                    <a:pt x="249720" y="113880"/>
                  </a:lnTo>
                  <a:lnTo>
                    <a:pt x="259664" y="113880"/>
                  </a:lnTo>
                  <a:lnTo>
                    <a:pt x="259664" y="97447"/>
                  </a:lnTo>
                  <a:close/>
                </a:path>
                <a:path w="460375" h="495935">
                  <a:moveTo>
                    <a:pt x="259664" y="65163"/>
                  </a:moveTo>
                  <a:lnTo>
                    <a:pt x="249720" y="65163"/>
                  </a:lnTo>
                  <a:lnTo>
                    <a:pt x="249720" y="81534"/>
                  </a:lnTo>
                  <a:lnTo>
                    <a:pt x="259664" y="81534"/>
                  </a:lnTo>
                  <a:lnTo>
                    <a:pt x="259664" y="65163"/>
                  </a:lnTo>
                  <a:close/>
                </a:path>
                <a:path w="460375" h="495935">
                  <a:moveTo>
                    <a:pt x="259664" y="32816"/>
                  </a:moveTo>
                  <a:lnTo>
                    <a:pt x="249720" y="32816"/>
                  </a:lnTo>
                  <a:lnTo>
                    <a:pt x="249720" y="48717"/>
                  </a:lnTo>
                  <a:lnTo>
                    <a:pt x="259664" y="48717"/>
                  </a:lnTo>
                  <a:lnTo>
                    <a:pt x="259664" y="32816"/>
                  </a:lnTo>
                  <a:close/>
                </a:path>
                <a:path w="460375" h="495935">
                  <a:moveTo>
                    <a:pt x="259664" y="457"/>
                  </a:moveTo>
                  <a:lnTo>
                    <a:pt x="249720" y="457"/>
                  </a:lnTo>
                  <a:lnTo>
                    <a:pt x="249720" y="16903"/>
                  </a:lnTo>
                  <a:lnTo>
                    <a:pt x="259664" y="16903"/>
                  </a:lnTo>
                  <a:lnTo>
                    <a:pt x="259664" y="457"/>
                  </a:lnTo>
                  <a:close/>
                </a:path>
                <a:path w="460375" h="495935">
                  <a:moveTo>
                    <a:pt x="292023" y="97447"/>
                  </a:moveTo>
                  <a:lnTo>
                    <a:pt x="282079" y="97447"/>
                  </a:lnTo>
                  <a:lnTo>
                    <a:pt x="282079" y="113880"/>
                  </a:lnTo>
                  <a:lnTo>
                    <a:pt x="292023" y="113880"/>
                  </a:lnTo>
                  <a:lnTo>
                    <a:pt x="292023" y="97447"/>
                  </a:lnTo>
                  <a:close/>
                </a:path>
                <a:path w="460375" h="495935">
                  <a:moveTo>
                    <a:pt x="292023" y="65163"/>
                  </a:moveTo>
                  <a:lnTo>
                    <a:pt x="282079" y="65163"/>
                  </a:lnTo>
                  <a:lnTo>
                    <a:pt x="282079" y="81534"/>
                  </a:lnTo>
                  <a:lnTo>
                    <a:pt x="292023" y="81534"/>
                  </a:lnTo>
                  <a:lnTo>
                    <a:pt x="292023" y="65163"/>
                  </a:lnTo>
                  <a:close/>
                </a:path>
                <a:path w="460375" h="495935">
                  <a:moveTo>
                    <a:pt x="292023" y="32816"/>
                  </a:moveTo>
                  <a:lnTo>
                    <a:pt x="282079" y="32816"/>
                  </a:lnTo>
                  <a:lnTo>
                    <a:pt x="282079" y="48717"/>
                  </a:lnTo>
                  <a:lnTo>
                    <a:pt x="292023" y="48717"/>
                  </a:lnTo>
                  <a:lnTo>
                    <a:pt x="292023" y="32816"/>
                  </a:lnTo>
                  <a:close/>
                </a:path>
                <a:path w="460375" h="495935">
                  <a:moveTo>
                    <a:pt x="292023" y="0"/>
                  </a:moveTo>
                  <a:lnTo>
                    <a:pt x="282079" y="0"/>
                  </a:lnTo>
                  <a:lnTo>
                    <a:pt x="282079" y="16370"/>
                  </a:lnTo>
                  <a:lnTo>
                    <a:pt x="292023" y="16370"/>
                  </a:lnTo>
                  <a:lnTo>
                    <a:pt x="292023" y="0"/>
                  </a:lnTo>
                  <a:close/>
                </a:path>
                <a:path w="460375" h="495935">
                  <a:moveTo>
                    <a:pt x="346722" y="438569"/>
                  </a:moveTo>
                  <a:lnTo>
                    <a:pt x="213906" y="355511"/>
                  </a:lnTo>
                  <a:lnTo>
                    <a:pt x="81559" y="438569"/>
                  </a:lnTo>
                  <a:lnTo>
                    <a:pt x="86537" y="446989"/>
                  </a:lnTo>
                  <a:lnTo>
                    <a:pt x="213906" y="367449"/>
                  </a:lnTo>
                  <a:lnTo>
                    <a:pt x="341223" y="446989"/>
                  </a:lnTo>
                  <a:lnTo>
                    <a:pt x="346722" y="438569"/>
                  </a:lnTo>
                  <a:close/>
                </a:path>
                <a:path w="460375" h="495935">
                  <a:moveTo>
                    <a:pt x="460108" y="487299"/>
                  </a:moveTo>
                  <a:lnTo>
                    <a:pt x="213906" y="331177"/>
                  </a:lnTo>
                  <a:lnTo>
                    <a:pt x="0" y="462902"/>
                  </a:lnTo>
                  <a:lnTo>
                    <a:pt x="5435" y="471385"/>
                  </a:lnTo>
                  <a:lnTo>
                    <a:pt x="213906" y="343115"/>
                  </a:lnTo>
                  <a:lnTo>
                    <a:pt x="455142" y="495719"/>
                  </a:lnTo>
                  <a:lnTo>
                    <a:pt x="460108" y="48729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12665" y="2553043"/>
              <a:ext cx="113386" cy="30632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753918" y="2719107"/>
              <a:ext cx="370205" cy="261620"/>
            </a:xfrm>
            <a:custGeom>
              <a:avLst/>
              <a:gdLst/>
              <a:ahLst/>
              <a:cxnLst/>
              <a:rect l="l" t="t" r="r" b="b"/>
              <a:pathLst>
                <a:path w="370205" h="261619">
                  <a:moveTo>
                    <a:pt x="49796" y="171094"/>
                  </a:moveTo>
                  <a:lnTo>
                    <a:pt x="39852" y="171094"/>
                  </a:lnTo>
                  <a:lnTo>
                    <a:pt x="39852" y="203377"/>
                  </a:lnTo>
                  <a:lnTo>
                    <a:pt x="49796" y="203377"/>
                  </a:lnTo>
                  <a:lnTo>
                    <a:pt x="49796" y="171094"/>
                  </a:lnTo>
                  <a:close/>
                </a:path>
                <a:path w="370205" h="261619">
                  <a:moveTo>
                    <a:pt x="49796" y="122364"/>
                  </a:moveTo>
                  <a:lnTo>
                    <a:pt x="39852" y="122364"/>
                  </a:lnTo>
                  <a:lnTo>
                    <a:pt x="39852" y="154647"/>
                  </a:lnTo>
                  <a:lnTo>
                    <a:pt x="49796" y="154647"/>
                  </a:lnTo>
                  <a:lnTo>
                    <a:pt x="49796" y="122364"/>
                  </a:lnTo>
                  <a:close/>
                </a:path>
                <a:path w="370205" h="261619">
                  <a:moveTo>
                    <a:pt x="49796" y="49250"/>
                  </a:moveTo>
                  <a:lnTo>
                    <a:pt x="39852" y="49250"/>
                  </a:lnTo>
                  <a:lnTo>
                    <a:pt x="39852" y="82067"/>
                  </a:lnTo>
                  <a:lnTo>
                    <a:pt x="49796" y="82067"/>
                  </a:lnTo>
                  <a:lnTo>
                    <a:pt x="49796" y="49250"/>
                  </a:lnTo>
                  <a:close/>
                </a:path>
                <a:path w="370205" h="261619">
                  <a:moveTo>
                    <a:pt x="65176" y="0"/>
                  </a:moveTo>
                  <a:lnTo>
                    <a:pt x="0" y="0"/>
                  </a:lnTo>
                  <a:lnTo>
                    <a:pt x="0" y="9474"/>
                  </a:lnTo>
                  <a:lnTo>
                    <a:pt x="7493" y="9474"/>
                  </a:lnTo>
                  <a:lnTo>
                    <a:pt x="7493" y="15913"/>
                  </a:lnTo>
                  <a:lnTo>
                    <a:pt x="0" y="15913"/>
                  </a:lnTo>
                  <a:lnTo>
                    <a:pt x="0" y="25857"/>
                  </a:lnTo>
                  <a:lnTo>
                    <a:pt x="7493" y="25857"/>
                  </a:lnTo>
                  <a:lnTo>
                    <a:pt x="7493" y="89027"/>
                  </a:lnTo>
                  <a:lnTo>
                    <a:pt x="0" y="89027"/>
                  </a:lnTo>
                  <a:lnTo>
                    <a:pt x="0" y="98971"/>
                  </a:lnTo>
                  <a:lnTo>
                    <a:pt x="7493" y="98971"/>
                  </a:lnTo>
                  <a:lnTo>
                    <a:pt x="7493" y="240169"/>
                  </a:lnTo>
                  <a:lnTo>
                    <a:pt x="17437" y="240169"/>
                  </a:lnTo>
                  <a:lnTo>
                    <a:pt x="17437" y="98971"/>
                  </a:lnTo>
                  <a:lnTo>
                    <a:pt x="65176" y="98971"/>
                  </a:lnTo>
                  <a:lnTo>
                    <a:pt x="65176" y="89027"/>
                  </a:lnTo>
                  <a:lnTo>
                    <a:pt x="17437" y="89027"/>
                  </a:lnTo>
                  <a:lnTo>
                    <a:pt x="17437" y="25857"/>
                  </a:lnTo>
                  <a:lnTo>
                    <a:pt x="65176" y="25857"/>
                  </a:lnTo>
                  <a:lnTo>
                    <a:pt x="65176" y="15913"/>
                  </a:lnTo>
                  <a:lnTo>
                    <a:pt x="17437" y="15913"/>
                  </a:lnTo>
                  <a:lnTo>
                    <a:pt x="17437" y="9474"/>
                  </a:lnTo>
                  <a:lnTo>
                    <a:pt x="65176" y="9474"/>
                  </a:lnTo>
                  <a:lnTo>
                    <a:pt x="65176" y="0"/>
                  </a:lnTo>
                  <a:close/>
                </a:path>
                <a:path w="370205" h="261619">
                  <a:moveTo>
                    <a:pt x="225374" y="178054"/>
                  </a:moveTo>
                  <a:lnTo>
                    <a:pt x="220865" y="173545"/>
                  </a:lnTo>
                  <a:lnTo>
                    <a:pt x="209931" y="173545"/>
                  </a:lnTo>
                  <a:lnTo>
                    <a:pt x="205955" y="178054"/>
                  </a:lnTo>
                  <a:lnTo>
                    <a:pt x="205955" y="188455"/>
                  </a:lnTo>
                  <a:lnTo>
                    <a:pt x="209931" y="192963"/>
                  </a:lnTo>
                  <a:lnTo>
                    <a:pt x="220865" y="192963"/>
                  </a:lnTo>
                  <a:lnTo>
                    <a:pt x="225374" y="188455"/>
                  </a:lnTo>
                  <a:lnTo>
                    <a:pt x="225374" y="178054"/>
                  </a:lnTo>
                  <a:close/>
                </a:path>
                <a:path w="370205" h="261619">
                  <a:moveTo>
                    <a:pt x="369595" y="251637"/>
                  </a:moveTo>
                  <a:lnTo>
                    <a:pt x="220408" y="251637"/>
                  </a:lnTo>
                  <a:lnTo>
                    <a:pt x="220408" y="210515"/>
                  </a:lnTo>
                  <a:lnTo>
                    <a:pt x="242747" y="195414"/>
                  </a:lnTo>
                  <a:lnTo>
                    <a:pt x="237312" y="187464"/>
                  </a:lnTo>
                  <a:lnTo>
                    <a:pt x="215836" y="201472"/>
                  </a:lnTo>
                  <a:lnTo>
                    <a:pt x="215836" y="207886"/>
                  </a:lnTo>
                  <a:lnTo>
                    <a:pt x="215480" y="207886"/>
                  </a:lnTo>
                  <a:lnTo>
                    <a:pt x="215658" y="207619"/>
                  </a:lnTo>
                  <a:lnTo>
                    <a:pt x="215836" y="207886"/>
                  </a:lnTo>
                  <a:lnTo>
                    <a:pt x="215836" y="201472"/>
                  </a:lnTo>
                  <a:lnTo>
                    <a:pt x="215658" y="201587"/>
                  </a:lnTo>
                  <a:lnTo>
                    <a:pt x="194017" y="187464"/>
                  </a:lnTo>
                  <a:lnTo>
                    <a:pt x="188582" y="195414"/>
                  </a:lnTo>
                  <a:lnTo>
                    <a:pt x="210464" y="210210"/>
                  </a:lnTo>
                  <a:lnTo>
                    <a:pt x="210464" y="251637"/>
                  </a:lnTo>
                  <a:lnTo>
                    <a:pt x="61201" y="251637"/>
                  </a:lnTo>
                  <a:lnTo>
                    <a:pt x="61201" y="261048"/>
                  </a:lnTo>
                  <a:lnTo>
                    <a:pt x="369595" y="261048"/>
                  </a:lnTo>
                  <a:lnTo>
                    <a:pt x="369595" y="251637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17092" y="2602297"/>
              <a:ext cx="208404" cy="25607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119081" y="2619201"/>
              <a:ext cx="9525" cy="316865"/>
            </a:xfrm>
            <a:custGeom>
              <a:avLst/>
              <a:gdLst/>
              <a:ahLst/>
              <a:cxnLst/>
              <a:rect l="l" t="t" r="r" b="b"/>
              <a:pathLst>
                <a:path w="9525" h="316864">
                  <a:moveTo>
                    <a:pt x="9415" y="0"/>
                  </a:moveTo>
                  <a:lnTo>
                    <a:pt x="0" y="0"/>
                  </a:lnTo>
                  <a:lnTo>
                    <a:pt x="0" y="316733"/>
                  </a:lnTo>
                  <a:lnTo>
                    <a:pt x="9415" y="316733"/>
                  </a:lnTo>
                  <a:lnTo>
                    <a:pt x="9415" y="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23523" y="2853867"/>
              <a:ext cx="184070" cy="13476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3444" y="3693693"/>
              <a:ext cx="157688" cy="15600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705485" y="3596258"/>
              <a:ext cx="586105" cy="255904"/>
            </a:xfrm>
            <a:custGeom>
              <a:avLst/>
              <a:gdLst/>
              <a:ahLst/>
              <a:cxnLst/>
              <a:rect l="l" t="t" r="r" b="b"/>
              <a:pathLst>
                <a:path w="586105" h="255904">
                  <a:moveTo>
                    <a:pt x="154203" y="29819"/>
                  </a:moveTo>
                  <a:lnTo>
                    <a:pt x="124358" y="0"/>
                  </a:lnTo>
                  <a:lnTo>
                    <a:pt x="117881" y="6959"/>
                  </a:lnTo>
                  <a:lnTo>
                    <a:pt x="147231" y="36791"/>
                  </a:lnTo>
                  <a:lnTo>
                    <a:pt x="154203" y="29819"/>
                  </a:lnTo>
                  <a:close/>
                </a:path>
                <a:path w="586105" h="255904">
                  <a:moveTo>
                    <a:pt x="220357" y="95453"/>
                  </a:moveTo>
                  <a:lnTo>
                    <a:pt x="174091" y="49250"/>
                  </a:lnTo>
                  <a:lnTo>
                    <a:pt x="167132" y="56210"/>
                  </a:lnTo>
                  <a:lnTo>
                    <a:pt x="213398" y="102412"/>
                  </a:lnTo>
                  <a:lnTo>
                    <a:pt x="220357" y="95453"/>
                  </a:lnTo>
                  <a:close/>
                </a:path>
                <a:path w="586105" h="255904">
                  <a:moveTo>
                    <a:pt x="287515" y="4508"/>
                  </a:moveTo>
                  <a:lnTo>
                    <a:pt x="280555" y="11468"/>
                  </a:lnTo>
                  <a:lnTo>
                    <a:pt x="281051" y="11925"/>
                  </a:lnTo>
                  <a:lnTo>
                    <a:pt x="287515" y="4508"/>
                  </a:lnTo>
                  <a:close/>
                </a:path>
                <a:path w="586105" h="255904">
                  <a:moveTo>
                    <a:pt x="585978" y="245668"/>
                  </a:moveTo>
                  <a:lnTo>
                    <a:pt x="524078" y="245668"/>
                  </a:lnTo>
                  <a:lnTo>
                    <a:pt x="528472" y="242684"/>
                  </a:lnTo>
                  <a:lnTo>
                    <a:pt x="537806" y="228765"/>
                  </a:lnTo>
                  <a:lnTo>
                    <a:pt x="541210" y="211861"/>
                  </a:lnTo>
                  <a:lnTo>
                    <a:pt x="541210" y="210337"/>
                  </a:lnTo>
                  <a:lnTo>
                    <a:pt x="537806" y="193433"/>
                  </a:lnTo>
                  <a:lnTo>
                    <a:pt x="531761" y="184416"/>
                  </a:lnTo>
                  <a:lnTo>
                    <a:pt x="531761" y="210337"/>
                  </a:lnTo>
                  <a:lnTo>
                    <a:pt x="531761" y="211861"/>
                  </a:lnTo>
                  <a:lnTo>
                    <a:pt x="529056" y="224891"/>
                  </a:lnTo>
                  <a:lnTo>
                    <a:pt x="521690" y="235648"/>
                  </a:lnTo>
                  <a:lnTo>
                    <a:pt x="510768" y="242963"/>
                  </a:lnTo>
                  <a:lnTo>
                    <a:pt x="497433" y="245668"/>
                  </a:lnTo>
                  <a:lnTo>
                    <a:pt x="293979" y="245668"/>
                  </a:lnTo>
                  <a:lnTo>
                    <a:pt x="293979" y="176822"/>
                  </a:lnTo>
                  <a:lnTo>
                    <a:pt x="294246" y="176530"/>
                  </a:lnTo>
                  <a:lnTo>
                    <a:pt x="497433" y="176530"/>
                  </a:lnTo>
                  <a:lnTo>
                    <a:pt x="510768" y="179222"/>
                  </a:lnTo>
                  <a:lnTo>
                    <a:pt x="521690" y="186537"/>
                  </a:lnTo>
                  <a:lnTo>
                    <a:pt x="529056" y="197307"/>
                  </a:lnTo>
                  <a:lnTo>
                    <a:pt x="531761" y="210337"/>
                  </a:lnTo>
                  <a:lnTo>
                    <a:pt x="531761" y="184416"/>
                  </a:lnTo>
                  <a:lnTo>
                    <a:pt x="528472" y="179501"/>
                  </a:lnTo>
                  <a:lnTo>
                    <a:pt x="524078" y="176530"/>
                  </a:lnTo>
                  <a:lnTo>
                    <a:pt x="514565" y="170065"/>
                  </a:lnTo>
                  <a:lnTo>
                    <a:pt x="497433" y="166585"/>
                  </a:lnTo>
                  <a:lnTo>
                    <a:pt x="449656" y="166585"/>
                  </a:lnTo>
                  <a:lnTo>
                    <a:pt x="408393" y="125285"/>
                  </a:lnTo>
                  <a:lnTo>
                    <a:pt x="401434" y="132245"/>
                  </a:lnTo>
                  <a:lnTo>
                    <a:pt x="435724" y="166585"/>
                  </a:lnTo>
                  <a:lnTo>
                    <a:pt x="291058" y="166585"/>
                  </a:lnTo>
                  <a:lnTo>
                    <a:pt x="262648" y="137744"/>
                  </a:lnTo>
                  <a:lnTo>
                    <a:pt x="255676" y="144703"/>
                  </a:lnTo>
                  <a:lnTo>
                    <a:pt x="284530" y="173570"/>
                  </a:lnTo>
                  <a:lnTo>
                    <a:pt x="284530" y="245668"/>
                  </a:lnTo>
                  <a:lnTo>
                    <a:pt x="0" y="245668"/>
                  </a:lnTo>
                  <a:lnTo>
                    <a:pt x="0" y="255612"/>
                  </a:lnTo>
                  <a:lnTo>
                    <a:pt x="284530" y="255612"/>
                  </a:lnTo>
                  <a:lnTo>
                    <a:pt x="497433" y="255612"/>
                  </a:lnTo>
                  <a:lnTo>
                    <a:pt x="585978" y="255612"/>
                  </a:lnTo>
                  <a:lnTo>
                    <a:pt x="585978" y="24566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2041" y="3358068"/>
              <a:ext cx="188035" cy="216834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00506" y="3569931"/>
              <a:ext cx="615950" cy="307340"/>
            </a:xfrm>
            <a:custGeom>
              <a:avLst/>
              <a:gdLst/>
              <a:ahLst/>
              <a:cxnLst/>
              <a:rect l="l" t="t" r="r" b="b"/>
              <a:pathLst>
                <a:path w="615950" h="307339">
                  <a:moveTo>
                    <a:pt x="437743" y="65074"/>
                  </a:moveTo>
                  <a:lnTo>
                    <a:pt x="432054" y="53644"/>
                  </a:lnTo>
                  <a:lnTo>
                    <a:pt x="417233" y="39674"/>
                  </a:lnTo>
                  <a:lnTo>
                    <a:pt x="409498" y="35864"/>
                  </a:lnTo>
                  <a:lnTo>
                    <a:pt x="396621" y="29514"/>
                  </a:lnTo>
                  <a:lnTo>
                    <a:pt x="373570" y="25704"/>
                  </a:lnTo>
                  <a:lnTo>
                    <a:pt x="359879" y="26974"/>
                  </a:lnTo>
                  <a:lnTo>
                    <a:pt x="350202" y="30784"/>
                  </a:lnTo>
                  <a:lnTo>
                    <a:pt x="343496" y="35864"/>
                  </a:lnTo>
                  <a:lnTo>
                    <a:pt x="338759" y="40944"/>
                  </a:lnTo>
                  <a:lnTo>
                    <a:pt x="336270" y="43484"/>
                  </a:lnTo>
                  <a:lnTo>
                    <a:pt x="335280" y="44754"/>
                  </a:lnTo>
                  <a:lnTo>
                    <a:pt x="330796" y="44754"/>
                  </a:lnTo>
                  <a:lnTo>
                    <a:pt x="327317" y="42214"/>
                  </a:lnTo>
                  <a:lnTo>
                    <a:pt x="324827" y="38404"/>
                  </a:lnTo>
                  <a:lnTo>
                    <a:pt x="320852" y="35864"/>
                  </a:lnTo>
                  <a:lnTo>
                    <a:pt x="306920" y="35864"/>
                  </a:lnTo>
                  <a:lnTo>
                    <a:pt x="300456" y="42214"/>
                  </a:lnTo>
                  <a:lnTo>
                    <a:pt x="298462" y="44754"/>
                  </a:lnTo>
                  <a:lnTo>
                    <a:pt x="296964" y="44754"/>
                  </a:lnTo>
                  <a:lnTo>
                    <a:pt x="294487" y="46024"/>
                  </a:lnTo>
                  <a:lnTo>
                    <a:pt x="293979" y="44754"/>
                  </a:lnTo>
                  <a:lnTo>
                    <a:pt x="293979" y="39776"/>
                  </a:lnTo>
                  <a:lnTo>
                    <a:pt x="293979" y="34594"/>
                  </a:lnTo>
                  <a:lnTo>
                    <a:pt x="293979" y="29298"/>
                  </a:lnTo>
                  <a:lnTo>
                    <a:pt x="293979" y="25704"/>
                  </a:lnTo>
                  <a:lnTo>
                    <a:pt x="293446" y="25704"/>
                  </a:lnTo>
                  <a:lnTo>
                    <a:pt x="292468" y="19075"/>
                  </a:lnTo>
                  <a:lnTo>
                    <a:pt x="286715" y="9639"/>
                  </a:lnTo>
                  <a:lnTo>
                    <a:pt x="274891" y="2705"/>
                  </a:lnTo>
                  <a:lnTo>
                    <a:pt x="255193" y="0"/>
                  </a:lnTo>
                  <a:lnTo>
                    <a:pt x="76111" y="0"/>
                  </a:lnTo>
                  <a:lnTo>
                    <a:pt x="56400" y="2705"/>
                  </a:lnTo>
                  <a:lnTo>
                    <a:pt x="44577" y="9639"/>
                  </a:lnTo>
                  <a:lnTo>
                    <a:pt x="38823" y="19075"/>
                  </a:lnTo>
                  <a:lnTo>
                    <a:pt x="37312" y="29298"/>
                  </a:lnTo>
                  <a:lnTo>
                    <a:pt x="37312" y="53695"/>
                  </a:lnTo>
                  <a:lnTo>
                    <a:pt x="46761" y="53695"/>
                  </a:lnTo>
                  <a:lnTo>
                    <a:pt x="46761" y="29298"/>
                  </a:lnTo>
                  <a:lnTo>
                    <a:pt x="47701" y="22504"/>
                  </a:lnTo>
                  <a:lnTo>
                    <a:pt x="51727" y="16268"/>
                  </a:lnTo>
                  <a:lnTo>
                    <a:pt x="60604" y="11709"/>
                  </a:lnTo>
                  <a:lnTo>
                    <a:pt x="76111" y="9944"/>
                  </a:lnTo>
                  <a:lnTo>
                    <a:pt x="255193" y="9944"/>
                  </a:lnTo>
                  <a:lnTo>
                    <a:pt x="270687" y="11709"/>
                  </a:lnTo>
                  <a:lnTo>
                    <a:pt x="279565" y="16268"/>
                  </a:lnTo>
                  <a:lnTo>
                    <a:pt x="283591" y="22504"/>
                  </a:lnTo>
                  <a:lnTo>
                    <a:pt x="284022" y="25704"/>
                  </a:lnTo>
                  <a:lnTo>
                    <a:pt x="277571" y="25704"/>
                  </a:lnTo>
                  <a:lnTo>
                    <a:pt x="273583" y="29514"/>
                  </a:lnTo>
                  <a:lnTo>
                    <a:pt x="271106" y="32054"/>
                  </a:lnTo>
                  <a:lnTo>
                    <a:pt x="267627" y="35864"/>
                  </a:lnTo>
                  <a:lnTo>
                    <a:pt x="262648" y="35864"/>
                  </a:lnTo>
                  <a:lnTo>
                    <a:pt x="259168" y="28244"/>
                  </a:lnTo>
                  <a:lnTo>
                    <a:pt x="257670" y="25704"/>
                  </a:lnTo>
                  <a:lnTo>
                    <a:pt x="256184" y="23164"/>
                  </a:lnTo>
                  <a:lnTo>
                    <a:pt x="252691" y="15544"/>
                  </a:lnTo>
                  <a:lnTo>
                    <a:pt x="244741" y="15544"/>
                  </a:lnTo>
                  <a:lnTo>
                    <a:pt x="229565" y="20624"/>
                  </a:lnTo>
                  <a:lnTo>
                    <a:pt x="204317" y="30784"/>
                  </a:lnTo>
                  <a:lnTo>
                    <a:pt x="177025" y="44754"/>
                  </a:lnTo>
                  <a:lnTo>
                    <a:pt x="155689" y="54914"/>
                  </a:lnTo>
                  <a:lnTo>
                    <a:pt x="143764" y="49834"/>
                  </a:lnTo>
                  <a:lnTo>
                    <a:pt x="135801" y="49834"/>
                  </a:lnTo>
                  <a:lnTo>
                    <a:pt x="118389" y="52374"/>
                  </a:lnTo>
                  <a:lnTo>
                    <a:pt x="104343" y="59994"/>
                  </a:lnTo>
                  <a:lnTo>
                    <a:pt x="94945" y="68884"/>
                  </a:lnTo>
                  <a:lnTo>
                    <a:pt x="91528" y="81584"/>
                  </a:lnTo>
                  <a:lnTo>
                    <a:pt x="92862" y="89204"/>
                  </a:lnTo>
                  <a:lnTo>
                    <a:pt x="96570" y="96824"/>
                  </a:lnTo>
                  <a:lnTo>
                    <a:pt x="102235" y="101904"/>
                  </a:lnTo>
                  <a:lnTo>
                    <a:pt x="109435" y="104444"/>
                  </a:lnTo>
                  <a:lnTo>
                    <a:pt x="114909" y="104444"/>
                  </a:lnTo>
                  <a:lnTo>
                    <a:pt x="120383" y="100634"/>
                  </a:lnTo>
                  <a:lnTo>
                    <a:pt x="124358" y="95554"/>
                  </a:lnTo>
                  <a:lnTo>
                    <a:pt x="126847" y="100634"/>
                  </a:lnTo>
                  <a:lnTo>
                    <a:pt x="130327" y="104444"/>
                  </a:lnTo>
                  <a:lnTo>
                    <a:pt x="141770" y="104444"/>
                  </a:lnTo>
                  <a:lnTo>
                    <a:pt x="146240" y="100634"/>
                  </a:lnTo>
                  <a:lnTo>
                    <a:pt x="149225" y="95554"/>
                  </a:lnTo>
                  <a:lnTo>
                    <a:pt x="152209" y="100634"/>
                  </a:lnTo>
                  <a:lnTo>
                    <a:pt x="156692" y="104444"/>
                  </a:lnTo>
                  <a:lnTo>
                    <a:pt x="162166" y="104444"/>
                  </a:lnTo>
                  <a:lnTo>
                    <a:pt x="169100" y="103174"/>
                  </a:lnTo>
                  <a:lnTo>
                    <a:pt x="174726" y="98094"/>
                  </a:lnTo>
                  <a:lnTo>
                    <a:pt x="176301" y="95554"/>
                  </a:lnTo>
                  <a:lnTo>
                    <a:pt x="177088" y="94284"/>
                  </a:lnTo>
                  <a:lnTo>
                    <a:pt x="178676" y="91744"/>
                  </a:lnTo>
                  <a:lnTo>
                    <a:pt x="180568" y="84124"/>
                  </a:lnTo>
                  <a:lnTo>
                    <a:pt x="181571" y="84124"/>
                  </a:lnTo>
                  <a:lnTo>
                    <a:pt x="186042" y="81584"/>
                  </a:lnTo>
                  <a:lnTo>
                    <a:pt x="192506" y="79044"/>
                  </a:lnTo>
                  <a:lnTo>
                    <a:pt x="198970" y="72694"/>
                  </a:lnTo>
                  <a:lnTo>
                    <a:pt x="203454" y="68884"/>
                  </a:lnTo>
                  <a:lnTo>
                    <a:pt x="207937" y="70154"/>
                  </a:lnTo>
                  <a:lnTo>
                    <a:pt x="210413" y="72694"/>
                  </a:lnTo>
                  <a:lnTo>
                    <a:pt x="211074" y="77774"/>
                  </a:lnTo>
                  <a:lnTo>
                    <a:pt x="212712" y="86664"/>
                  </a:lnTo>
                  <a:lnTo>
                    <a:pt x="215938" y="95554"/>
                  </a:lnTo>
                  <a:lnTo>
                    <a:pt x="221361" y="103174"/>
                  </a:lnTo>
                  <a:lnTo>
                    <a:pt x="227825" y="109524"/>
                  </a:lnTo>
                  <a:lnTo>
                    <a:pt x="249707" y="109524"/>
                  </a:lnTo>
                  <a:lnTo>
                    <a:pt x="249707" y="115874"/>
                  </a:lnTo>
                  <a:lnTo>
                    <a:pt x="247230" y="120954"/>
                  </a:lnTo>
                  <a:lnTo>
                    <a:pt x="241757" y="120954"/>
                  </a:lnTo>
                  <a:lnTo>
                    <a:pt x="239763" y="119684"/>
                  </a:lnTo>
                  <a:lnTo>
                    <a:pt x="234797" y="119684"/>
                  </a:lnTo>
                  <a:lnTo>
                    <a:pt x="216966" y="122224"/>
                  </a:lnTo>
                  <a:lnTo>
                    <a:pt x="202958" y="127304"/>
                  </a:lnTo>
                  <a:lnTo>
                    <a:pt x="193802" y="137464"/>
                  </a:lnTo>
                  <a:lnTo>
                    <a:pt x="190525" y="148894"/>
                  </a:lnTo>
                  <a:lnTo>
                    <a:pt x="191846" y="157784"/>
                  </a:lnTo>
                  <a:lnTo>
                    <a:pt x="195554" y="165404"/>
                  </a:lnTo>
                  <a:lnTo>
                    <a:pt x="201218" y="171754"/>
                  </a:lnTo>
                  <a:lnTo>
                    <a:pt x="208432" y="173024"/>
                  </a:lnTo>
                  <a:lnTo>
                    <a:pt x="213893" y="173024"/>
                  </a:lnTo>
                  <a:lnTo>
                    <a:pt x="219367" y="169214"/>
                  </a:lnTo>
                  <a:lnTo>
                    <a:pt x="223342" y="164134"/>
                  </a:lnTo>
                  <a:lnTo>
                    <a:pt x="225336" y="169214"/>
                  </a:lnTo>
                  <a:lnTo>
                    <a:pt x="228815" y="173024"/>
                  </a:lnTo>
                  <a:lnTo>
                    <a:pt x="240766" y="173024"/>
                  </a:lnTo>
                  <a:lnTo>
                    <a:pt x="244246" y="169214"/>
                  </a:lnTo>
                  <a:lnTo>
                    <a:pt x="246722" y="164134"/>
                  </a:lnTo>
                  <a:lnTo>
                    <a:pt x="250710" y="169214"/>
                  </a:lnTo>
                  <a:lnTo>
                    <a:pt x="255689" y="173024"/>
                  </a:lnTo>
                  <a:lnTo>
                    <a:pt x="261162" y="173024"/>
                  </a:lnTo>
                  <a:lnTo>
                    <a:pt x="268008" y="171754"/>
                  </a:lnTo>
                  <a:lnTo>
                    <a:pt x="273469" y="166674"/>
                  </a:lnTo>
                  <a:lnTo>
                    <a:pt x="277241" y="160324"/>
                  </a:lnTo>
                  <a:lnTo>
                    <a:pt x="279069" y="152704"/>
                  </a:lnTo>
                  <a:lnTo>
                    <a:pt x="291211" y="152704"/>
                  </a:lnTo>
                  <a:lnTo>
                    <a:pt x="315861" y="147624"/>
                  </a:lnTo>
                  <a:lnTo>
                    <a:pt x="326313" y="143814"/>
                  </a:lnTo>
                  <a:lnTo>
                    <a:pt x="345986" y="138734"/>
                  </a:lnTo>
                  <a:lnTo>
                    <a:pt x="371335" y="134924"/>
                  </a:lnTo>
                  <a:lnTo>
                    <a:pt x="409892" y="134924"/>
                  </a:lnTo>
                  <a:lnTo>
                    <a:pt x="417842" y="129844"/>
                  </a:lnTo>
                  <a:lnTo>
                    <a:pt x="417842" y="119684"/>
                  </a:lnTo>
                  <a:lnTo>
                    <a:pt x="415277" y="110794"/>
                  </a:lnTo>
                  <a:lnTo>
                    <a:pt x="408089" y="106984"/>
                  </a:lnTo>
                  <a:lnTo>
                    <a:pt x="397078" y="104444"/>
                  </a:lnTo>
                  <a:lnTo>
                    <a:pt x="358660" y="104444"/>
                  </a:lnTo>
                  <a:lnTo>
                    <a:pt x="358660" y="100634"/>
                  </a:lnTo>
                  <a:lnTo>
                    <a:pt x="364782" y="93014"/>
                  </a:lnTo>
                  <a:lnTo>
                    <a:pt x="379298" y="84124"/>
                  </a:lnTo>
                  <a:lnTo>
                    <a:pt x="397548" y="76504"/>
                  </a:lnTo>
                  <a:lnTo>
                    <a:pt x="414870" y="72694"/>
                  </a:lnTo>
                  <a:lnTo>
                    <a:pt x="422325" y="73964"/>
                  </a:lnTo>
                  <a:lnTo>
                    <a:pt x="422821" y="76504"/>
                  </a:lnTo>
                  <a:lnTo>
                    <a:pt x="422821" y="79044"/>
                  </a:lnTo>
                  <a:lnTo>
                    <a:pt x="432777" y="79044"/>
                  </a:lnTo>
                  <a:lnTo>
                    <a:pt x="432777" y="72694"/>
                  </a:lnTo>
                  <a:lnTo>
                    <a:pt x="432777" y="70154"/>
                  </a:lnTo>
                  <a:lnTo>
                    <a:pt x="426313" y="63804"/>
                  </a:lnTo>
                  <a:lnTo>
                    <a:pt x="414870" y="63804"/>
                  </a:lnTo>
                  <a:lnTo>
                    <a:pt x="395427" y="66344"/>
                  </a:lnTo>
                  <a:lnTo>
                    <a:pt x="373951" y="75234"/>
                  </a:lnTo>
                  <a:lnTo>
                    <a:pt x="356387" y="87934"/>
                  </a:lnTo>
                  <a:lnTo>
                    <a:pt x="348703" y="99364"/>
                  </a:lnTo>
                  <a:lnTo>
                    <a:pt x="351269" y="108254"/>
                  </a:lnTo>
                  <a:lnTo>
                    <a:pt x="358406" y="112064"/>
                  </a:lnTo>
                  <a:lnTo>
                    <a:pt x="369277" y="114604"/>
                  </a:lnTo>
                  <a:lnTo>
                    <a:pt x="407898" y="114604"/>
                  </a:lnTo>
                  <a:lnTo>
                    <a:pt x="407898" y="124764"/>
                  </a:lnTo>
                  <a:lnTo>
                    <a:pt x="392074" y="124764"/>
                  </a:lnTo>
                  <a:lnTo>
                    <a:pt x="369100" y="126034"/>
                  </a:lnTo>
                  <a:lnTo>
                    <a:pt x="342760" y="128574"/>
                  </a:lnTo>
                  <a:lnTo>
                    <a:pt x="313397" y="137464"/>
                  </a:lnTo>
                  <a:lnTo>
                    <a:pt x="302437" y="141274"/>
                  </a:lnTo>
                  <a:lnTo>
                    <a:pt x="289242" y="142544"/>
                  </a:lnTo>
                  <a:lnTo>
                    <a:pt x="274091" y="143814"/>
                  </a:lnTo>
                  <a:lnTo>
                    <a:pt x="268617" y="143814"/>
                  </a:lnTo>
                  <a:lnTo>
                    <a:pt x="269608" y="148894"/>
                  </a:lnTo>
                  <a:lnTo>
                    <a:pt x="269608" y="157784"/>
                  </a:lnTo>
                  <a:lnTo>
                    <a:pt x="265633" y="164134"/>
                  </a:lnTo>
                  <a:lnTo>
                    <a:pt x="257670" y="164134"/>
                  </a:lnTo>
                  <a:lnTo>
                    <a:pt x="249707" y="152704"/>
                  </a:lnTo>
                  <a:lnTo>
                    <a:pt x="249707" y="148894"/>
                  </a:lnTo>
                  <a:lnTo>
                    <a:pt x="239763" y="148894"/>
                  </a:lnTo>
                  <a:lnTo>
                    <a:pt x="239763" y="155244"/>
                  </a:lnTo>
                  <a:lnTo>
                    <a:pt x="236778" y="164134"/>
                  </a:lnTo>
                  <a:lnTo>
                    <a:pt x="233299" y="164134"/>
                  </a:lnTo>
                  <a:lnTo>
                    <a:pt x="229819" y="155244"/>
                  </a:lnTo>
                  <a:lnTo>
                    <a:pt x="229819" y="148894"/>
                  </a:lnTo>
                  <a:lnTo>
                    <a:pt x="220370" y="148894"/>
                  </a:lnTo>
                  <a:lnTo>
                    <a:pt x="219862" y="152704"/>
                  </a:lnTo>
                  <a:lnTo>
                    <a:pt x="212407" y="164134"/>
                  </a:lnTo>
                  <a:lnTo>
                    <a:pt x="204939" y="164134"/>
                  </a:lnTo>
                  <a:lnTo>
                    <a:pt x="200469" y="156514"/>
                  </a:lnTo>
                  <a:lnTo>
                    <a:pt x="200469" y="148894"/>
                  </a:lnTo>
                  <a:lnTo>
                    <a:pt x="203034" y="141274"/>
                  </a:lnTo>
                  <a:lnTo>
                    <a:pt x="210172" y="134924"/>
                  </a:lnTo>
                  <a:lnTo>
                    <a:pt x="221030" y="131114"/>
                  </a:lnTo>
                  <a:lnTo>
                    <a:pt x="234797" y="129844"/>
                  </a:lnTo>
                  <a:lnTo>
                    <a:pt x="239268" y="129844"/>
                  </a:lnTo>
                  <a:lnTo>
                    <a:pt x="242252" y="131114"/>
                  </a:lnTo>
                  <a:lnTo>
                    <a:pt x="245732" y="132384"/>
                  </a:lnTo>
                  <a:lnTo>
                    <a:pt x="249212" y="129844"/>
                  </a:lnTo>
                  <a:lnTo>
                    <a:pt x="257670" y="127304"/>
                  </a:lnTo>
                  <a:lnTo>
                    <a:pt x="258775" y="120954"/>
                  </a:lnTo>
                  <a:lnTo>
                    <a:pt x="259664" y="115874"/>
                  </a:lnTo>
                  <a:lnTo>
                    <a:pt x="259664" y="99364"/>
                  </a:lnTo>
                  <a:lnTo>
                    <a:pt x="231813" y="99364"/>
                  </a:lnTo>
                  <a:lnTo>
                    <a:pt x="228320" y="95554"/>
                  </a:lnTo>
                  <a:lnTo>
                    <a:pt x="219862" y="68884"/>
                  </a:lnTo>
                  <a:lnTo>
                    <a:pt x="219862" y="67614"/>
                  </a:lnTo>
                  <a:lnTo>
                    <a:pt x="218376" y="66344"/>
                  </a:lnTo>
                  <a:lnTo>
                    <a:pt x="213487" y="62534"/>
                  </a:lnTo>
                  <a:lnTo>
                    <a:pt x="206870" y="61264"/>
                  </a:lnTo>
                  <a:lnTo>
                    <a:pt x="199415" y="61264"/>
                  </a:lnTo>
                  <a:lnTo>
                    <a:pt x="192011" y="66344"/>
                  </a:lnTo>
                  <a:lnTo>
                    <a:pt x="187032" y="71424"/>
                  </a:lnTo>
                  <a:lnTo>
                    <a:pt x="182067" y="72694"/>
                  </a:lnTo>
                  <a:lnTo>
                    <a:pt x="178574" y="75234"/>
                  </a:lnTo>
                  <a:lnTo>
                    <a:pt x="175094" y="75234"/>
                  </a:lnTo>
                  <a:lnTo>
                    <a:pt x="170624" y="77774"/>
                  </a:lnTo>
                  <a:lnTo>
                    <a:pt x="170624" y="87934"/>
                  </a:lnTo>
                  <a:lnTo>
                    <a:pt x="166636" y="94284"/>
                  </a:lnTo>
                  <a:lnTo>
                    <a:pt x="159181" y="94284"/>
                  </a:lnTo>
                  <a:lnTo>
                    <a:pt x="154203" y="85394"/>
                  </a:lnTo>
                  <a:lnTo>
                    <a:pt x="154203" y="81584"/>
                  </a:lnTo>
                  <a:lnTo>
                    <a:pt x="144259" y="81584"/>
                  </a:lnTo>
                  <a:lnTo>
                    <a:pt x="144259" y="85394"/>
                  </a:lnTo>
                  <a:lnTo>
                    <a:pt x="139280" y="94284"/>
                  </a:lnTo>
                  <a:lnTo>
                    <a:pt x="133807" y="94284"/>
                  </a:lnTo>
                  <a:lnTo>
                    <a:pt x="130822" y="86664"/>
                  </a:lnTo>
                  <a:lnTo>
                    <a:pt x="130822" y="81584"/>
                  </a:lnTo>
                  <a:lnTo>
                    <a:pt x="121373" y="81584"/>
                  </a:lnTo>
                  <a:lnTo>
                    <a:pt x="120878" y="85394"/>
                  </a:lnTo>
                  <a:lnTo>
                    <a:pt x="113411" y="94284"/>
                  </a:lnTo>
                  <a:lnTo>
                    <a:pt x="105448" y="94284"/>
                  </a:lnTo>
                  <a:lnTo>
                    <a:pt x="101473" y="87934"/>
                  </a:lnTo>
                  <a:lnTo>
                    <a:pt x="101473" y="81584"/>
                  </a:lnTo>
                  <a:lnTo>
                    <a:pt x="104254" y="73964"/>
                  </a:lnTo>
                  <a:lnTo>
                    <a:pt x="111734" y="66344"/>
                  </a:lnTo>
                  <a:lnTo>
                    <a:pt x="122669" y="61264"/>
                  </a:lnTo>
                  <a:lnTo>
                    <a:pt x="135801" y="59994"/>
                  </a:lnTo>
                  <a:lnTo>
                    <a:pt x="142760" y="59994"/>
                  </a:lnTo>
                  <a:lnTo>
                    <a:pt x="153708" y="65074"/>
                  </a:lnTo>
                  <a:lnTo>
                    <a:pt x="155689" y="65074"/>
                  </a:lnTo>
                  <a:lnTo>
                    <a:pt x="158191" y="63804"/>
                  </a:lnTo>
                  <a:lnTo>
                    <a:pt x="166001" y="59994"/>
                  </a:lnTo>
                  <a:lnTo>
                    <a:pt x="176403" y="54914"/>
                  </a:lnTo>
                  <a:lnTo>
                    <a:pt x="186817" y="49834"/>
                  </a:lnTo>
                  <a:lnTo>
                    <a:pt x="234010" y="29514"/>
                  </a:lnTo>
                  <a:lnTo>
                    <a:pt x="244741" y="25704"/>
                  </a:lnTo>
                  <a:lnTo>
                    <a:pt x="246722" y="25704"/>
                  </a:lnTo>
                  <a:lnTo>
                    <a:pt x="250215" y="32054"/>
                  </a:lnTo>
                  <a:lnTo>
                    <a:pt x="253187" y="38404"/>
                  </a:lnTo>
                  <a:lnTo>
                    <a:pt x="256679" y="44754"/>
                  </a:lnTo>
                  <a:lnTo>
                    <a:pt x="271602" y="44754"/>
                  </a:lnTo>
                  <a:lnTo>
                    <a:pt x="275082" y="40944"/>
                  </a:lnTo>
                  <a:lnTo>
                    <a:pt x="278066" y="38404"/>
                  </a:lnTo>
                  <a:lnTo>
                    <a:pt x="281559" y="35864"/>
                  </a:lnTo>
                  <a:lnTo>
                    <a:pt x="284035" y="34594"/>
                  </a:lnTo>
                  <a:lnTo>
                    <a:pt x="284530" y="35864"/>
                  </a:lnTo>
                  <a:lnTo>
                    <a:pt x="284530" y="39776"/>
                  </a:lnTo>
                  <a:lnTo>
                    <a:pt x="284530" y="54914"/>
                  </a:lnTo>
                  <a:lnTo>
                    <a:pt x="301447" y="54914"/>
                  </a:lnTo>
                  <a:lnTo>
                    <a:pt x="304927" y="51104"/>
                  </a:lnTo>
                  <a:lnTo>
                    <a:pt x="309905" y="46024"/>
                  </a:lnTo>
                  <a:lnTo>
                    <a:pt x="311404" y="44754"/>
                  </a:lnTo>
                  <a:lnTo>
                    <a:pt x="316865" y="44754"/>
                  </a:lnTo>
                  <a:lnTo>
                    <a:pt x="320344" y="48564"/>
                  </a:lnTo>
                  <a:lnTo>
                    <a:pt x="323329" y="51104"/>
                  </a:lnTo>
                  <a:lnTo>
                    <a:pt x="326809" y="54914"/>
                  </a:lnTo>
                  <a:lnTo>
                    <a:pt x="339750" y="54914"/>
                  </a:lnTo>
                  <a:lnTo>
                    <a:pt x="343230" y="51104"/>
                  </a:lnTo>
                  <a:lnTo>
                    <a:pt x="346214" y="47294"/>
                  </a:lnTo>
                  <a:lnTo>
                    <a:pt x="350215" y="43484"/>
                  </a:lnTo>
                  <a:lnTo>
                    <a:pt x="355422" y="39674"/>
                  </a:lnTo>
                  <a:lnTo>
                    <a:pt x="362864" y="37134"/>
                  </a:lnTo>
                  <a:lnTo>
                    <a:pt x="373570" y="35864"/>
                  </a:lnTo>
                  <a:lnTo>
                    <a:pt x="394017" y="39674"/>
                  </a:lnTo>
                  <a:lnTo>
                    <a:pt x="411327" y="48564"/>
                  </a:lnTo>
                  <a:lnTo>
                    <a:pt x="423316" y="58724"/>
                  </a:lnTo>
                  <a:lnTo>
                    <a:pt x="427799" y="65074"/>
                  </a:lnTo>
                  <a:lnTo>
                    <a:pt x="437743" y="65074"/>
                  </a:lnTo>
                  <a:close/>
                </a:path>
                <a:path w="615950" h="307339">
                  <a:moveTo>
                    <a:pt x="615835" y="296849"/>
                  </a:moveTo>
                  <a:lnTo>
                    <a:pt x="0" y="296849"/>
                  </a:lnTo>
                  <a:lnTo>
                    <a:pt x="0" y="306793"/>
                  </a:lnTo>
                  <a:lnTo>
                    <a:pt x="615835" y="306793"/>
                  </a:lnTo>
                  <a:lnTo>
                    <a:pt x="615835" y="29684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37819" y="3594789"/>
              <a:ext cx="400441" cy="14418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58448" y="2638093"/>
              <a:ext cx="126979" cy="21232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12714" y="2904115"/>
              <a:ext cx="118425" cy="21875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20076" y="3934392"/>
              <a:ext cx="128263" cy="22226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10826" y="2420571"/>
              <a:ext cx="131447" cy="14095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73950" y="3567569"/>
              <a:ext cx="110682" cy="15893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62951" y="2518241"/>
              <a:ext cx="106129" cy="16207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10097" y="4135251"/>
              <a:ext cx="90509" cy="13675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3068" y="4105950"/>
              <a:ext cx="187053" cy="185479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094253" y="3685285"/>
              <a:ext cx="208915" cy="335915"/>
            </a:xfrm>
            <a:custGeom>
              <a:avLst/>
              <a:gdLst/>
              <a:ahLst/>
              <a:cxnLst/>
              <a:rect l="l" t="t" r="r" b="b"/>
              <a:pathLst>
                <a:path w="208914" h="335914">
                  <a:moveTo>
                    <a:pt x="74244" y="26670"/>
                  </a:moveTo>
                  <a:lnTo>
                    <a:pt x="74091" y="18884"/>
                  </a:lnTo>
                  <a:lnTo>
                    <a:pt x="72567" y="10401"/>
                  </a:lnTo>
                  <a:lnTo>
                    <a:pt x="66598" y="3975"/>
                  </a:lnTo>
                  <a:lnTo>
                    <a:pt x="59169" y="2984"/>
                  </a:lnTo>
                  <a:lnTo>
                    <a:pt x="57645" y="12395"/>
                  </a:lnTo>
                  <a:lnTo>
                    <a:pt x="61163" y="12915"/>
                  </a:lnTo>
                  <a:lnTo>
                    <a:pt x="63614" y="15900"/>
                  </a:lnTo>
                  <a:lnTo>
                    <a:pt x="64604" y="20345"/>
                  </a:lnTo>
                  <a:lnTo>
                    <a:pt x="65595" y="26314"/>
                  </a:lnTo>
                  <a:lnTo>
                    <a:pt x="62611" y="33274"/>
                  </a:lnTo>
                  <a:lnTo>
                    <a:pt x="57645" y="35267"/>
                  </a:lnTo>
                  <a:lnTo>
                    <a:pt x="61620" y="44208"/>
                  </a:lnTo>
                  <a:lnTo>
                    <a:pt x="67627" y="40043"/>
                  </a:lnTo>
                  <a:lnTo>
                    <a:pt x="71958" y="33959"/>
                  </a:lnTo>
                  <a:lnTo>
                    <a:pt x="74244" y="26670"/>
                  </a:lnTo>
                  <a:close/>
                </a:path>
                <a:path w="208914" h="335914">
                  <a:moveTo>
                    <a:pt x="171564" y="43218"/>
                  </a:moveTo>
                  <a:lnTo>
                    <a:pt x="170103" y="33807"/>
                  </a:lnTo>
                  <a:lnTo>
                    <a:pt x="167576" y="33807"/>
                  </a:lnTo>
                  <a:lnTo>
                    <a:pt x="161150" y="31280"/>
                  </a:lnTo>
                  <a:lnTo>
                    <a:pt x="157632" y="24320"/>
                  </a:lnTo>
                  <a:lnTo>
                    <a:pt x="160159" y="12915"/>
                  </a:lnTo>
                  <a:lnTo>
                    <a:pt x="163144" y="9944"/>
                  </a:lnTo>
                  <a:lnTo>
                    <a:pt x="167119" y="9944"/>
                  </a:lnTo>
                  <a:lnTo>
                    <a:pt x="166585" y="0"/>
                  </a:lnTo>
                  <a:lnTo>
                    <a:pt x="158635" y="457"/>
                  </a:lnTo>
                  <a:lnTo>
                    <a:pt x="151663" y="6426"/>
                  </a:lnTo>
                  <a:lnTo>
                    <a:pt x="149682" y="15379"/>
                  </a:lnTo>
                  <a:lnTo>
                    <a:pt x="149301" y="23926"/>
                  </a:lnTo>
                  <a:lnTo>
                    <a:pt x="151638" y="31800"/>
                  </a:lnTo>
                  <a:lnTo>
                    <a:pt x="156235" y="38188"/>
                  </a:lnTo>
                  <a:lnTo>
                    <a:pt x="162610" y="42227"/>
                  </a:lnTo>
                  <a:lnTo>
                    <a:pt x="164592" y="43218"/>
                  </a:lnTo>
                  <a:lnTo>
                    <a:pt x="166585" y="43751"/>
                  </a:lnTo>
                  <a:lnTo>
                    <a:pt x="169113" y="43751"/>
                  </a:lnTo>
                  <a:lnTo>
                    <a:pt x="169570" y="43751"/>
                  </a:lnTo>
                  <a:lnTo>
                    <a:pt x="170561" y="43218"/>
                  </a:lnTo>
                  <a:lnTo>
                    <a:pt x="171564" y="43218"/>
                  </a:lnTo>
                  <a:close/>
                </a:path>
                <a:path w="208914" h="335914">
                  <a:moveTo>
                    <a:pt x="208889" y="326212"/>
                  </a:moveTo>
                  <a:lnTo>
                    <a:pt x="207365" y="317728"/>
                  </a:lnTo>
                  <a:lnTo>
                    <a:pt x="205371" y="308241"/>
                  </a:lnTo>
                  <a:lnTo>
                    <a:pt x="198412" y="268351"/>
                  </a:lnTo>
                  <a:lnTo>
                    <a:pt x="198412" y="321703"/>
                  </a:lnTo>
                  <a:lnTo>
                    <a:pt x="197954" y="323227"/>
                  </a:lnTo>
                  <a:lnTo>
                    <a:pt x="194246" y="324599"/>
                  </a:lnTo>
                  <a:lnTo>
                    <a:pt x="187477" y="324993"/>
                  </a:lnTo>
                  <a:lnTo>
                    <a:pt x="178485" y="324383"/>
                  </a:lnTo>
                  <a:lnTo>
                    <a:pt x="168109" y="322694"/>
                  </a:lnTo>
                  <a:lnTo>
                    <a:pt x="169113" y="322694"/>
                  </a:lnTo>
                  <a:lnTo>
                    <a:pt x="170103" y="322237"/>
                  </a:lnTo>
                  <a:lnTo>
                    <a:pt x="170561" y="322237"/>
                  </a:lnTo>
                  <a:lnTo>
                    <a:pt x="181038" y="317728"/>
                  </a:lnTo>
                  <a:lnTo>
                    <a:pt x="185483" y="316268"/>
                  </a:lnTo>
                  <a:lnTo>
                    <a:pt x="184492" y="310756"/>
                  </a:lnTo>
                  <a:lnTo>
                    <a:pt x="165125" y="238633"/>
                  </a:lnTo>
                  <a:lnTo>
                    <a:pt x="163601" y="234200"/>
                  </a:lnTo>
                  <a:lnTo>
                    <a:pt x="163601" y="229692"/>
                  </a:lnTo>
                  <a:lnTo>
                    <a:pt x="170561" y="168046"/>
                  </a:lnTo>
                  <a:lnTo>
                    <a:pt x="170561" y="166585"/>
                  </a:lnTo>
                  <a:lnTo>
                    <a:pt x="171094" y="161074"/>
                  </a:lnTo>
                  <a:lnTo>
                    <a:pt x="167322" y="108991"/>
                  </a:lnTo>
                  <a:lnTo>
                    <a:pt x="141287" y="88468"/>
                  </a:lnTo>
                  <a:lnTo>
                    <a:pt x="143179" y="88023"/>
                  </a:lnTo>
                  <a:lnTo>
                    <a:pt x="153123" y="76555"/>
                  </a:lnTo>
                  <a:lnTo>
                    <a:pt x="152908" y="75184"/>
                  </a:lnTo>
                  <a:lnTo>
                    <a:pt x="160248" y="73253"/>
                  </a:lnTo>
                  <a:lnTo>
                    <a:pt x="185026" y="67081"/>
                  </a:lnTo>
                  <a:lnTo>
                    <a:pt x="188468" y="67081"/>
                  </a:lnTo>
                  <a:lnTo>
                    <a:pt x="191985" y="68605"/>
                  </a:lnTo>
                  <a:lnTo>
                    <a:pt x="196951" y="73571"/>
                  </a:lnTo>
                  <a:lnTo>
                    <a:pt x="197954" y="77089"/>
                  </a:lnTo>
                  <a:lnTo>
                    <a:pt x="197421" y="162610"/>
                  </a:lnTo>
                  <a:lnTo>
                    <a:pt x="196951" y="169037"/>
                  </a:lnTo>
                  <a:lnTo>
                    <a:pt x="196951" y="170561"/>
                  </a:lnTo>
                  <a:lnTo>
                    <a:pt x="185026" y="222262"/>
                  </a:lnTo>
                  <a:lnTo>
                    <a:pt x="183489" y="229692"/>
                  </a:lnTo>
                  <a:lnTo>
                    <a:pt x="183032" y="237185"/>
                  </a:lnTo>
                  <a:lnTo>
                    <a:pt x="196430" y="312750"/>
                  </a:lnTo>
                  <a:lnTo>
                    <a:pt x="198412" y="321703"/>
                  </a:lnTo>
                  <a:lnTo>
                    <a:pt x="198412" y="268351"/>
                  </a:lnTo>
                  <a:lnTo>
                    <a:pt x="192976" y="237185"/>
                  </a:lnTo>
                  <a:lnTo>
                    <a:pt x="192976" y="230682"/>
                  </a:lnTo>
                  <a:lnTo>
                    <a:pt x="194437" y="224713"/>
                  </a:lnTo>
                  <a:lnTo>
                    <a:pt x="206375" y="171551"/>
                  </a:lnTo>
                  <a:lnTo>
                    <a:pt x="206375" y="170027"/>
                  </a:lnTo>
                  <a:lnTo>
                    <a:pt x="207365" y="162610"/>
                  </a:lnTo>
                  <a:lnTo>
                    <a:pt x="207899" y="80543"/>
                  </a:lnTo>
                  <a:lnTo>
                    <a:pt x="185026" y="57670"/>
                  </a:lnTo>
                  <a:lnTo>
                    <a:pt x="183692" y="57810"/>
                  </a:lnTo>
                  <a:lnTo>
                    <a:pt x="178917" y="58839"/>
                  </a:lnTo>
                  <a:lnTo>
                    <a:pt x="148209" y="66344"/>
                  </a:lnTo>
                  <a:lnTo>
                    <a:pt x="147154" y="65087"/>
                  </a:lnTo>
                  <a:lnTo>
                    <a:pt x="143179" y="63792"/>
                  </a:lnTo>
                  <a:lnTo>
                    <a:pt x="143179" y="75565"/>
                  </a:lnTo>
                  <a:lnTo>
                    <a:pt x="143179" y="76555"/>
                  </a:lnTo>
                  <a:lnTo>
                    <a:pt x="142722" y="77089"/>
                  </a:lnTo>
                  <a:lnTo>
                    <a:pt x="142722" y="77558"/>
                  </a:lnTo>
                  <a:lnTo>
                    <a:pt x="142189" y="78549"/>
                  </a:lnTo>
                  <a:lnTo>
                    <a:pt x="141185" y="78549"/>
                  </a:lnTo>
                  <a:lnTo>
                    <a:pt x="119303" y="83515"/>
                  </a:lnTo>
                  <a:lnTo>
                    <a:pt x="92456" y="90487"/>
                  </a:lnTo>
                  <a:lnTo>
                    <a:pt x="90995" y="91008"/>
                  </a:lnTo>
                  <a:lnTo>
                    <a:pt x="82054" y="91249"/>
                  </a:lnTo>
                  <a:lnTo>
                    <a:pt x="46774" y="123558"/>
                  </a:lnTo>
                  <a:lnTo>
                    <a:pt x="45669" y="143510"/>
                  </a:lnTo>
                  <a:lnTo>
                    <a:pt x="45707" y="163068"/>
                  </a:lnTo>
                  <a:lnTo>
                    <a:pt x="46240" y="168567"/>
                  </a:lnTo>
                  <a:lnTo>
                    <a:pt x="46304" y="171018"/>
                  </a:lnTo>
                  <a:lnTo>
                    <a:pt x="49758" y="224713"/>
                  </a:lnTo>
                  <a:lnTo>
                    <a:pt x="50215" y="230682"/>
                  </a:lnTo>
                  <a:lnTo>
                    <a:pt x="49225" y="237642"/>
                  </a:lnTo>
                  <a:lnTo>
                    <a:pt x="47231" y="244144"/>
                  </a:lnTo>
                  <a:lnTo>
                    <a:pt x="24815" y="312216"/>
                  </a:lnTo>
                  <a:lnTo>
                    <a:pt x="23825" y="317258"/>
                  </a:lnTo>
                  <a:lnTo>
                    <a:pt x="38277" y="323684"/>
                  </a:lnTo>
                  <a:lnTo>
                    <a:pt x="39281" y="324218"/>
                  </a:lnTo>
                  <a:lnTo>
                    <a:pt x="39738" y="324688"/>
                  </a:lnTo>
                  <a:lnTo>
                    <a:pt x="40741" y="324688"/>
                  </a:lnTo>
                  <a:lnTo>
                    <a:pt x="30327" y="325729"/>
                  </a:lnTo>
                  <a:lnTo>
                    <a:pt x="21374" y="325945"/>
                  </a:lnTo>
                  <a:lnTo>
                    <a:pt x="14757" y="325412"/>
                  </a:lnTo>
                  <a:lnTo>
                    <a:pt x="11366" y="324218"/>
                  </a:lnTo>
                  <a:lnTo>
                    <a:pt x="10363" y="321703"/>
                  </a:lnTo>
                  <a:lnTo>
                    <a:pt x="12890" y="313283"/>
                  </a:lnTo>
                  <a:lnTo>
                    <a:pt x="13347" y="310756"/>
                  </a:lnTo>
                  <a:lnTo>
                    <a:pt x="28270" y="244602"/>
                  </a:lnTo>
                  <a:lnTo>
                    <a:pt x="30264" y="238175"/>
                  </a:lnTo>
                  <a:lnTo>
                    <a:pt x="30175" y="230682"/>
                  </a:lnTo>
                  <a:lnTo>
                    <a:pt x="29260" y="224713"/>
                  </a:lnTo>
                  <a:lnTo>
                    <a:pt x="26530" y="209080"/>
                  </a:lnTo>
                  <a:lnTo>
                    <a:pt x="23431" y="191617"/>
                  </a:lnTo>
                  <a:lnTo>
                    <a:pt x="19850" y="171551"/>
                  </a:lnTo>
                  <a:lnTo>
                    <a:pt x="19735" y="168567"/>
                  </a:lnTo>
                  <a:lnTo>
                    <a:pt x="19316" y="163068"/>
                  </a:lnTo>
                  <a:lnTo>
                    <a:pt x="19367" y="160083"/>
                  </a:lnTo>
                  <a:lnTo>
                    <a:pt x="22834" y="81064"/>
                  </a:lnTo>
                  <a:lnTo>
                    <a:pt x="23291" y="74104"/>
                  </a:lnTo>
                  <a:lnTo>
                    <a:pt x="29794" y="68072"/>
                  </a:lnTo>
                  <a:lnTo>
                    <a:pt x="36753" y="68605"/>
                  </a:lnTo>
                  <a:lnTo>
                    <a:pt x="37757" y="68605"/>
                  </a:lnTo>
                  <a:lnTo>
                    <a:pt x="40741" y="69596"/>
                  </a:lnTo>
                  <a:lnTo>
                    <a:pt x="41732" y="69596"/>
                  </a:lnTo>
                  <a:lnTo>
                    <a:pt x="90462" y="85051"/>
                  </a:lnTo>
                  <a:lnTo>
                    <a:pt x="135674" y="75107"/>
                  </a:lnTo>
                  <a:lnTo>
                    <a:pt x="140195" y="74104"/>
                  </a:lnTo>
                  <a:lnTo>
                    <a:pt x="141185" y="73571"/>
                  </a:lnTo>
                  <a:lnTo>
                    <a:pt x="143179" y="75565"/>
                  </a:lnTo>
                  <a:lnTo>
                    <a:pt x="143179" y="63792"/>
                  </a:lnTo>
                  <a:lnTo>
                    <a:pt x="142722" y="63639"/>
                  </a:lnTo>
                  <a:lnTo>
                    <a:pt x="121399" y="68376"/>
                  </a:lnTo>
                  <a:lnTo>
                    <a:pt x="101422" y="62903"/>
                  </a:lnTo>
                  <a:lnTo>
                    <a:pt x="101422" y="72796"/>
                  </a:lnTo>
                  <a:lnTo>
                    <a:pt x="90995" y="75107"/>
                  </a:lnTo>
                  <a:lnTo>
                    <a:pt x="79375" y="71437"/>
                  </a:lnTo>
                  <a:lnTo>
                    <a:pt x="78066" y="70065"/>
                  </a:lnTo>
                  <a:lnTo>
                    <a:pt x="78536" y="69075"/>
                  </a:lnTo>
                  <a:lnTo>
                    <a:pt x="79057" y="67614"/>
                  </a:lnTo>
                  <a:lnTo>
                    <a:pt x="80060" y="67081"/>
                  </a:lnTo>
                  <a:lnTo>
                    <a:pt x="81508" y="67081"/>
                  </a:lnTo>
                  <a:lnTo>
                    <a:pt x="101422" y="72796"/>
                  </a:lnTo>
                  <a:lnTo>
                    <a:pt x="101422" y="62903"/>
                  </a:lnTo>
                  <a:lnTo>
                    <a:pt x="84035" y="58127"/>
                  </a:lnTo>
                  <a:lnTo>
                    <a:pt x="77533" y="56146"/>
                  </a:lnTo>
                  <a:lnTo>
                    <a:pt x="71107" y="60121"/>
                  </a:lnTo>
                  <a:lnTo>
                    <a:pt x="69113" y="66611"/>
                  </a:lnTo>
                  <a:lnTo>
                    <a:pt x="68618" y="68046"/>
                  </a:lnTo>
                  <a:lnTo>
                    <a:pt x="45250" y="60655"/>
                  </a:lnTo>
                  <a:lnTo>
                    <a:pt x="44246" y="60121"/>
                  </a:lnTo>
                  <a:lnTo>
                    <a:pt x="39738" y="59131"/>
                  </a:lnTo>
                  <a:lnTo>
                    <a:pt x="37223" y="59131"/>
                  </a:lnTo>
                  <a:lnTo>
                    <a:pt x="28333" y="60528"/>
                  </a:lnTo>
                  <a:lnTo>
                    <a:pt x="20840" y="65049"/>
                  </a:lnTo>
                  <a:lnTo>
                    <a:pt x="15557" y="72097"/>
                  </a:lnTo>
                  <a:lnTo>
                    <a:pt x="13347" y="81064"/>
                  </a:lnTo>
                  <a:lnTo>
                    <a:pt x="9906" y="160083"/>
                  </a:lnTo>
                  <a:lnTo>
                    <a:pt x="9372" y="163068"/>
                  </a:lnTo>
                  <a:lnTo>
                    <a:pt x="9906" y="171018"/>
                  </a:lnTo>
                  <a:lnTo>
                    <a:pt x="10363" y="172542"/>
                  </a:lnTo>
                  <a:lnTo>
                    <a:pt x="16662" y="210502"/>
                  </a:lnTo>
                  <a:lnTo>
                    <a:pt x="19316" y="226237"/>
                  </a:lnTo>
                  <a:lnTo>
                    <a:pt x="20129" y="230682"/>
                  </a:lnTo>
                  <a:lnTo>
                    <a:pt x="20193" y="237642"/>
                  </a:lnTo>
                  <a:lnTo>
                    <a:pt x="18859" y="242620"/>
                  </a:lnTo>
                  <a:lnTo>
                    <a:pt x="4927" y="305790"/>
                  </a:lnTo>
                  <a:lnTo>
                    <a:pt x="3937" y="308241"/>
                  </a:lnTo>
                  <a:lnTo>
                    <a:pt x="1409" y="317728"/>
                  </a:lnTo>
                  <a:lnTo>
                    <a:pt x="38" y="325208"/>
                  </a:lnTo>
                  <a:lnTo>
                    <a:pt x="0" y="325729"/>
                  </a:lnTo>
                  <a:lnTo>
                    <a:pt x="3937" y="330187"/>
                  </a:lnTo>
                  <a:lnTo>
                    <a:pt x="7912" y="334632"/>
                  </a:lnTo>
                  <a:lnTo>
                    <a:pt x="16332" y="335622"/>
                  </a:lnTo>
                  <a:lnTo>
                    <a:pt x="34239" y="335622"/>
                  </a:lnTo>
                  <a:lnTo>
                    <a:pt x="43713" y="334162"/>
                  </a:lnTo>
                  <a:lnTo>
                    <a:pt x="48221" y="333629"/>
                  </a:lnTo>
                  <a:lnTo>
                    <a:pt x="50215" y="333629"/>
                  </a:lnTo>
                  <a:lnTo>
                    <a:pt x="51676" y="332638"/>
                  </a:lnTo>
                  <a:lnTo>
                    <a:pt x="53200" y="331647"/>
                  </a:lnTo>
                  <a:lnTo>
                    <a:pt x="54660" y="330187"/>
                  </a:lnTo>
                  <a:lnTo>
                    <a:pt x="55651" y="327672"/>
                  </a:lnTo>
                  <a:lnTo>
                    <a:pt x="55651" y="325945"/>
                  </a:lnTo>
                  <a:lnTo>
                    <a:pt x="55727" y="324688"/>
                  </a:lnTo>
                  <a:lnTo>
                    <a:pt x="56184" y="321233"/>
                  </a:lnTo>
                  <a:lnTo>
                    <a:pt x="52666" y="319709"/>
                  </a:lnTo>
                  <a:lnTo>
                    <a:pt x="42265" y="314744"/>
                  </a:lnTo>
                  <a:lnTo>
                    <a:pt x="40271" y="313740"/>
                  </a:lnTo>
                  <a:lnTo>
                    <a:pt x="37223" y="312750"/>
                  </a:lnTo>
                  <a:lnTo>
                    <a:pt x="35229" y="311759"/>
                  </a:lnTo>
                  <a:lnTo>
                    <a:pt x="56184" y="247129"/>
                  </a:lnTo>
                  <a:lnTo>
                    <a:pt x="59169" y="239636"/>
                  </a:lnTo>
                  <a:lnTo>
                    <a:pt x="60109" y="231673"/>
                  </a:lnTo>
                  <a:lnTo>
                    <a:pt x="60134" y="230682"/>
                  </a:lnTo>
                  <a:lnTo>
                    <a:pt x="59639" y="223266"/>
                  </a:lnTo>
                  <a:lnTo>
                    <a:pt x="56311" y="171018"/>
                  </a:lnTo>
                  <a:lnTo>
                    <a:pt x="56184" y="167576"/>
                  </a:lnTo>
                  <a:lnTo>
                    <a:pt x="55651" y="163068"/>
                  </a:lnTo>
                  <a:lnTo>
                    <a:pt x="55676" y="143510"/>
                  </a:lnTo>
                  <a:lnTo>
                    <a:pt x="60629" y="105397"/>
                  </a:lnTo>
                  <a:lnTo>
                    <a:pt x="90995" y="100418"/>
                  </a:lnTo>
                  <a:lnTo>
                    <a:pt x="93980" y="100418"/>
                  </a:lnTo>
                  <a:lnTo>
                    <a:pt x="120624" y="93332"/>
                  </a:lnTo>
                  <a:lnTo>
                    <a:pt x="158165" y="112344"/>
                  </a:lnTo>
                  <a:lnTo>
                    <a:pt x="161620" y="160083"/>
                  </a:lnTo>
                  <a:lnTo>
                    <a:pt x="161150" y="161074"/>
                  </a:lnTo>
                  <a:lnTo>
                    <a:pt x="160616" y="165582"/>
                  </a:lnTo>
                  <a:lnTo>
                    <a:pt x="160616" y="166585"/>
                  </a:lnTo>
                  <a:lnTo>
                    <a:pt x="154127" y="223723"/>
                  </a:lnTo>
                  <a:lnTo>
                    <a:pt x="153657" y="229692"/>
                  </a:lnTo>
                  <a:lnTo>
                    <a:pt x="154127" y="235661"/>
                  </a:lnTo>
                  <a:lnTo>
                    <a:pt x="155651" y="241617"/>
                  </a:lnTo>
                  <a:lnTo>
                    <a:pt x="174078" y="309765"/>
                  </a:lnTo>
                  <a:lnTo>
                    <a:pt x="169113" y="312216"/>
                  </a:lnTo>
                  <a:lnTo>
                    <a:pt x="167119" y="312750"/>
                  </a:lnTo>
                  <a:lnTo>
                    <a:pt x="156641" y="317258"/>
                  </a:lnTo>
                  <a:lnTo>
                    <a:pt x="153123" y="318249"/>
                  </a:lnTo>
                  <a:lnTo>
                    <a:pt x="153123" y="325208"/>
                  </a:lnTo>
                  <a:lnTo>
                    <a:pt x="153657" y="327202"/>
                  </a:lnTo>
                  <a:lnTo>
                    <a:pt x="156641" y="330187"/>
                  </a:lnTo>
                  <a:lnTo>
                    <a:pt x="158635" y="331177"/>
                  </a:lnTo>
                  <a:lnTo>
                    <a:pt x="160159" y="331177"/>
                  </a:lnTo>
                  <a:lnTo>
                    <a:pt x="165252" y="332333"/>
                  </a:lnTo>
                  <a:lnTo>
                    <a:pt x="171945" y="333451"/>
                  </a:lnTo>
                  <a:lnTo>
                    <a:pt x="179578" y="334289"/>
                  </a:lnTo>
                  <a:lnTo>
                    <a:pt x="187477" y="334632"/>
                  </a:lnTo>
                  <a:lnTo>
                    <a:pt x="194437" y="334632"/>
                  </a:lnTo>
                  <a:lnTo>
                    <a:pt x="201396" y="333629"/>
                  </a:lnTo>
                  <a:lnTo>
                    <a:pt x="208889" y="326212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15566" y="3237221"/>
              <a:ext cx="184069" cy="50174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266215" y="1398472"/>
              <a:ext cx="1163320" cy="1416685"/>
            </a:xfrm>
            <a:custGeom>
              <a:avLst/>
              <a:gdLst/>
              <a:ahLst/>
              <a:cxnLst/>
              <a:rect l="l" t="t" r="r" b="b"/>
              <a:pathLst>
                <a:path w="1163320" h="1416685">
                  <a:moveTo>
                    <a:pt x="287401" y="983551"/>
                  </a:moveTo>
                  <a:lnTo>
                    <a:pt x="286943" y="977049"/>
                  </a:lnTo>
                  <a:lnTo>
                    <a:pt x="283845" y="971524"/>
                  </a:lnTo>
                  <a:lnTo>
                    <a:pt x="280898" y="965644"/>
                  </a:lnTo>
                  <a:lnTo>
                    <a:pt x="277456" y="962901"/>
                  </a:lnTo>
                  <a:lnTo>
                    <a:pt x="277456" y="982560"/>
                  </a:lnTo>
                  <a:lnTo>
                    <a:pt x="275932" y="986002"/>
                  </a:lnTo>
                  <a:lnTo>
                    <a:pt x="275932" y="986993"/>
                  </a:lnTo>
                  <a:lnTo>
                    <a:pt x="275463" y="987996"/>
                  </a:lnTo>
                  <a:lnTo>
                    <a:pt x="274472" y="988987"/>
                  </a:lnTo>
                  <a:lnTo>
                    <a:pt x="273481" y="990968"/>
                  </a:lnTo>
                  <a:lnTo>
                    <a:pt x="271487" y="992492"/>
                  </a:lnTo>
                  <a:lnTo>
                    <a:pt x="268973" y="993495"/>
                  </a:lnTo>
                  <a:lnTo>
                    <a:pt x="266979" y="994486"/>
                  </a:lnTo>
                  <a:lnTo>
                    <a:pt x="264528" y="994956"/>
                  </a:lnTo>
                  <a:lnTo>
                    <a:pt x="262001" y="994956"/>
                  </a:lnTo>
                  <a:lnTo>
                    <a:pt x="258559" y="994486"/>
                  </a:lnTo>
                  <a:lnTo>
                    <a:pt x="200875" y="1163066"/>
                  </a:lnTo>
                  <a:lnTo>
                    <a:pt x="203860" y="1165047"/>
                  </a:lnTo>
                  <a:lnTo>
                    <a:pt x="230632" y="1193114"/>
                  </a:lnTo>
                  <a:lnTo>
                    <a:pt x="247027" y="1227124"/>
                  </a:lnTo>
                  <a:lnTo>
                    <a:pt x="252145" y="1264399"/>
                  </a:lnTo>
                  <a:lnTo>
                    <a:pt x="245097" y="1302270"/>
                  </a:lnTo>
                  <a:lnTo>
                    <a:pt x="220383" y="1343609"/>
                  </a:lnTo>
                  <a:lnTo>
                    <a:pt x="183070" y="1371358"/>
                  </a:lnTo>
                  <a:lnTo>
                    <a:pt x="138099" y="1383068"/>
                  </a:lnTo>
                  <a:lnTo>
                    <a:pt x="90411" y="1376311"/>
                  </a:lnTo>
                  <a:lnTo>
                    <a:pt x="49872" y="1352397"/>
                  </a:lnTo>
                  <a:lnTo>
                    <a:pt x="21272" y="1314665"/>
                  </a:lnTo>
                  <a:lnTo>
                    <a:pt x="9652" y="1268768"/>
                  </a:lnTo>
                  <a:lnTo>
                    <a:pt x="10706" y="1245133"/>
                  </a:lnTo>
                  <a:lnTo>
                    <a:pt x="34315" y="1188770"/>
                  </a:lnTo>
                  <a:lnTo>
                    <a:pt x="93675" y="1146924"/>
                  </a:lnTo>
                  <a:lnTo>
                    <a:pt x="130721" y="1141120"/>
                  </a:lnTo>
                  <a:lnTo>
                    <a:pt x="136156" y="1141120"/>
                  </a:lnTo>
                  <a:lnTo>
                    <a:pt x="193903" y="973074"/>
                  </a:lnTo>
                  <a:lnTo>
                    <a:pt x="190919" y="970622"/>
                  </a:lnTo>
                  <a:lnTo>
                    <a:pt x="185953" y="967638"/>
                  </a:lnTo>
                  <a:lnTo>
                    <a:pt x="183959" y="961148"/>
                  </a:lnTo>
                  <a:lnTo>
                    <a:pt x="185953" y="955713"/>
                  </a:lnTo>
                  <a:lnTo>
                    <a:pt x="186410" y="954709"/>
                  </a:lnTo>
                  <a:lnTo>
                    <a:pt x="186944" y="953719"/>
                  </a:lnTo>
                  <a:lnTo>
                    <a:pt x="187413" y="952728"/>
                  </a:lnTo>
                  <a:lnTo>
                    <a:pt x="190398" y="947216"/>
                  </a:lnTo>
                  <a:lnTo>
                    <a:pt x="196888" y="945235"/>
                  </a:lnTo>
                  <a:lnTo>
                    <a:pt x="202336" y="947216"/>
                  </a:lnTo>
                  <a:lnTo>
                    <a:pt x="266979" y="969098"/>
                  </a:lnTo>
                  <a:lnTo>
                    <a:pt x="277456" y="982560"/>
                  </a:lnTo>
                  <a:lnTo>
                    <a:pt x="277456" y="962901"/>
                  </a:lnTo>
                  <a:lnTo>
                    <a:pt x="275932" y="961669"/>
                  </a:lnTo>
                  <a:lnTo>
                    <a:pt x="270497" y="959688"/>
                  </a:lnTo>
                  <a:lnTo>
                    <a:pt x="227787" y="945235"/>
                  </a:lnTo>
                  <a:lnTo>
                    <a:pt x="205841" y="937806"/>
                  </a:lnTo>
                  <a:lnTo>
                    <a:pt x="177469" y="950734"/>
                  </a:lnTo>
                  <a:lnTo>
                    <a:pt x="176466" y="952195"/>
                  </a:lnTo>
                  <a:lnTo>
                    <a:pt x="175234" y="958938"/>
                  </a:lnTo>
                  <a:lnTo>
                    <a:pt x="175920" y="965504"/>
                  </a:lnTo>
                  <a:lnTo>
                    <a:pt x="178371" y="971524"/>
                  </a:lnTo>
                  <a:lnTo>
                    <a:pt x="182435" y="976591"/>
                  </a:lnTo>
                  <a:lnTo>
                    <a:pt x="129197" y="1131176"/>
                  </a:lnTo>
                  <a:lnTo>
                    <a:pt x="89662" y="1137742"/>
                  </a:lnTo>
                  <a:lnTo>
                    <a:pt x="54660" y="1155573"/>
                  </a:lnTo>
                  <a:lnTo>
                    <a:pt x="26454" y="1183106"/>
                  </a:lnTo>
                  <a:lnTo>
                    <a:pt x="7340" y="1218742"/>
                  </a:lnTo>
                  <a:lnTo>
                    <a:pt x="0" y="1269263"/>
                  </a:lnTo>
                  <a:lnTo>
                    <a:pt x="3848" y="1294447"/>
                  </a:lnTo>
                  <a:lnTo>
                    <a:pt x="26085" y="1340878"/>
                  </a:lnTo>
                  <a:lnTo>
                    <a:pt x="63817" y="1374749"/>
                  </a:lnTo>
                  <a:lnTo>
                    <a:pt x="109067" y="1391373"/>
                  </a:lnTo>
                  <a:lnTo>
                    <a:pt x="130721" y="1393215"/>
                  </a:lnTo>
                  <a:lnTo>
                    <a:pt x="170294" y="1387094"/>
                  </a:lnTo>
                  <a:lnTo>
                    <a:pt x="178485" y="1383068"/>
                  </a:lnTo>
                  <a:lnTo>
                    <a:pt x="205905" y="1369606"/>
                  </a:lnTo>
                  <a:lnTo>
                    <a:pt x="234886" y="1342047"/>
                  </a:lnTo>
                  <a:lnTo>
                    <a:pt x="254584" y="1305712"/>
                  </a:lnTo>
                  <a:lnTo>
                    <a:pt x="261874" y="1265339"/>
                  </a:lnTo>
                  <a:lnTo>
                    <a:pt x="256730" y="1225753"/>
                  </a:lnTo>
                  <a:lnTo>
                    <a:pt x="239928" y="1189596"/>
                  </a:lnTo>
                  <a:lnTo>
                    <a:pt x="212280" y="1159548"/>
                  </a:lnTo>
                  <a:lnTo>
                    <a:pt x="265518" y="1004900"/>
                  </a:lnTo>
                  <a:lnTo>
                    <a:pt x="267970" y="1004430"/>
                  </a:lnTo>
                  <a:lnTo>
                    <a:pt x="270954" y="1003896"/>
                  </a:lnTo>
                  <a:lnTo>
                    <a:pt x="273481" y="1002436"/>
                  </a:lnTo>
                  <a:lnTo>
                    <a:pt x="285419" y="988987"/>
                  </a:lnTo>
                  <a:lnTo>
                    <a:pt x="287401" y="983551"/>
                  </a:lnTo>
                  <a:close/>
                </a:path>
                <a:path w="1163320" h="1416685">
                  <a:moveTo>
                    <a:pt x="1162926" y="1367904"/>
                  </a:moveTo>
                  <a:lnTo>
                    <a:pt x="953173" y="971092"/>
                  </a:lnTo>
                  <a:lnTo>
                    <a:pt x="956449" y="971092"/>
                  </a:lnTo>
                  <a:lnTo>
                    <a:pt x="956449" y="961148"/>
                  </a:lnTo>
                  <a:lnTo>
                    <a:pt x="947915" y="961148"/>
                  </a:lnTo>
                  <a:lnTo>
                    <a:pt x="945045" y="955713"/>
                  </a:lnTo>
                  <a:lnTo>
                    <a:pt x="945045" y="922362"/>
                  </a:lnTo>
                  <a:lnTo>
                    <a:pt x="956449" y="922362"/>
                  </a:lnTo>
                  <a:lnTo>
                    <a:pt x="956449" y="912888"/>
                  </a:lnTo>
                  <a:lnTo>
                    <a:pt x="945045" y="912888"/>
                  </a:lnTo>
                  <a:lnTo>
                    <a:pt x="945045" y="874102"/>
                  </a:lnTo>
                  <a:lnTo>
                    <a:pt x="956449" y="874102"/>
                  </a:lnTo>
                  <a:lnTo>
                    <a:pt x="956449" y="864158"/>
                  </a:lnTo>
                  <a:lnTo>
                    <a:pt x="945045" y="864158"/>
                  </a:lnTo>
                  <a:lnTo>
                    <a:pt x="945045" y="863942"/>
                  </a:lnTo>
                  <a:lnTo>
                    <a:pt x="945045" y="825855"/>
                  </a:lnTo>
                  <a:lnTo>
                    <a:pt x="945045" y="825385"/>
                  </a:lnTo>
                  <a:lnTo>
                    <a:pt x="956449" y="825385"/>
                  </a:lnTo>
                  <a:lnTo>
                    <a:pt x="956449" y="815441"/>
                  </a:lnTo>
                  <a:lnTo>
                    <a:pt x="945045" y="815441"/>
                  </a:lnTo>
                  <a:lnTo>
                    <a:pt x="945045" y="777595"/>
                  </a:lnTo>
                  <a:lnTo>
                    <a:pt x="945045" y="777189"/>
                  </a:lnTo>
                  <a:lnTo>
                    <a:pt x="945045" y="767435"/>
                  </a:lnTo>
                  <a:lnTo>
                    <a:pt x="940066" y="767435"/>
                  </a:lnTo>
                  <a:lnTo>
                    <a:pt x="940066" y="815441"/>
                  </a:lnTo>
                  <a:lnTo>
                    <a:pt x="940066" y="815695"/>
                  </a:lnTo>
                  <a:lnTo>
                    <a:pt x="940066" y="912888"/>
                  </a:lnTo>
                  <a:lnTo>
                    <a:pt x="940066" y="913472"/>
                  </a:lnTo>
                  <a:lnTo>
                    <a:pt x="937374" y="913472"/>
                  </a:lnTo>
                  <a:lnTo>
                    <a:pt x="937374" y="961720"/>
                  </a:lnTo>
                  <a:lnTo>
                    <a:pt x="896302" y="961720"/>
                  </a:lnTo>
                  <a:lnTo>
                    <a:pt x="822172" y="961720"/>
                  </a:lnTo>
                  <a:lnTo>
                    <a:pt x="783386" y="961720"/>
                  </a:lnTo>
                  <a:lnTo>
                    <a:pt x="783386" y="960145"/>
                  </a:lnTo>
                  <a:lnTo>
                    <a:pt x="783386" y="922362"/>
                  </a:lnTo>
                  <a:lnTo>
                    <a:pt x="935101" y="922362"/>
                  </a:lnTo>
                  <a:lnTo>
                    <a:pt x="935101" y="961148"/>
                  </a:lnTo>
                  <a:lnTo>
                    <a:pt x="937069" y="961148"/>
                  </a:lnTo>
                  <a:lnTo>
                    <a:pt x="937374" y="961720"/>
                  </a:lnTo>
                  <a:lnTo>
                    <a:pt x="937374" y="913472"/>
                  </a:lnTo>
                  <a:lnTo>
                    <a:pt x="783386" y="913472"/>
                  </a:lnTo>
                  <a:lnTo>
                    <a:pt x="783386" y="874102"/>
                  </a:lnTo>
                  <a:lnTo>
                    <a:pt x="935101" y="874102"/>
                  </a:lnTo>
                  <a:lnTo>
                    <a:pt x="935101" y="912888"/>
                  </a:lnTo>
                  <a:lnTo>
                    <a:pt x="940066" y="912888"/>
                  </a:lnTo>
                  <a:lnTo>
                    <a:pt x="940066" y="815695"/>
                  </a:lnTo>
                  <a:lnTo>
                    <a:pt x="935101" y="815695"/>
                  </a:lnTo>
                  <a:lnTo>
                    <a:pt x="935101" y="825855"/>
                  </a:lnTo>
                  <a:lnTo>
                    <a:pt x="935101" y="863942"/>
                  </a:lnTo>
                  <a:lnTo>
                    <a:pt x="783386" y="863942"/>
                  </a:lnTo>
                  <a:lnTo>
                    <a:pt x="783386" y="825855"/>
                  </a:lnTo>
                  <a:lnTo>
                    <a:pt x="935101" y="825855"/>
                  </a:lnTo>
                  <a:lnTo>
                    <a:pt x="935101" y="815695"/>
                  </a:lnTo>
                  <a:lnTo>
                    <a:pt x="783386" y="815695"/>
                  </a:lnTo>
                  <a:lnTo>
                    <a:pt x="783386" y="777595"/>
                  </a:lnTo>
                  <a:lnTo>
                    <a:pt x="935101" y="777595"/>
                  </a:lnTo>
                  <a:lnTo>
                    <a:pt x="935101" y="815441"/>
                  </a:lnTo>
                  <a:lnTo>
                    <a:pt x="940066" y="815441"/>
                  </a:lnTo>
                  <a:lnTo>
                    <a:pt x="940066" y="767435"/>
                  </a:lnTo>
                  <a:lnTo>
                    <a:pt x="783386" y="767435"/>
                  </a:lnTo>
                  <a:lnTo>
                    <a:pt x="783386" y="728078"/>
                  </a:lnTo>
                  <a:lnTo>
                    <a:pt x="940066" y="728078"/>
                  </a:lnTo>
                  <a:lnTo>
                    <a:pt x="940066" y="728472"/>
                  </a:lnTo>
                  <a:lnTo>
                    <a:pt x="935101" y="728472"/>
                  </a:lnTo>
                  <a:lnTo>
                    <a:pt x="935101" y="767245"/>
                  </a:lnTo>
                  <a:lnTo>
                    <a:pt x="945045" y="767245"/>
                  </a:lnTo>
                  <a:lnTo>
                    <a:pt x="945045" y="728472"/>
                  </a:lnTo>
                  <a:lnTo>
                    <a:pt x="956449" y="728472"/>
                  </a:lnTo>
                  <a:lnTo>
                    <a:pt x="956449" y="718527"/>
                  </a:lnTo>
                  <a:lnTo>
                    <a:pt x="945045" y="718527"/>
                  </a:lnTo>
                  <a:lnTo>
                    <a:pt x="945045" y="717918"/>
                  </a:lnTo>
                  <a:lnTo>
                    <a:pt x="945045" y="680212"/>
                  </a:lnTo>
                  <a:lnTo>
                    <a:pt x="956449" y="680212"/>
                  </a:lnTo>
                  <a:lnTo>
                    <a:pt x="956449" y="670267"/>
                  </a:lnTo>
                  <a:lnTo>
                    <a:pt x="945045" y="670267"/>
                  </a:lnTo>
                  <a:lnTo>
                    <a:pt x="945045" y="669658"/>
                  </a:lnTo>
                  <a:lnTo>
                    <a:pt x="945045" y="631571"/>
                  </a:lnTo>
                  <a:lnTo>
                    <a:pt x="956449" y="631482"/>
                  </a:lnTo>
                  <a:lnTo>
                    <a:pt x="956449" y="621538"/>
                  </a:lnTo>
                  <a:lnTo>
                    <a:pt x="945045" y="621538"/>
                  </a:lnTo>
                  <a:lnTo>
                    <a:pt x="945045" y="621411"/>
                  </a:lnTo>
                  <a:lnTo>
                    <a:pt x="945045" y="583311"/>
                  </a:lnTo>
                  <a:lnTo>
                    <a:pt x="956449" y="583222"/>
                  </a:lnTo>
                  <a:lnTo>
                    <a:pt x="956449" y="573278"/>
                  </a:lnTo>
                  <a:lnTo>
                    <a:pt x="945045" y="573278"/>
                  </a:lnTo>
                  <a:lnTo>
                    <a:pt x="945045" y="573151"/>
                  </a:lnTo>
                  <a:lnTo>
                    <a:pt x="945045" y="550405"/>
                  </a:lnTo>
                  <a:lnTo>
                    <a:pt x="964399" y="550405"/>
                  </a:lnTo>
                  <a:lnTo>
                    <a:pt x="964399" y="540994"/>
                  </a:lnTo>
                  <a:lnTo>
                    <a:pt x="940066" y="540994"/>
                  </a:lnTo>
                  <a:lnTo>
                    <a:pt x="940066" y="541413"/>
                  </a:lnTo>
                  <a:lnTo>
                    <a:pt x="940066" y="550291"/>
                  </a:lnTo>
                  <a:lnTo>
                    <a:pt x="940066" y="679818"/>
                  </a:lnTo>
                  <a:lnTo>
                    <a:pt x="940066" y="680212"/>
                  </a:lnTo>
                  <a:lnTo>
                    <a:pt x="935101" y="680212"/>
                  </a:lnTo>
                  <a:lnTo>
                    <a:pt x="935101" y="717918"/>
                  </a:lnTo>
                  <a:lnTo>
                    <a:pt x="783386" y="717918"/>
                  </a:lnTo>
                  <a:lnTo>
                    <a:pt x="783386" y="679818"/>
                  </a:lnTo>
                  <a:lnTo>
                    <a:pt x="940066" y="679818"/>
                  </a:lnTo>
                  <a:lnTo>
                    <a:pt x="940066" y="550405"/>
                  </a:lnTo>
                  <a:lnTo>
                    <a:pt x="935101" y="550405"/>
                  </a:lnTo>
                  <a:lnTo>
                    <a:pt x="935101" y="573151"/>
                  </a:lnTo>
                  <a:lnTo>
                    <a:pt x="935101" y="583311"/>
                  </a:lnTo>
                  <a:lnTo>
                    <a:pt x="935101" y="621411"/>
                  </a:lnTo>
                  <a:lnTo>
                    <a:pt x="935101" y="631571"/>
                  </a:lnTo>
                  <a:lnTo>
                    <a:pt x="935101" y="669658"/>
                  </a:lnTo>
                  <a:lnTo>
                    <a:pt x="783386" y="669658"/>
                  </a:lnTo>
                  <a:lnTo>
                    <a:pt x="783386" y="631571"/>
                  </a:lnTo>
                  <a:lnTo>
                    <a:pt x="935101" y="631571"/>
                  </a:lnTo>
                  <a:lnTo>
                    <a:pt x="935101" y="621411"/>
                  </a:lnTo>
                  <a:lnTo>
                    <a:pt x="783386" y="621411"/>
                  </a:lnTo>
                  <a:lnTo>
                    <a:pt x="783386" y="583311"/>
                  </a:lnTo>
                  <a:lnTo>
                    <a:pt x="935101" y="583311"/>
                  </a:lnTo>
                  <a:lnTo>
                    <a:pt x="935101" y="573151"/>
                  </a:lnTo>
                  <a:lnTo>
                    <a:pt x="783386" y="573151"/>
                  </a:lnTo>
                  <a:lnTo>
                    <a:pt x="783386" y="550291"/>
                  </a:lnTo>
                  <a:lnTo>
                    <a:pt x="838085" y="550291"/>
                  </a:lnTo>
                  <a:lnTo>
                    <a:pt x="880846" y="550291"/>
                  </a:lnTo>
                  <a:lnTo>
                    <a:pt x="940066" y="550291"/>
                  </a:lnTo>
                  <a:lnTo>
                    <a:pt x="940066" y="541413"/>
                  </a:lnTo>
                  <a:lnTo>
                    <a:pt x="880846" y="541413"/>
                  </a:lnTo>
                  <a:lnTo>
                    <a:pt x="880821" y="529983"/>
                  </a:lnTo>
                  <a:lnTo>
                    <a:pt x="880579" y="529983"/>
                  </a:lnTo>
                  <a:lnTo>
                    <a:pt x="880579" y="302679"/>
                  </a:lnTo>
                  <a:lnTo>
                    <a:pt x="880338" y="302679"/>
                  </a:lnTo>
                  <a:lnTo>
                    <a:pt x="880338" y="292519"/>
                  </a:lnTo>
                  <a:lnTo>
                    <a:pt x="874166" y="292519"/>
                  </a:lnTo>
                  <a:lnTo>
                    <a:pt x="870661" y="194360"/>
                  </a:lnTo>
                  <a:lnTo>
                    <a:pt x="870661" y="529983"/>
                  </a:lnTo>
                  <a:lnTo>
                    <a:pt x="870661" y="541413"/>
                  </a:lnTo>
                  <a:lnTo>
                    <a:pt x="848029" y="541413"/>
                  </a:lnTo>
                  <a:lnTo>
                    <a:pt x="848029" y="302818"/>
                  </a:lnTo>
                  <a:lnTo>
                    <a:pt x="870381" y="302818"/>
                  </a:lnTo>
                  <a:lnTo>
                    <a:pt x="870381" y="529983"/>
                  </a:lnTo>
                  <a:lnTo>
                    <a:pt x="870661" y="529983"/>
                  </a:lnTo>
                  <a:lnTo>
                    <a:pt x="870661" y="194360"/>
                  </a:lnTo>
                  <a:lnTo>
                    <a:pt x="868337" y="129273"/>
                  </a:lnTo>
                  <a:lnTo>
                    <a:pt x="864400" y="19227"/>
                  </a:lnTo>
                  <a:lnTo>
                    <a:pt x="864400" y="292519"/>
                  </a:lnTo>
                  <a:lnTo>
                    <a:pt x="853998" y="292519"/>
                  </a:lnTo>
                  <a:lnTo>
                    <a:pt x="859434" y="129273"/>
                  </a:lnTo>
                  <a:lnTo>
                    <a:pt x="864400" y="292519"/>
                  </a:lnTo>
                  <a:lnTo>
                    <a:pt x="864400" y="19227"/>
                  </a:lnTo>
                  <a:lnTo>
                    <a:pt x="863942" y="6438"/>
                  </a:lnTo>
                  <a:lnTo>
                    <a:pt x="863942" y="3987"/>
                  </a:lnTo>
                  <a:lnTo>
                    <a:pt x="861961" y="0"/>
                  </a:lnTo>
                  <a:lnTo>
                    <a:pt x="856449" y="0"/>
                  </a:lnTo>
                  <a:lnTo>
                    <a:pt x="854468" y="3987"/>
                  </a:lnTo>
                  <a:lnTo>
                    <a:pt x="854468" y="6438"/>
                  </a:lnTo>
                  <a:lnTo>
                    <a:pt x="844232" y="292519"/>
                  </a:lnTo>
                  <a:lnTo>
                    <a:pt x="838085" y="292519"/>
                  </a:lnTo>
                  <a:lnTo>
                    <a:pt x="838085" y="302679"/>
                  </a:lnTo>
                  <a:lnTo>
                    <a:pt x="838085" y="541413"/>
                  </a:lnTo>
                  <a:lnTo>
                    <a:pt x="778408" y="541413"/>
                  </a:lnTo>
                  <a:lnTo>
                    <a:pt x="778408" y="540994"/>
                  </a:lnTo>
                  <a:lnTo>
                    <a:pt x="754011" y="540994"/>
                  </a:lnTo>
                  <a:lnTo>
                    <a:pt x="754011" y="550405"/>
                  </a:lnTo>
                  <a:lnTo>
                    <a:pt x="773442" y="550405"/>
                  </a:lnTo>
                  <a:lnTo>
                    <a:pt x="773442" y="573151"/>
                  </a:lnTo>
                  <a:lnTo>
                    <a:pt x="773442" y="573278"/>
                  </a:lnTo>
                  <a:lnTo>
                    <a:pt x="762431" y="573278"/>
                  </a:lnTo>
                  <a:lnTo>
                    <a:pt x="762431" y="583222"/>
                  </a:lnTo>
                  <a:lnTo>
                    <a:pt x="773442" y="583222"/>
                  </a:lnTo>
                  <a:lnTo>
                    <a:pt x="773442" y="621411"/>
                  </a:lnTo>
                  <a:lnTo>
                    <a:pt x="773442" y="621538"/>
                  </a:lnTo>
                  <a:lnTo>
                    <a:pt x="762431" y="621538"/>
                  </a:lnTo>
                  <a:lnTo>
                    <a:pt x="762431" y="631482"/>
                  </a:lnTo>
                  <a:lnTo>
                    <a:pt x="773442" y="631482"/>
                  </a:lnTo>
                  <a:lnTo>
                    <a:pt x="773442" y="669658"/>
                  </a:lnTo>
                  <a:lnTo>
                    <a:pt x="773442" y="670267"/>
                  </a:lnTo>
                  <a:lnTo>
                    <a:pt x="762431" y="670267"/>
                  </a:lnTo>
                  <a:lnTo>
                    <a:pt x="762431" y="680212"/>
                  </a:lnTo>
                  <a:lnTo>
                    <a:pt x="773442" y="680212"/>
                  </a:lnTo>
                  <a:lnTo>
                    <a:pt x="773442" y="717918"/>
                  </a:lnTo>
                  <a:lnTo>
                    <a:pt x="773442" y="718527"/>
                  </a:lnTo>
                  <a:lnTo>
                    <a:pt x="762431" y="718527"/>
                  </a:lnTo>
                  <a:lnTo>
                    <a:pt x="762431" y="728472"/>
                  </a:lnTo>
                  <a:lnTo>
                    <a:pt x="773442" y="728472"/>
                  </a:lnTo>
                  <a:lnTo>
                    <a:pt x="773442" y="767245"/>
                  </a:lnTo>
                  <a:lnTo>
                    <a:pt x="762431" y="767245"/>
                  </a:lnTo>
                  <a:lnTo>
                    <a:pt x="762431" y="777189"/>
                  </a:lnTo>
                  <a:lnTo>
                    <a:pt x="773442" y="777189"/>
                  </a:lnTo>
                  <a:lnTo>
                    <a:pt x="773442" y="777595"/>
                  </a:lnTo>
                  <a:lnTo>
                    <a:pt x="773442" y="815441"/>
                  </a:lnTo>
                  <a:lnTo>
                    <a:pt x="762431" y="815441"/>
                  </a:lnTo>
                  <a:lnTo>
                    <a:pt x="762431" y="825385"/>
                  </a:lnTo>
                  <a:lnTo>
                    <a:pt x="773442" y="825385"/>
                  </a:lnTo>
                  <a:lnTo>
                    <a:pt x="773442" y="825855"/>
                  </a:lnTo>
                  <a:lnTo>
                    <a:pt x="773442" y="863942"/>
                  </a:lnTo>
                  <a:lnTo>
                    <a:pt x="773442" y="864158"/>
                  </a:lnTo>
                  <a:lnTo>
                    <a:pt x="762431" y="864158"/>
                  </a:lnTo>
                  <a:lnTo>
                    <a:pt x="762431" y="874102"/>
                  </a:lnTo>
                  <a:lnTo>
                    <a:pt x="773442" y="874102"/>
                  </a:lnTo>
                  <a:lnTo>
                    <a:pt x="773442" y="912888"/>
                  </a:lnTo>
                  <a:lnTo>
                    <a:pt x="762431" y="912888"/>
                  </a:lnTo>
                  <a:lnTo>
                    <a:pt x="762431" y="922362"/>
                  </a:lnTo>
                  <a:lnTo>
                    <a:pt x="773442" y="922362"/>
                  </a:lnTo>
                  <a:lnTo>
                    <a:pt x="773442" y="957567"/>
                  </a:lnTo>
                  <a:lnTo>
                    <a:pt x="771512" y="961148"/>
                  </a:lnTo>
                  <a:lnTo>
                    <a:pt x="762431" y="961148"/>
                  </a:lnTo>
                  <a:lnTo>
                    <a:pt x="762431" y="971092"/>
                  </a:lnTo>
                  <a:lnTo>
                    <a:pt x="766191" y="971092"/>
                  </a:lnTo>
                  <a:lnTo>
                    <a:pt x="532142" y="1408201"/>
                  </a:lnTo>
                  <a:lnTo>
                    <a:pt x="540626" y="1412646"/>
                  </a:lnTo>
                  <a:lnTo>
                    <a:pt x="765403" y="993648"/>
                  </a:lnTo>
                  <a:lnTo>
                    <a:pt x="642543" y="1413179"/>
                  </a:lnTo>
                  <a:lnTo>
                    <a:pt x="651560" y="1416151"/>
                  </a:lnTo>
                  <a:lnTo>
                    <a:pt x="782510" y="970610"/>
                  </a:lnTo>
                  <a:lnTo>
                    <a:pt x="822172" y="970610"/>
                  </a:lnTo>
                  <a:lnTo>
                    <a:pt x="822172" y="1397279"/>
                  </a:lnTo>
                  <a:lnTo>
                    <a:pt x="822172" y="1407426"/>
                  </a:lnTo>
                  <a:lnTo>
                    <a:pt x="896302" y="1407426"/>
                  </a:lnTo>
                  <a:lnTo>
                    <a:pt x="896302" y="1397723"/>
                  </a:lnTo>
                  <a:lnTo>
                    <a:pt x="896302" y="1397279"/>
                  </a:lnTo>
                  <a:lnTo>
                    <a:pt x="896302" y="971092"/>
                  </a:lnTo>
                  <a:lnTo>
                    <a:pt x="886828" y="971092"/>
                  </a:lnTo>
                  <a:lnTo>
                    <a:pt x="886828" y="1397279"/>
                  </a:lnTo>
                  <a:lnTo>
                    <a:pt x="831583" y="1397279"/>
                  </a:lnTo>
                  <a:lnTo>
                    <a:pt x="831583" y="970610"/>
                  </a:lnTo>
                  <a:lnTo>
                    <a:pt x="896302" y="970610"/>
                  </a:lnTo>
                  <a:lnTo>
                    <a:pt x="940066" y="970610"/>
                  </a:lnTo>
                  <a:lnTo>
                    <a:pt x="940066" y="971092"/>
                  </a:lnTo>
                  <a:lnTo>
                    <a:pt x="942327" y="971092"/>
                  </a:lnTo>
                  <a:lnTo>
                    <a:pt x="1154442" y="1372336"/>
                  </a:lnTo>
                  <a:lnTo>
                    <a:pt x="1162926" y="1367904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96377" y="2567959"/>
              <a:ext cx="201589" cy="19343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201781" y="2363123"/>
              <a:ext cx="142875" cy="431165"/>
            </a:xfrm>
            <a:custGeom>
              <a:avLst/>
              <a:gdLst/>
              <a:ahLst/>
              <a:cxnLst/>
              <a:rect l="l" t="t" r="r" b="b"/>
              <a:pathLst>
                <a:path w="142875" h="431164">
                  <a:moveTo>
                    <a:pt x="9481" y="0"/>
                  </a:moveTo>
                  <a:lnTo>
                    <a:pt x="0" y="2983"/>
                  </a:lnTo>
                  <a:lnTo>
                    <a:pt x="133808" y="431083"/>
                  </a:lnTo>
                  <a:lnTo>
                    <a:pt x="142760" y="428100"/>
                  </a:lnTo>
                  <a:lnTo>
                    <a:pt x="9481" y="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55426" y="4449995"/>
              <a:ext cx="146738" cy="20390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771354" y="4390864"/>
              <a:ext cx="473709" cy="306070"/>
            </a:xfrm>
            <a:custGeom>
              <a:avLst/>
              <a:gdLst/>
              <a:ahLst/>
              <a:cxnLst/>
              <a:rect l="l" t="t" r="r" b="b"/>
              <a:pathLst>
                <a:path w="473710" h="306070">
                  <a:moveTo>
                    <a:pt x="85291" y="127806"/>
                  </a:moveTo>
                  <a:lnTo>
                    <a:pt x="43308" y="127806"/>
                  </a:lnTo>
                  <a:lnTo>
                    <a:pt x="179570" y="160090"/>
                  </a:lnTo>
                  <a:lnTo>
                    <a:pt x="360656" y="301287"/>
                  </a:lnTo>
                  <a:lnTo>
                    <a:pt x="360656" y="301817"/>
                  </a:lnTo>
                  <a:lnTo>
                    <a:pt x="361186" y="302281"/>
                  </a:lnTo>
                  <a:lnTo>
                    <a:pt x="362181" y="302281"/>
                  </a:lnTo>
                  <a:lnTo>
                    <a:pt x="363176" y="302812"/>
                  </a:lnTo>
                  <a:lnTo>
                    <a:pt x="363640" y="303276"/>
                  </a:lnTo>
                  <a:lnTo>
                    <a:pt x="364634" y="303276"/>
                  </a:lnTo>
                  <a:lnTo>
                    <a:pt x="368613" y="304270"/>
                  </a:lnTo>
                  <a:lnTo>
                    <a:pt x="373122" y="305264"/>
                  </a:lnTo>
                  <a:lnTo>
                    <a:pt x="377100" y="305795"/>
                  </a:lnTo>
                  <a:lnTo>
                    <a:pt x="387046" y="305795"/>
                  </a:lnTo>
                  <a:lnTo>
                    <a:pt x="390030" y="304800"/>
                  </a:lnTo>
                  <a:lnTo>
                    <a:pt x="401798" y="300305"/>
                  </a:lnTo>
                  <a:lnTo>
                    <a:pt x="404483" y="298304"/>
                  </a:lnTo>
                  <a:lnTo>
                    <a:pt x="364170" y="298304"/>
                  </a:lnTo>
                  <a:lnTo>
                    <a:pt x="366160" y="293863"/>
                  </a:lnTo>
                  <a:lnTo>
                    <a:pt x="185073" y="151671"/>
                  </a:lnTo>
                  <a:lnTo>
                    <a:pt x="85291" y="127806"/>
                  </a:lnTo>
                  <a:close/>
                </a:path>
                <a:path w="473710" h="306070">
                  <a:moveTo>
                    <a:pt x="367154" y="293863"/>
                  </a:moveTo>
                  <a:lnTo>
                    <a:pt x="366624" y="293863"/>
                  </a:lnTo>
                  <a:lnTo>
                    <a:pt x="364170" y="298304"/>
                  </a:lnTo>
                  <a:lnTo>
                    <a:pt x="404483" y="298304"/>
                  </a:lnTo>
                  <a:lnTo>
                    <a:pt x="407151" y="296315"/>
                  </a:lnTo>
                  <a:lnTo>
                    <a:pt x="377100" y="296315"/>
                  </a:lnTo>
                  <a:lnTo>
                    <a:pt x="367154" y="293863"/>
                  </a:lnTo>
                  <a:close/>
                </a:path>
                <a:path w="473710" h="306070">
                  <a:moveTo>
                    <a:pt x="455635" y="16903"/>
                  </a:moveTo>
                  <a:lnTo>
                    <a:pt x="432799" y="16903"/>
                  </a:lnTo>
                  <a:lnTo>
                    <a:pt x="437241" y="17898"/>
                  </a:lnTo>
                  <a:lnTo>
                    <a:pt x="440225" y="18892"/>
                  </a:lnTo>
                  <a:lnTo>
                    <a:pt x="445198" y="20881"/>
                  </a:lnTo>
                  <a:lnTo>
                    <a:pt x="454588" y="28295"/>
                  </a:lnTo>
                  <a:lnTo>
                    <a:pt x="460888" y="38083"/>
                  </a:lnTo>
                  <a:lnTo>
                    <a:pt x="463819" y="49462"/>
                  </a:lnTo>
                  <a:lnTo>
                    <a:pt x="463101" y="61649"/>
                  </a:lnTo>
                  <a:lnTo>
                    <a:pt x="413371" y="269998"/>
                  </a:lnTo>
                  <a:lnTo>
                    <a:pt x="382538" y="296315"/>
                  </a:lnTo>
                  <a:lnTo>
                    <a:pt x="407151" y="296315"/>
                  </a:lnTo>
                  <a:lnTo>
                    <a:pt x="472583" y="64102"/>
                  </a:lnTo>
                  <a:lnTo>
                    <a:pt x="473690" y="48547"/>
                  </a:lnTo>
                  <a:lnTo>
                    <a:pt x="469898" y="33973"/>
                  </a:lnTo>
                  <a:lnTo>
                    <a:pt x="461730" y="21538"/>
                  </a:lnTo>
                  <a:lnTo>
                    <a:pt x="455635" y="16903"/>
                  </a:lnTo>
                  <a:close/>
                </a:path>
                <a:path w="473710" h="306070">
                  <a:moveTo>
                    <a:pt x="44766" y="0"/>
                  </a:moveTo>
                  <a:lnTo>
                    <a:pt x="38335" y="994"/>
                  </a:lnTo>
                  <a:lnTo>
                    <a:pt x="33362" y="4441"/>
                  </a:lnTo>
                  <a:lnTo>
                    <a:pt x="28388" y="7424"/>
                  </a:lnTo>
                  <a:lnTo>
                    <a:pt x="24874" y="12396"/>
                  </a:lnTo>
                  <a:lnTo>
                    <a:pt x="23415" y="18892"/>
                  </a:lnTo>
                  <a:lnTo>
                    <a:pt x="539" y="114880"/>
                  </a:lnTo>
                  <a:lnTo>
                    <a:pt x="25545" y="141631"/>
                  </a:lnTo>
                  <a:lnTo>
                    <a:pt x="32989" y="139349"/>
                  </a:lnTo>
                  <a:lnTo>
                    <a:pt x="39127" y="134644"/>
                  </a:lnTo>
                  <a:lnTo>
                    <a:pt x="39984" y="133242"/>
                  </a:lnTo>
                  <a:lnTo>
                    <a:pt x="25869" y="133242"/>
                  </a:lnTo>
                  <a:lnTo>
                    <a:pt x="19437" y="131784"/>
                  </a:lnTo>
                  <a:lnTo>
                    <a:pt x="18442" y="131253"/>
                  </a:lnTo>
                  <a:lnTo>
                    <a:pt x="17448" y="131253"/>
                  </a:lnTo>
                  <a:lnTo>
                    <a:pt x="16453" y="130789"/>
                  </a:lnTo>
                  <a:lnTo>
                    <a:pt x="11480" y="127806"/>
                  </a:lnTo>
                  <a:lnTo>
                    <a:pt x="8496" y="122304"/>
                  </a:lnTo>
                  <a:lnTo>
                    <a:pt x="9955" y="116869"/>
                  </a:lnTo>
                  <a:lnTo>
                    <a:pt x="32831" y="20881"/>
                  </a:lnTo>
                  <a:lnTo>
                    <a:pt x="33362" y="17367"/>
                  </a:lnTo>
                  <a:lnTo>
                    <a:pt x="35815" y="14384"/>
                  </a:lnTo>
                  <a:lnTo>
                    <a:pt x="38799" y="12396"/>
                  </a:lnTo>
                  <a:lnTo>
                    <a:pt x="41318" y="10407"/>
                  </a:lnTo>
                  <a:lnTo>
                    <a:pt x="44766" y="9943"/>
                  </a:lnTo>
                  <a:lnTo>
                    <a:pt x="63353" y="9943"/>
                  </a:lnTo>
                  <a:lnTo>
                    <a:pt x="62205" y="7954"/>
                  </a:lnTo>
                  <a:lnTo>
                    <a:pt x="59222" y="4971"/>
                  </a:lnTo>
                  <a:lnTo>
                    <a:pt x="55707" y="2983"/>
                  </a:lnTo>
                  <a:lnTo>
                    <a:pt x="54248" y="2452"/>
                  </a:lnTo>
                  <a:lnTo>
                    <a:pt x="52259" y="1458"/>
                  </a:lnTo>
                  <a:lnTo>
                    <a:pt x="50270" y="1458"/>
                  </a:lnTo>
                  <a:lnTo>
                    <a:pt x="44766" y="0"/>
                  </a:lnTo>
                  <a:close/>
                </a:path>
                <a:path w="473710" h="306070">
                  <a:moveTo>
                    <a:pt x="37340" y="116338"/>
                  </a:moveTo>
                  <a:lnTo>
                    <a:pt x="34356" y="124293"/>
                  </a:lnTo>
                  <a:lnTo>
                    <a:pt x="32367" y="129795"/>
                  </a:lnTo>
                  <a:lnTo>
                    <a:pt x="25869" y="133242"/>
                  </a:lnTo>
                  <a:lnTo>
                    <a:pt x="39984" y="133242"/>
                  </a:lnTo>
                  <a:lnTo>
                    <a:pt x="43308" y="127806"/>
                  </a:lnTo>
                  <a:lnTo>
                    <a:pt x="85291" y="127806"/>
                  </a:lnTo>
                  <a:lnTo>
                    <a:pt x="37340" y="116338"/>
                  </a:lnTo>
                  <a:close/>
                </a:path>
                <a:path w="473710" h="306070">
                  <a:moveTo>
                    <a:pt x="63353" y="9943"/>
                  </a:moveTo>
                  <a:lnTo>
                    <a:pt x="44766" y="9943"/>
                  </a:lnTo>
                  <a:lnTo>
                    <a:pt x="48281" y="10937"/>
                  </a:lnTo>
                  <a:lnTo>
                    <a:pt x="49275" y="10937"/>
                  </a:lnTo>
                  <a:lnTo>
                    <a:pt x="50270" y="11401"/>
                  </a:lnTo>
                  <a:lnTo>
                    <a:pt x="51265" y="11932"/>
                  </a:lnTo>
                  <a:lnTo>
                    <a:pt x="53254" y="12926"/>
                  </a:lnTo>
                  <a:lnTo>
                    <a:pt x="54713" y="14384"/>
                  </a:lnTo>
                  <a:lnTo>
                    <a:pt x="55707" y="16373"/>
                  </a:lnTo>
                  <a:lnTo>
                    <a:pt x="57232" y="18892"/>
                  </a:lnTo>
                  <a:lnTo>
                    <a:pt x="58227" y="22339"/>
                  </a:lnTo>
                  <a:lnTo>
                    <a:pt x="57696" y="25322"/>
                  </a:lnTo>
                  <a:lnTo>
                    <a:pt x="56702" y="33277"/>
                  </a:lnTo>
                  <a:lnTo>
                    <a:pt x="203971" y="68610"/>
                  </a:lnTo>
                  <a:lnTo>
                    <a:pt x="204966" y="68610"/>
                  </a:lnTo>
                  <a:lnTo>
                    <a:pt x="248780" y="58666"/>
                  </a:lnTo>
                  <a:lnTo>
                    <a:pt x="204966" y="58666"/>
                  </a:lnTo>
                  <a:lnTo>
                    <a:pt x="67643" y="25853"/>
                  </a:lnTo>
                  <a:lnTo>
                    <a:pt x="68173" y="20881"/>
                  </a:lnTo>
                  <a:lnTo>
                    <a:pt x="66648" y="15909"/>
                  </a:lnTo>
                  <a:lnTo>
                    <a:pt x="64195" y="11401"/>
                  </a:lnTo>
                  <a:lnTo>
                    <a:pt x="63353" y="9943"/>
                  </a:lnTo>
                  <a:close/>
                </a:path>
                <a:path w="473710" h="306070">
                  <a:moveTo>
                    <a:pt x="433263" y="6960"/>
                  </a:moveTo>
                  <a:lnTo>
                    <a:pt x="431274" y="6960"/>
                  </a:lnTo>
                  <a:lnTo>
                    <a:pt x="429815" y="7424"/>
                  </a:lnTo>
                  <a:lnTo>
                    <a:pt x="204966" y="58666"/>
                  </a:lnTo>
                  <a:lnTo>
                    <a:pt x="248780" y="58666"/>
                  </a:lnTo>
                  <a:lnTo>
                    <a:pt x="432799" y="16903"/>
                  </a:lnTo>
                  <a:lnTo>
                    <a:pt x="455635" y="16903"/>
                  </a:lnTo>
                  <a:lnTo>
                    <a:pt x="449707" y="12396"/>
                  </a:lnTo>
                  <a:lnTo>
                    <a:pt x="446723" y="10407"/>
                  </a:lnTo>
                  <a:lnTo>
                    <a:pt x="439761" y="8418"/>
                  </a:lnTo>
                  <a:lnTo>
                    <a:pt x="435252" y="7424"/>
                  </a:lnTo>
                  <a:lnTo>
                    <a:pt x="433263" y="696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99516" y="5998937"/>
              <a:ext cx="2918460" cy="13970"/>
            </a:xfrm>
            <a:custGeom>
              <a:avLst/>
              <a:gdLst/>
              <a:ahLst/>
              <a:cxnLst/>
              <a:rect l="l" t="t" r="r" b="b"/>
              <a:pathLst>
                <a:path w="2918460" h="13970">
                  <a:moveTo>
                    <a:pt x="2917999" y="0"/>
                  </a:moveTo>
                  <a:lnTo>
                    <a:pt x="0" y="0"/>
                  </a:lnTo>
                  <a:lnTo>
                    <a:pt x="0" y="13920"/>
                  </a:lnTo>
                  <a:lnTo>
                    <a:pt x="2917999" y="13921"/>
                  </a:lnTo>
                  <a:lnTo>
                    <a:pt x="2917999" y="0"/>
                  </a:lnTo>
                  <a:close/>
                </a:path>
              </a:pathLst>
            </a:custGeom>
            <a:solidFill>
              <a:srgbClr val="394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99516" y="5233210"/>
              <a:ext cx="33020" cy="250190"/>
            </a:xfrm>
            <a:custGeom>
              <a:avLst/>
              <a:gdLst/>
              <a:ahLst/>
              <a:cxnLst/>
              <a:rect l="l" t="t" r="r" b="b"/>
              <a:pathLst>
                <a:path w="33020" h="250189">
                  <a:moveTo>
                    <a:pt x="32830" y="0"/>
                  </a:moveTo>
                  <a:lnTo>
                    <a:pt x="0" y="0"/>
                  </a:lnTo>
                  <a:lnTo>
                    <a:pt x="0" y="249581"/>
                  </a:lnTo>
                  <a:lnTo>
                    <a:pt x="32830" y="249581"/>
                  </a:lnTo>
                  <a:lnTo>
                    <a:pt x="32830" y="0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18405" y="5233210"/>
              <a:ext cx="192013" cy="24958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069606" y="5233822"/>
              <a:ext cx="415290" cy="248920"/>
            </a:xfrm>
            <a:custGeom>
              <a:avLst/>
              <a:gdLst/>
              <a:ahLst/>
              <a:cxnLst/>
              <a:rect l="l" t="t" r="r" b="b"/>
              <a:pathLst>
                <a:path w="415290" h="248920">
                  <a:moveTo>
                    <a:pt x="193001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0086" y="26670"/>
                  </a:lnTo>
                  <a:lnTo>
                    <a:pt x="80086" y="248881"/>
                  </a:lnTo>
                  <a:lnTo>
                    <a:pt x="112915" y="248881"/>
                  </a:lnTo>
                  <a:lnTo>
                    <a:pt x="112915" y="26670"/>
                  </a:lnTo>
                  <a:lnTo>
                    <a:pt x="193001" y="26670"/>
                  </a:lnTo>
                  <a:lnTo>
                    <a:pt x="193001" y="0"/>
                  </a:lnTo>
                  <a:close/>
                </a:path>
                <a:path w="415290" h="248920">
                  <a:moveTo>
                    <a:pt x="412864" y="0"/>
                  </a:moveTo>
                  <a:lnTo>
                    <a:pt x="256184" y="0"/>
                  </a:lnTo>
                  <a:lnTo>
                    <a:pt x="256184" y="26670"/>
                  </a:lnTo>
                  <a:lnTo>
                    <a:pt x="256184" y="106667"/>
                  </a:lnTo>
                  <a:lnTo>
                    <a:pt x="256184" y="133324"/>
                  </a:lnTo>
                  <a:lnTo>
                    <a:pt x="256184" y="222211"/>
                  </a:lnTo>
                  <a:lnTo>
                    <a:pt x="289013" y="222211"/>
                  </a:lnTo>
                  <a:lnTo>
                    <a:pt x="289013" y="133324"/>
                  </a:lnTo>
                  <a:lnTo>
                    <a:pt x="396951" y="133324"/>
                  </a:lnTo>
                  <a:lnTo>
                    <a:pt x="396951" y="106667"/>
                  </a:lnTo>
                  <a:lnTo>
                    <a:pt x="289013" y="106667"/>
                  </a:lnTo>
                  <a:lnTo>
                    <a:pt x="289013" y="26670"/>
                  </a:lnTo>
                  <a:lnTo>
                    <a:pt x="412864" y="26670"/>
                  </a:lnTo>
                  <a:lnTo>
                    <a:pt x="412864" y="0"/>
                  </a:lnTo>
                  <a:close/>
                </a:path>
                <a:path w="415290" h="248920">
                  <a:moveTo>
                    <a:pt x="414858" y="222224"/>
                  </a:moveTo>
                  <a:lnTo>
                    <a:pt x="256184" y="222211"/>
                  </a:lnTo>
                  <a:lnTo>
                    <a:pt x="256184" y="248881"/>
                  </a:lnTo>
                  <a:lnTo>
                    <a:pt x="414858" y="248881"/>
                  </a:lnTo>
                  <a:lnTo>
                    <a:pt x="414858" y="222224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51171" y="5233210"/>
              <a:ext cx="181550" cy="24958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793923" y="5233210"/>
              <a:ext cx="191496" cy="24958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049075" y="5233210"/>
              <a:ext cx="429806" cy="24958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544521" y="5230228"/>
              <a:ext cx="311785" cy="256540"/>
            </a:xfrm>
            <a:custGeom>
              <a:avLst/>
              <a:gdLst/>
              <a:ahLst/>
              <a:cxnLst/>
              <a:rect l="l" t="t" r="r" b="b"/>
              <a:pathLst>
                <a:path w="311785" h="256539">
                  <a:moveTo>
                    <a:pt x="32816" y="2984"/>
                  </a:moveTo>
                  <a:lnTo>
                    <a:pt x="0" y="2984"/>
                  </a:lnTo>
                  <a:lnTo>
                    <a:pt x="0" y="252564"/>
                  </a:lnTo>
                  <a:lnTo>
                    <a:pt x="32816" y="252564"/>
                  </a:lnTo>
                  <a:lnTo>
                    <a:pt x="32816" y="2984"/>
                  </a:lnTo>
                  <a:close/>
                </a:path>
                <a:path w="311785" h="256539">
                  <a:moveTo>
                    <a:pt x="311277" y="117805"/>
                  </a:moveTo>
                  <a:lnTo>
                    <a:pt x="304469" y="70523"/>
                  </a:lnTo>
                  <a:lnTo>
                    <a:pt x="284124" y="31940"/>
                  </a:lnTo>
                  <a:lnTo>
                    <a:pt x="278561" y="26365"/>
                  </a:lnTo>
                  <a:lnTo>
                    <a:pt x="278561" y="138214"/>
                  </a:lnTo>
                  <a:lnTo>
                    <a:pt x="277177" y="158623"/>
                  </a:lnTo>
                  <a:lnTo>
                    <a:pt x="260654" y="204838"/>
                  </a:lnTo>
                  <a:lnTo>
                    <a:pt x="226326" y="226758"/>
                  </a:lnTo>
                  <a:lnTo>
                    <a:pt x="211391" y="228244"/>
                  </a:lnTo>
                  <a:lnTo>
                    <a:pt x="196291" y="226656"/>
                  </a:lnTo>
                  <a:lnTo>
                    <a:pt x="161658" y="203314"/>
                  </a:lnTo>
                  <a:lnTo>
                    <a:pt x="144411" y="156133"/>
                  </a:lnTo>
                  <a:lnTo>
                    <a:pt x="143294" y="135699"/>
                  </a:lnTo>
                  <a:lnTo>
                    <a:pt x="143294" y="117805"/>
                  </a:lnTo>
                  <a:lnTo>
                    <a:pt x="153822" y="64770"/>
                  </a:lnTo>
                  <a:lnTo>
                    <a:pt x="182930" y="33807"/>
                  </a:lnTo>
                  <a:lnTo>
                    <a:pt x="210921" y="27851"/>
                  </a:lnTo>
                  <a:lnTo>
                    <a:pt x="226047" y="29337"/>
                  </a:lnTo>
                  <a:lnTo>
                    <a:pt x="260654" y="51714"/>
                  </a:lnTo>
                  <a:lnTo>
                    <a:pt x="277431" y="99034"/>
                  </a:lnTo>
                  <a:lnTo>
                    <a:pt x="278561" y="138214"/>
                  </a:lnTo>
                  <a:lnTo>
                    <a:pt x="278561" y="26365"/>
                  </a:lnTo>
                  <a:lnTo>
                    <a:pt x="239141" y="3467"/>
                  </a:lnTo>
                  <a:lnTo>
                    <a:pt x="210921" y="0"/>
                  </a:lnTo>
                  <a:lnTo>
                    <a:pt x="196735" y="850"/>
                  </a:lnTo>
                  <a:lnTo>
                    <a:pt x="158673" y="14389"/>
                  </a:lnTo>
                  <a:lnTo>
                    <a:pt x="130302" y="43700"/>
                  </a:lnTo>
                  <a:lnTo>
                    <a:pt x="113982" y="86245"/>
                  </a:lnTo>
                  <a:lnTo>
                    <a:pt x="110934" y="138214"/>
                  </a:lnTo>
                  <a:lnTo>
                    <a:pt x="111772" y="155257"/>
                  </a:lnTo>
                  <a:lnTo>
                    <a:pt x="123863" y="200329"/>
                  </a:lnTo>
                  <a:lnTo>
                    <a:pt x="148285" y="233514"/>
                  </a:lnTo>
                  <a:lnTo>
                    <a:pt x="183426" y="252412"/>
                  </a:lnTo>
                  <a:lnTo>
                    <a:pt x="211391" y="256082"/>
                  </a:lnTo>
                  <a:lnTo>
                    <a:pt x="225958" y="255155"/>
                  </a:lnTo>
                  <a:lnTo>
                    <a:pt x="264172" y="241630"/>
                  </a:lnTo>
                  <a:lnTo>
                    <a:pt x="292277" y="212839"/>
                  </a:lnTo>
                  <a:lnTo>
                    <a:pt x="308343" y="170192"/>
                  </a:lnTo>
                  <a:lnTo>
                    <a:pt x="311277" y="138214"/>
                  </a:lnTo>
                  <a:lnTo>
                    <a:pt x="311277" y="117805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931563" y="5233210"/>
              <a:ext cx="191496" cy="24958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186715" y="5233210"/>
              <a:ext cx="219876" cy="24958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3466262" y="5233822"/>
              <a:ext cx="151765" cy="248920"/>
            </a:xfrm>
            <a:custGeom>
              <a:avLst/>
              <a:gdLst/>
              <a:ahLst/>
              <a:cxnLst/>
              <a:rect l="l" t="t" r="r" b="b"/>
              <a:pathLst>
                <a:path w="151764" h="248920">
                  <a:moveTo>
                    <a:pt x="151244" y="222224"/>
                  </a:moveTo>
                  <a:lnTo>
                    <a:pt x="33350" y="222224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222224"/>
                  </a:lnTo>
                  <a:lnTo>
                    <a:pt x="0" y="248881"/>
                  </a:lnTo>
                  <a:lnTo>
                    <a:pt x="151244" y="248881"/>
                  </a:lnTo>
                  <a:lnTo>
                    <a:pt x="151244" y="222224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9516" y="5605626"/>
              <a:ext cx="190024" cy="25358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51219" y="5605626"/>
              <a:ext cx="198379" cy="25358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24818" y="5609073"/>
              <a:ext cx="189493" cy="24665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90433" y="5605626"/>
              <a:ext cx="190037" cy="25358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61034" y="5609073"/>
              <a:ext cx="179096" cy="246658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000796" y="5609691"/>
              <a:ext cx="157480" cy="246379"/>
            </a:xfrm>
            <a:custGeom>
              <a:avLst/>
              <a:gdLst/>
              <a:ahLst/>
              <a:cxnLst/>
              <a:rect l="l" t="t" r="r" b="b"/>
              <a:pathLst>
                <a:path w="157480" h="246379">
                  <a:moveTo>
                    <a:pt x="157213" y="219684"/>
                  </a:moveTo>
                  <a:lnTo>
                    <a:pt x="32816" y="219684"/>
                  </a:lnTo>
                  <a:lnTo>
                    <a:pt x="32816" y="132054"/>
                  </a:lnTo>
                  <a:lnTo>
                    <a:pt x="139776" y="132054"/>
                  </a:lnTo>
                  <a:lnTo>
                    <a:pt x="139776" y="105397"/>
                  </a:lnTo>
                  <a:lnTo>
                    <a:pt x="32816" y="105397"/>
                  </a:lnTo>
                  <a:lnTo>
                    <a:pt x="32816" y="26670"/>
                  </a:lnTo>
                  <a:lnTo>
                    <a:pt x="155232" y="26670"/>
                  </a:lnTo>
                  <a:lnTo>
                    <a:pt x="15523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105397"/>
                  </a:lnTo>
                  <a:lnTo>
                    <a:pt x="0" y="132054"/>
                  </a:lnTo>
                  <a:lnTo>
                    <a:pt x="0" y="219684"/>
                  </a:lnTo>
                  <a:lnTo>
                    <a:pt x="0" y="246341"/>
                  </a:lnTo>
                  <a:lnTo>
                    <a:pt x="157213" y="246341"/>
                  </a:lnTo>
                  <a:lnTo>
                    <a:pt x="157213" y="219684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209274" y="5605626"/>
              <a:ext cx="179561" cy="25358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441550" y="5605626"/>
              <a:ext cx="179096" cy="25358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87808" y="5605626"/>
              <a:ext cx="166631" cy="25010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012717" y="5605626"/>
              <a:ext cx="155630" cy="25358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230014" y="5605626"/>
              <a:ext cx="166631" cy="25010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450884" y="5605626"/>
              <a:ext cx="166631" cy="25010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99516" y="6133188"/>
              <a:ext cx="446701" cy="13525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170089" y="6135395"/>
              <a:ext cx="83820" cy="132080"/>
            </a:xfrm>
            <a:custGeom>
              <a:avLst/>
              <a:gdLst/>
              <a:ahLst/>
              <a:cxnLst/>
              <a:rect l="l" t="t" r="r" b="b"/>
              <a:pathLst>
                <a:path w="83819" h="132079">
                  <a:moveTo>
                    <a:pt x="83578" y="116827"/>
                  </a:moveTo>
                  <a:lnTo>
                    <a:pt x="17411" y="116827"/>
                  </a:lnTo>
                  <a:lnTo>
                    <a:pt x="17411" y="69850"/>
                  </a:lnTo>
                  <a:lnTo>
                    <a:pt x="74612" y="69850"/>
                  </a:lnTo>
                  <a:lnTo>
                    <a:pt x="74612" y="55880"/>
                  </a:lnTo>
                  <a:lnTo>
                    <a:pt x="17411" y="55880"/>
                  </a:lnTo>
                  <a:lnTo>
                    <a:pt x="17411" y="13970"/>
                  </a:lnTo>
                  <a:lnTo>
                    <a:pt x="83070" y="13970"/>
                  </a:lnTo>
                  <a:lnTo>
                    <a:pt x="83070" y="0"/>
                  </a:lnTo>
                  <a:lnTo>
                    <a:pt x="0" y="0"/>
                  </a:lnTo>
                  <a:lnTo>
                    <a:pt x="0" y="13970"/>
                  </a:lnTo>
                  <a:lnTo>
                    <a:pt x="0" y="55880"/>
                  </a:lnTo>
                  <a:lnTo>
                    <a:pt x="0" y="69850"/>
                  </a:lnTo>
                  <a:lnTo>
                    <a:pt x="0" y="116827"/>
                  </a:lnTo>
                  <a:lnTo>
                    <a:pt x="0" y="132067"/>
                  </a:lnTo>
                  <a:lnTo>
                    <a:pt x="83578" y="132067"/>
                  </a:lnTo>
                  <a:lnTo>
                    <a:pt x="83578" y="116827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75556" y="6133188"/>
              <a:ext cx="194943" cy="13525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617810" y="6135176"/>
              <a:ext cx="115905" cy="13177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96931" y="6135176"/>
              <a:ext cx="100986" cy="131772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788884" y="6133188"/>
              <a:ext cx="96013" cy="13525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904325" y="6167002"/>
              <a:ext cx="182080" cy="137736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2109282" y="6133188"/>
              <a:ext cx="20320" cy="133985"/>
            </a:xfrm>
            <a:custGeom>
              <a:avLst/>
              <a:gdLst/>
              <a:ahLst/>
              <a:cxnLst/>
              <a:rect l="l" t="t" r="r" b="b"/>
              <a:pathLst>
                <a:path w="20319" h="133985">
                  <a:moveTo>
                    <a:pt x="17903" y="35803"/>
                  </a:moveTo>
                  <a:lnTo>
                    <a:pt x="1458" y="35803"/>
                  </a:lnTo>
                  <a:lnTo>
                    <a:pt x="1458" y="133761"/>
                  </a:lnTo>
                  <a:lnTo>
                    <a:pt x="17903" y="133761"/>
                  </a:lnTo>
                  <a:lnTo>
                    <a:pt x="17903" y="35803"/>
                  </a:lnTo>
                  <a:close/>
                </a:path>
                <a:path w="20319" h="133985">
                  <a:moveTo>
                    <a:pt x="12929" y="0"/>
                  </a:moveTo>
                  <a:lnTo>
                    <a:pt x="0" y="6967"/>
                  </a:lnTo>
                  <a:lnTo>
                    <a:pt x="0" y="12435"/>
                  </a:lnTo>
                  <a:lnTo>
                    <a:pt x="12929" y="19396"/>
                  </a:lnTo>
                  <a:lnTo>
                    <a:pt x="15383" y="18402"/>
                  </a:lnTo>
                  <a:lnTo>
                    <a:pt x="17372" y="16910"/>
                  </a:lnTo>
                  <a:lnTo>
                    <a:pt x="18897" y="14921"/>
                  </a:lnTo>
                  <a:lnTo>
                    <a:pt x="19892" y="12435"/>
                  </a:lnTo>
                  <a:lnTo>
                    <a:pt x="19892" y="6967"/>
                  </a:lnTo>
                  <a:lnTo>
                    <a:pt x="18897" y="4971"/>
                  </a:lnTo>
                  <a:lnTo>
                    <a:pt x="17372" y="2983"/>
                  </a:lnTo>
                  <a:lnTo>
                    <a:pt x="15383" y="994"/>
                  </a:lnTo>
                  <a:lnTo>
                    <a:pt x="12929" y="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154040" y="6167002"/>
              <a:ext cx="117364" cy="12630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330617" y="6135177"/>
              <a:ext cx="95018" cy="13177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463431" y="6127719"/>
              <a:ext cx="1118742" cy="177020"/>
            </a:xfrm>
            <a:prstGeom prst="rect">
              <a:avLst/>
            </a:prstGeom>
          </p:spPr>
        </p:pic>
      </p:grpSp>
      <p:sp>
        <p:nvSpPr>
          <p:cNvPr id="120" name="object 120"/>
          <p:cNvSpPr txBox="1">
            <a:spLocks noGrp="1"/>
          </p:cNvSpPr>
          <p:nvPr>
            <p:ph type="title"/>
          </p:nvPr>
        </p:nvSpPr>
        <p:spPr>
          <a:xfrm>
            <a:off x="4394708" y="2433065"/>
            <a:ext cx="601027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spc="-20" dirty="0">
                <a:solidFill>
                  <a:srgbClr val="C00000"/>
                </a:solidFill>
              </a:rPr>
              <a:t>Real-</a:t>
            </a:r>
            <a:r>
              <a:rPr sz="3600" dirty="0">
                <a:solidFill>
                  <a:srgbClr val="C00000"/>
                </a:solidFill>
              </a:rPr>
              <a:t>Time</a:t>
            </a:r>
            <a:r>
              <a:rPr sz="3600" spc="25" dirty="0">
                <a:solidFill>
                  <a:srgbClr val="C00000"/>
                </a:solidFill>
              </a:rPr>
              <a:t> </a:t>
            </a:r>
            <a:r>
              <a:rPr sz="3600" spc="-10" dirty="0">
                <a:solidFill>
                  <a:srgbClr val="C00000"/>
                </a:solidFill>
              </a:rPr>
              <a:t>Image-Guided </a:t>
            </a:r>
            <a:r>
              <a:rPr sz="3600" dirty="0">
                <a:solidFill>
                  <a:srgbClr val="C00000"/>
                </a:solidFill>
              </a:rPr>
              <a:t>Interventions</a:t>
            </a:r>
            <a:r>
              <a:rPr sz="3600" spc="-8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in</a:t>
            </a:r>
            <a:r>
              <a:rPr sz="3600" spc="-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Pleural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10" dirty="0">
                <a:solidFill>
                  <a:srgbClr val="C00000"/>
                </a:solidFill>
              </a:rPr>
              <a:t>Disease</a:t>
            </a:r>
            <a:endParaRPr sz="3600"/>
          </a:p>
        </p:txBody>
      </p:sp>
      <p:sp>
        <p:nvSpPr>
          <p:cNvPr id="121" name="object 121"/>
          <p:cNvSpPr txBox="1"/>
          <p:nvPr/>
        </p:nvSpPr>
        <p:spPr>
          <a:xfrm>
            <a:off x="4394708" y="3534290"/>
            <a:ext cx="2103120" cy="69405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700" b="1" dirty="0">
                <a:solidFill>
                  <a:srgbClr val="394E5C"/>
                </a:solidFill>
                <a:latin typeface="Calibri"/>
                <a:cs typeface="Calibri"/>
              </a:rPr>
              <a:t>Dr</a:t>
            </a:r>
            <a:r>
              <a:rPr sz="1700" b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94E5C"/>
                </a:solidFill>
                <a:latin typeface="Calibri"/>
                <a:cs typeface="Calibri"/>
              </a:rPr>
              <a:t>Rahul</a:t>
            </a:r>
            <a:r>
              <a:rPr sz="1700" b="1" spc="-10" dirty="0">
                <a:solidFill>
                  <a:srgbClr val="394E5C"/>
                </a:solidFill>
                <a:latin typeface="Calibri"/>
                <a:cs typeface="Calibri"/>
              </a:rPr>
              <a:t> Bhatnagar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Bristol,</a:t>
            </a:r>
            <a:r>
              <a:rPr sz="17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United</a:t>
            </a:r>
            <a:r>
              <a:rPr sz="17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Kingdom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108" y="218975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Zones R1 and L1</a:t>
            </a:r>
          </a:p>
        </p:txBody>
      </p:sp>
      <p:sp>
        <p:nvSpPr>
          <p:cNvPr id="3" name="Rectangle 2"/>
          <p:cNvSpPr/>
          <p:nvPr/>
        </p:nvSpPr>
        <p:spPr>
          <a:xfrm>
            <a:off x="515470" y="704948"/>
            <a:ext cx="8824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should be placed in </a:t>
            </a:r>
            <a:r>
              <a:rPr lang="en-US" dirty="0">
                <a:solidFill>
                  <a:srgbClr val="FF0000"/>
                </a:solidFill>
              </a:rPr>
              <a:t>the second ICS </a:t>
            </a:r>
            <a:r>
              <a:rPr lang="en-US" dirty="0"/>
              <a:t>a few </a:t>
            </a:r>
            <a:r>
              <a:rPr lang="en-US" dirty="0" err="1"/>
              <a:t>centimetres</a:t>
            </a:r>
            <a:r>
              <a:rPr lang="en-US" dirty="0"/>
              <a:t> lateral to the sternum.</a:t>
            </a:r>
          </a:p>
        </p:txBody>
      </p:sp>
      <p:sp>
        <p:nvSpPr>
          <p:cNvPr id="4" name="Rectangle 3"/>
          <p:cNvSpPr/>
          <p:nvPr/>
        </p:nvSpPr>
        <p:spPr>
          <a:xfrm>
            <a:off x="230588" y="181151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 R2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689" y="1420528"/>
            <a:ext cx="8699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these resemble the basic </a:t>
            </a:r>
            <a:r>
              <a:rPr lang="en-US" dirty="0" err="1"/>
              <a:t>sonoanatomy</a:t>
            </a:r>
            <a:r>
              <a:rPr lang="en-US" dirty="0"/>
              <a:t> pattern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369" y="2250096"/>
            <a:ext cx="8033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is moved </a:t>
            </a:r>
            <a:r>
              <a:rPr lang="en-US" dirty="0">
                <a:solidFill>
                  <a:srgbClr val="FF0000"/>
                </a:solidFill>
              </a:rPr>
              <a:t>to ICS4 </a:t>
            </a:r>
            <a:r>
              <a:rPr lang="en-US" dirty="0"/>
              <a:t>a few </a:t>
            </a:r>
            <a:r>
              <a:rPr lang="en-US" dirty="0" err="1"/>
              <a:t>centimetres</a:t>
            </a:r>
            <a:r>
              <a:rPr lang="en-US" dirty="0"/>
              <a:t> lateral to the sternum.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369" y="2828282"/>
            <a:ext cx="9810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anatomical landmark is the lower edge of the pectoralis muscle or breast tissue. In most persons, this point corresponds to the anterior </a:t>
            </a:r>
            <a:r>
              <a:rPr lang="en-US" dirty="0" err="1"/>
              <a:t>phrenicocostal</a:t>
            </a:r>
            <a:r>
              <a:rPr lang="en-US" dirty="0"/>
              <a:t> sinus, and both the pleural line and the superficial part of the diaphragm can be </a:t>
            </a:r>
            <a:r>
              <a:rPr lang="en-US" dirty="0" err="1"/>
              <a:t>visualised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7108" y="4491867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 L2</a:t>
            </a:r>
          </a:p>
        </p:txBody>
      </p:sp>
      <p:sp>
        <p:nvSpPr>
          <p:cNvPr id="9" name="Rectangle 8"/>
          <p:cNvSpPr/>
          <p:nvPr/>
        </p:nvSpPr>
        <p:spPr>
          <a:xfrm>
            <a:off x="577690" y="4999698"/>
            <a:ext cx="9961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should gradually be moved caudally one ICS at a time until the pericardium and heart appear on the right side of the screen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523" y="3753203"/>
            <a:ext cx="9324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zone </a:t>
            </a:r>
            <a:r>
              <a:rPr lang="en-US" dirty="0">
                <a:solidFill>
                  <a:srgbClr val="FF0000"/>
                </a:solidFill>
              </a:rPr>
              <a:t>R2 findings consist of the pleural line on the left of the screen and the diaphragm and liver on the right of the screen</a:t>
            </a:r>
            <a:r>
              <a:rPr lang="en-US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689" y="5739466"/>
            <a:ext cx="9791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zone </a:t>
            </a:r>
            <a:r>
              <a:rPr lang="en-US" dirty="0">
                <a:solidFill>
                  <a:srgbClr val="FF0000"/>
                </a:solidFill>
              </a:rPr>
              <a:t>L2 findings consist of the pleural line on the left of the screen and the pericardium and heart on the right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59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112" y="266003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 R3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4515" y="896592"/>
            <a:ext cx="8212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in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err="1">
                <a:solidFill>
                  <a:srgbClr val="FF0000"/>
                </a:solidFill>
              </a:rPr>
              <a:t>midaxillary</a:t>
            </a:r>
            <a:r>
              <a:rPr lang="en-US" dirty="0">
                <a:solidFill>
                  <a:srgbClr val="FF0000"/>
                </a:solidFill>
              </a:rPr>
              <a:t> line on the lower part of the chest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4515" y="1527181"/>
            <a:ext cx="758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zone </a:t>
            </a:r>
            <a:r>
              <a:rPr lang="en-US" dirty="0">
                <a:solidFill>
                  <a:srgbClr val="FF0000"/>
                </a:solidFill>
              </a:rPr>
              <a:t>R3 findings consist of the pleural line on the left of the screen and abdominal structures on the right of the </a:t>
            </a:r>
            <a:r>
              <a:rPr lang="en-US" dirty="0"/>
              <a:t>screen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966" y="2434769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 L3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065358"/>
            <a:ext cx="8125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in the </a:t>
            </a:r>
            <a:r>
              <a:rPr lang="en-US" dirty="0">
                <a:solidFill>
                  <a:srgbClr val="FF0000"/>
                </a:solidFill>
              </a:rPr>
              <a:t>posterior axillary line </a:t>
            </a:r>
            <a:r>
              <a:rPr lang="en-US" dirty="0"/>
              <a:t>on the lower part of the chest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3825682"/>
            <a:ext cx="8778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 findings </a:t>
            </a:r>
            <a:r>
              <a:rPr lang="en-US" dirty="0"/>
              <a:t>consist of the </a:t>
            </a:r>
            <a:r>
              <a:rPr lang="en-US" dirty="0">
                <a:solidFill>
                  <a:srgbClr val="FF0000"/>
                </a:solidFill>
              </a:rPr>
              <a:t>pleural line on the left of the screen and the</a:t>
            </a:r>
          </a:p>
          <a:p>
            <a:r>
              <a:rPr lang="en-US" dirty="0">
                <a:solidFill>
                  <a:srgbClr val="FF0000"/>
                </a:solidFill>
              </a:rPr>
              <a:t>spleen (and left kidney) on the right of the screen</a:t>
            </a:r>
          </a:p>
        </p:txBody>
      </p:sp>
    </p:spTree>
    <p:extLst>
      <p:ext uri="{BB962C8B-B14F-4D97-AF65-F5344CB8AC3E}">
        <p14:creationId xmlns:p14="http://schemas.microsoft.com/office/powerpoint/2010/main" val="34091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514" y="47500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Zones R4 and L4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3669" y="988032"/>
            <a:ext cx="8190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should be placed in </a:t>
            </a:r>
            <a:r>
              <a:rPr lang="en-US" dirty="0">
                <a:solidFill>
                  <a:srgbClr val="FF0000"/>
                </a:solidFill>
              </a:rPr>
              <a:t>approximately ICS3 in the</a:t>
            </a:r>
          </a:p>
          <a:p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dirty="0" err="1">
                <a:solidFill>
                  <a:srgbClr val="FF0000"/>
                </a:solidFill>
              </a:rPr>
              <a:t>midaxillary</a:t>
            </a:r>
            <a:r>
              <a:rPr lang="en-US" dirty="0">
                <a:solidFill>
                  <a:srgbClr val="FF0000"/>
                </a:solidFill>
              </a:rPr>
              <a:t> 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3669" y="1778054"/>
            <a:ext cx="9483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zone 4 findings on both sides resemble the basic pattern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513" y="2473626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Zones R5 and L5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3669" y="2986649"/>
            <a:ext cx="9248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at the </a:t>
            </a:r>
            <a:r>
              <a:rPr lang="en-US" dirty="0">
                <a:solidFill>
                  <a:srgbClr val="FF0000"/>
                </a:solidFill>
              </a:rPr>
              <a:t>lower part of the chest at a vertical line corresponding </a:t>
            </a:r>
          </a:p>
          <a:p>
            <a:r>
              <a:rPr lang="en-US" dirty="0">
                <a:solidFill>
                  <a:srgbClr val="FF0000"/>
                </a:solidFill>
              </a:rPr>
              <a:t>     to the tip of the scapulae (inferior angle</a:t>
            </a:r>
            <a:r>
              <a:rPr lang="en-US" dirty="0"/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93669" y="3776671"/>
            <a:ext cx="7916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zone R5 findings consist of the pleural line on the left of the screen and the liver and upper abdominal structures on the right of the screen.</a:t>
            </a:r>
          </a:p>
        </p:txBody>
      </p:sp>
    </p:spTree>
    <p:extLst>
      <p:ext uri="{BB962C8B-B14F-4D97-AF65-F5344CB8AC3E}">
        <p14:creationId xmlns:p14="http://schemas.microsoft.com/office/powerpoint/2010/main" val="15239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514" y="47500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Zones R4 and L4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3669" y="988032"/>
            <a:ext cx="8190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should be placed in </a:t>
            </a:r>
            <a:r>
              <a:rPr lang="en-US" dirty="0">
                <a:solidFill>
                  <a:srgbClr val="FF0000"/>
                </a:solidFill>
              </a:rPr>
              <a:t>approximately ICS3 in the</a:t>
            </a:r>
          </a:p>
          <a:p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dirty="0" err="1">
                <a:solidFill>
                  <a:srgbClr val="FF0000"/>
                </a:solidFill>
              </a:rPr>
              <a:t>midaxillary</a:t>
            </a:r>
            <a:r>
              <a:rPr lang="en-US" dirty="0">
                <a:solidFill>
                  <a:srgbClr val="FF0000"/>
                </a:solidFill>
              </a:rPr>
              <a:t> 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3669" y="1778054"/>
            <a:ext cx="9483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zone 4 findings on both sides resemble the basic pattern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513" y="2473626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Zones R5 and L5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3669" y="2986649"/>
            <a:ext cx="9248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transducer at the </a:t>
            </a:r>
            <a:r>
              <a:rPr lang="en-US" dirty="0">
                <a:solidFill>
                  <a:srgbClr val="FF0000"/>
                </a:solidFill>
              </a:rPr>
              <a:t>lower part of the chest at a vertical line corresponding </a:t>
            </a:r>
          </a:p>
          <a:p>
            <a:r>
              <a:rPr lang="en-US" dirty="0">
                <a:solidFill>
                  <a:srgbClr val="FF0000"/>
                </a:solidFill>
              </a:rPr>
              <a:t>     to the tip of the scapulae (inferior angle</a:t>
            </a:r>
            <a:r>
              <a:rPr lang="en-US" dirty="0"/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93669" y="3776671"/>
            <a:ext cx="7916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zone R5 findings consist of the pleural line on the left of the screen and the liver and upper abdominal structures on the right of the screen.</a:t>
            </a:r>
          </a:p>
        </p:txBody>
      </p:sp>
    </p:spTree>
    <p:extLst>
      <p:ext uri="{BB962C8B-B14F-4D97-AF65-F5344CB8AC3E}">
        <p14:creationId xmlns:p14="http://schemas.microsoft.com/office/powerpoint/2010/main" val="6081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982" y="133275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Zones R6 and L6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584" y="647069"/>
            <a:ext cx="100975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Transducer placement</a:t>
            </a:r>
            <a:r>
              <a:rPr lang="en-US" dirty="0"/>
              <a:t>: the transducer is placed in the </a:t>
            </a:r>
            <a:r>
              <a:rPr lang="en-US" dirty="0">
                <a:solidFill>
                  <a:srgbClr val="FF0000"/>
                </a:solidFill>
              </a:rPr>
              <a:t>posterior midclavicular line at a level</a:t>
            </a:r>
          </a:p>
          <a:p>
            <a:r>
              <a:rPr lang="en-US" dirty="0">
                <a:solidFill>
                  <a:srgbClr val="FF0000"/>
                </a:solidFill>
              </a:rPr>
              <a:t>     corresponding to the middle part of the scapulae</a:t>
            </a:r>
            <a:r>
              <a:rPr lang="en-US" dirty="0"/>
              <a:t>. The best images can generally be</a:t>
            </a:r>
          </a:p>
          <a:p>
            <a:r>
              <a:rPr lang="en-US" dirty="0"/>
              <a:t>     obtained by placing the transducer as close to the medial border of the scapulae as possible.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An additional area of the pleura can be assessed in zone 6 if the patient is asked to place</a:t>
            </a:r>
          </a:p>
          <a:p>
            <a:r>
              <a:rPr lang="en-US" dirty="0"/>
              <a:t>    the hand of the side being scanned on the opposite shoulder, causing the scapula to move</a:t>
            </a:r>
          </a:p>
          <a:p>
            <a:r>
              <a:rPr lang="en-US" dirty="0"/>
              <a:t>    and rotate laterally.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584" y="2640096"/>
            <a:ext cx="7641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the basic </a:t>
            </a:r>
            <a:r>
              <a:rPr lang="en-US" dirty="0" err="1"/>
              <a:t>sonoanatomy</a:t>
            </a:r>
            <a:r>
              <a:rPr lang="en-US" dirty="0"/>
              <a:t> pattern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305" y="3356140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Zones R7 and L7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84" y="3725472"/>
            <a:ext cx="10241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Transducer placement</a:t>
            </a:r>
            <a:r>
              <a:rPr lang="en-US" dirty="0"/>
              <a:t>: the transducer is placed in </a:t>
            </a:r>
            <a:r>
              <a:rPr lang="en-US" dirty="0">
                <a:solidFill>
                  <a:srgbClr val="FF0000"/>
                </a:solidFill>
              </a:rPr>
              <a:t>the posterior midclavicular line at a level</a:t>
            </a:r>
          </a:p>
          <a:p>
            <a:r>
              <a:rPr lang="en-US" dirty="0">
                <a:solidFill>
                  <a:srgbClr val="FF0000"/>
                </a:solidFill>
              </a:rPr>
              <a:t>     corresponding to the cranial part of the scapulae.</a:t>
            </a:r>
            <a:r>
              <a:rPr lang="en-US" dirty="0"/>
              <a:t> The best images can generally be</a:t>
            </a:r>
          </a:p>
          <a:p>
            <a:r>
              <a:rPr lang="en-US" dirty="0"/>
              <a:t>     obtained by placing the transducer as close to the medial border of the scapulae as possible.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An additional area of the pleura can be assessed in zone 7 if the patient is asked to perform</a:t>
            </a:r>
          </a:p>
          <a:p>
            <a:r>
              <a:rPr lang="en-US" dirty="0"/>
              <a:t>     the same </a:t>
            </a:r>
            <a:r>
              <a:rPr lang="en-US" dirty="0" err="1"/>
              <a:t>manoeuvre</a:t>
            </a:r>
            <a:r>
              <a:rPr lang="en-US" dirty="0"/>
              <a:t> as described for zone R6/L6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584" y="5549511"/>
            <a:ext cx="530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u="sng" dirty="0"/>
              <a:t>Zone findings</a:t>
            </a:r>
            <a:r>
              <a:rPr lang="en-US" dirty="0"/>
              <a:t>: the basic </a:t>
            </a:r>
            <a:r>
              <a:rPr lang="en-US" dirty="0" err="1"/>
              <a:t>sonoanatomy</a:t>
            </a:r>
            <a:r>
              <a:rPr lang="en-US" dirty="0"/>
              <a:t> pattern</a:t>
            </a:r>
          </a:p>
        </p:txBody>
      </p:sp>
    </p:spTree>
    <p:extLst>
      <p:ext uri="{BB962C8B-B14F-4D97-AF65-F5344CB8AC3E}">
        <p14:creationId xmlns:p14="http://schemas.microsoft.com/office/powerpoint/2010/main" val="36633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Lung </a:t>
            </a:r>
            <a:r>
              <a:rPr lang="en-US" dirty="0" err="1"/>
              <a:t>ultrasonographic</a:t>
            </a:r>
            <a:r>
              <a:rPr lang="en-US" dirty="0"/>
              <a:t> </a:t>
            </a:r>
            <a:r>
              <a:rPr lang="en-US" dirty="0" err="1"/>
              <a:t>charactristics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792" y="1412838"/>
            <a:ext cx="9921739" cy="419548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400" dirty="0"/>
              <a:t>1-The thorax is an area where air and water are intimately mingled.</a:t>
            </a:r>
          </a:p>
          <a:p>
            <a:pPr marL="0" indent="0" algn="l">
              <a:buNone/>
            </a:pPr>
            <a:r>
              <a:rPr lang="en-US" sz="2400" dirty="0"/>
              <a:t>2-The lung is the largest organ in the human body.</a:t>
            </a:r>
          </a:p>
          <a:p>
            <a:pPr marL="0" indent="0" algn="l">
              <a:buNone/>
            </a:pPr>
            <a:r>
              <a:rPr lang="en-US" sz="2400" dirty="0"/>
              <a:t>3-All signs arise from the pleural line</a:t>
            </a:r>
          </a:p>
          <a:p>
            <a:pPr marL="0" indent="0" algn="l">
              <a:buNone/>
            </a:pPr>
            <a:r>
              <a:rPr lang="en-US" sz="2400" dirty="0"/>
              <a:t>4-Lung signs are mainly based on the analysis of the artifacts.</a:t>
            </a:r>
          </a:p>
          <a:p>
            <a:pPr marL="0" indent="0" algn="l">
              <a:buNone/>
            </a:pPr>
            <a:r>
              <a:rPr lang="en-US" sz="2400" dirty="0"/>
              <a:t>5- The lung is a vital organ. Most signs are</a:t>
            </a:r>
          </a:p>
          <a:p>
            <a:pPr marL="0" indent="0" algn="l">
              <a:buNone/>
            </a:pPr>
            <a:r>
              <a:rPr lang="en-US" sz="2400" dirty="0"/>
              <a:t>dynamic.</a:t>
            </a:r>
          </a:p>
          <a:p>
            <a:pPr marL="0" indent="0" algn="l">
              <a:buNone/>
            </a:pPr>
            <a:r>
              <a:rPr lang="en-US" sz="2400" dirty="0"/>
              <a:t>6-Nearly all acute disorders of the thorax come in contact with the surface. This explains the potential of lung ultrasound, which is paradoxical only at first view.</a:t>
            </a:r>
          </a:p>
          <a:p>
            <a:pPr marL="0" indent="0" algn="l">
              <a:buNone/>
            </a:pPr>
            <a:r>
              <a:rPr lang="en-US" sz="2400" dirty="0"/>
              <a:t>7</a:t>
            </a:r>
            <a:r>
              <a:rPr lang="en-US" sz="3200" dirty="0"/>
              <a:t>. </a:t>
            </a:r>
            <a:r>
              <a:rPr lang="en-US" sz="2400" dirty="0"/>
              <a:t>A simple method is suitable for lung ultrasound. A two-dimensional unit without filters or facilities is the most appropriate</a:t>
            </a:r>
          </a:p>
        </p:txBody>
      </p:sp>
    </p:spTree>
    <p:extLst>
      <p:ext uri="{BB962C8B-B14F-4D97-AF65-F5344CB8AC3E}">
        <p14:creationId xmlns:p14="http://schemas.microsoft.com/office/powerpoint/2010/main" val="41548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10-09 12_15_04_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0960"/>
            <a:ext cx="4806950" cy="6649720"/>
          </a:xfrm>
          <a:prstGeom prst="rect">
            <a:avLst/>
          </a:prstGeom>
        </p:spPr>
      </p:pic>
      <p:pic>
        <p:nvPicPr>
          <p:cNvPr id="12" name="2022-11-17 11_42_52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5370" y="0"/>
            <a:ext cx="4806950" cy="66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-06-06 10_52_48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35560"/>
            <a:ext cx="4806950" cy="6629400"/>
          </a:xfrm>
          <a:prstGeom prst="rect">
            <a:avLst/>
          </a:prstGeom>
        </p:spPr>
      </p:pic>
      <p:pic>
        <p:nvPicPr>
          <p:cNvPr id="9" name="2022-10-15 12_19_55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5050" y="35560"/>
            <a:ext cx="48069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3-06-06 10_50_17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" y="0"/>
            <a:ext cx="4527550" cy="668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5F544-83E8-49CB-A0C6-029E2E9FE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609600"/>
            <a:ext cx="6437242" cy="48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10-11 11_45_33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76200"/>
            <a:ext cx="48069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7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Aims</a:t>
            </a:r>
            <a:r>
              <a:rPr spc="-65" dirty="0"/>
              <a:t> </a:t>
            </a:r>
            <a:r>
              <a:rPr dirty="0"/>
              <a:t>/</a:t>
            </a:r>
            <a:r>
              <a:rPr spc="-60" dirty="0"/>
              <a:t> </a:t>
            </a:r>
            <a:r>
              <a:rPr dirty="0"/>
              <a:t>Learning</a:t>
            </a:r>
            <a:r>
              <a:rPr spc="-40" dirty="0"/>
              <a:t> </a:t>
            </a:r>
            <a:r>
              <a:rPr spc="-10" dirty="0"/>
              <a:t>objectives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0291" y="2485135"/>
            <a:ext cx="8013700" cy="221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2400" spc="-95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describe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indications</a:t>
            </a:r>
            <a:r>
              <a:rPr sz="24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real-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time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intervention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BC1D3C"/>
              </a:buClr>
              <a:buFont typeface="Calibri"/>
              <a:buAutoNum type="arabicPeriod"/>
            </a:pPr>
            <a:endParaRPr sz="35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2400" spc="-9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demonstrate</a:t>
            </a:r>
            <a:r>
              <a:rPr sz="24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400" b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method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real-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time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intervention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BC1D3C"/>
              </a:buClr>
              <a:buFont typeface="Calibri"/>
              <a:buAutoNum type="arabicPeriod"/>
            </a:pPr>
            <a:endParaRPr sz="35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2400" spc="-95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highlight</a:t>
            </a:r>
            <a:r>
              <a:rPr sz="2400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potential</a:t>
            </a:r>
            <a:r>
              <a:rPr sz="24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complications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90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Focused</a:t>
            </a:r>
            <a:r>
              <a:rPr sz="3600" spc="-40" dirty="0"/>
              <a:t> </a:t>
            </a:r>
            <a:r>
              <a:rPr sz="3600" dirty="0"/>
              <a:t>lung</a:t>
            </a:r>
            <a:r>
              <a:rPr sz="3600" spc="-35" dirty="0"/>
              <a:t> </a:t>
            </a:r>
            <a:r>
              <a:rPr sz="3600" spc="-10" dirty="0"/>
              <a:t>ultrasound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89889" y="1520698"/>
            <a:ext cx="10017125" cy="4541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Considers</a:t>
            </a:r>
            <a:r>
              <a:rPr sz="2800" b="1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presence</a:t>
            </a:r>
            <a:r>
              <a:rPr sz="2800" b="1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or</a:t>
            </a:r>
            <a:r>
              <a:rPr sz="2800" b="1" spc="-10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absence</a:t>
            </a:r>
            <a:r>
              <a:rPr sz="2800" b="1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800" b="1" spc="-10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four</a:t>
            </a:r>
            <a:r>
              <a:rPr sz="2800" b="1" spc="-9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common</a:t>
            </a:r>
            <a:r>
              <a:rPr sz="2800" b="1" spc="-114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394E5C"/>
                </a:solidFill>
                <a:latin typeface="Calibri"/>
                <a:cs typeface="Calibri"/>
              </a:rPr>
              <a:t>clinical</a:t>
            </a:r>
            <a:r>
              <a:rPr sz="2800" b="1" spc="-9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394E5C"/>
                </a:solidFill>
                <a:latin typeface="Calibri"/>
                <a:cs typeface="Calibri"/>
              </a:rPr>
              <a:t>problems: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BC1D3C"/>
              </a:buClr>
              <a:buFont typeface="Arial"/>
              <a:buChar char="•"/>
            </a:pPr>
            <a:endParaRPr sz="3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Pneumothorax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BC1D3C"/>
              </a:buClr>
              <a:buFont typeface="Arial"/>
              <a:buChar char="•"/>
            </a:pPr>
            <a:endParaRPr sz="3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800" spc="-1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effusion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BC1D3C"/>
              </a:buClr>
              <a:buFont typeface="Arial"/>
              <a:buChar char="•"/>
            </a:pPr>
            <a:endParaRPr sz="3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20" dirty="0">
                <a:solidFill>
                  <a:srgbClr val="394E5C"/>
                </a:solidFill>
                <a:latin typeface="Calibri"/>
                <a:cs typeface="Calibri"/>
              </a:rPr>
              <a:t>Interstitial</a:t>
            </a:r>
            <a:r>
              <a:rPr sz="28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syndrome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BC1D3C"/>
              </a:buClr>
              <a:buFont typeface="Arial"/>
              <a:buChar char="•"/>
            </a:pPr>
            <a:endParaRPr sz="3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394E5C"/>
                </a:solidFill>
                <a:latin typeface="Calibri"/>
                <a:cs typeface="Calibri"/>
              </a:rPr>
              <a:t>Gross</a:t>
            </a:r>
            <a:r>
              <a:rPr sz="2800" spc="-1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4E5C"/>
                </a:solidFill>
                <a:latin typeface="Calibri"/>
                <a:cs typeface="Calibri"/>
              </a:rPr>
              <a:t>pathology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90715" y="2761488"/>
            <a:ext cx="5485130" cy="3896995"/>
            <a:chOff x="6490715" y="2761488"/>
            <a:chExt cx="5485130" cy="38969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0715" y="2828544"/>
              <a:ext cx="5105399" cy="38298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239" y="3009900"/>
              <a:ext cx="5103875" cy="34671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0715" y="2761488"/>
              <a:ext cx="5105399" cy="3896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70207" y="6236208"/>
              <a:ext cx="405383" cy="405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78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3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4077" y="546670"/>
              <a:ext cx="457834" cy="457834"/>
            </a:xfrm>
            <a:custGeom>
              <a:avLst/>
              <a:gdLst/>
              <a:ahLst/>
              <a:cxnLst/>
              <a:rect l="l" t="t" r="r" b="b"/>
              <a:pathLst>
                <a:path w="457835" h="457834">
                  <a:moveTo>
                    <a:pt x="228988" y="0"/>
                  </a:moveTo>
                  <a:lnTo>
                    <a:pt x="182892" y="4635"/>
                  </a:lnTo>
                  <a:lnTo>
                    <a:pt x="139933" y="17932"/>
                  </a:lnTo>
                  <a:lnTo>
                    <a:pt x="101039" y="38975"/>
                  </a:lnTo>
                  <a:lnTo>
                    <a:pt x="67137" y="66851"/>
                  </a:lnTo>
                  <a:lnTo>
                    <a:pt x="39155" y="100644"/>
                  </a:lnTo>
                  <a:lnTo>
                    <a:pt x="18020" y="139439"/>
                  </a:lnTo>
                  <a:lnTo>
                    <a:pt x="4659" y="182323"/>
                  </a:lnTo>
                  <a:lnTo>
                    <a:pt x="0" y="228380"/>
                  </a:lnTo>
                  <a:lnTo>
                    <a:pt x="4659" y="274457"/>
                  </a:lnTo>
                  <a:lnTo>
                    <a:pt x="18020" y="317393"/>
                  </a:lnTo>
                  <a:lnTo>
                    <a:pt x="39155" y="356262"/>
                  </a:lnTo>
                  <a:lnTo>
                    <a:pt x="67137" y="390139"/>
                  </a:lnTo>
                  <a:lnTo>
                    <a:pt x="101039" y="418099"/>
                  </a:lnTo>
                  <a:lnTo>
                    <a:pt x="139933" y="439216"/>
                  </a:lnTo>
                  <a:lnTo>
                    <a:pt x="182892" y="452564"/>
                  </a:lnTo>
                  <a:lnTo>
                    <a:pt x="228988" y="457220"/>
                  </a:lnTo>
                  <a:lnTo>
                    <a:pt x="274912" y="452564"/>
                  </a:lnTo>
                  <a:lnTo>
                    <a:pt x="317741" y="439216"/>
                  </a:lnTo>
                  <a:lnTo>
                    <a:pt x="356542" y="418099"/>
                  </a:lnTo>
                  <a:lnTo>
                    <a:pt x="390381" y="390139"/>
                  </a:lnTo>
                  <a:lnTo>
                    <a:pt x="418325" y="356262"/>
                  </a:lnTo>
                  <a:lnTo>
                    <a:pt x="439441" y="317393"/>
                  </a:lnTo>
                  <a:lnTo>
                    <a:pt x="452795" y="274458"/>
                  </a:lnTo>
                  <a:lnTo>
                    <a:pt x="457453" y="228380"/>
                  </a:lnTo>
                  <a:lnTo>
                    <a:pt x="452795" y="182323"/>
                  </a:lnTo>
                  <a:lnTo>
                    <a:pt x="439441" y="139439"/>
                  </a:lnTo>
                  <a:lnTo>
                    <a:pt x="418325" y="100644"/>
                  </a:lnTo>
                  <a:lnTo>
                    <a:pt x="390381" y="66851"/>
                  </a:lnTo>
                  <a:lnTo>
                    <a:pt x="356542" y="38975"/>
                  </a:lnTo>
                  <a:lnTo>
                    <a:pt x="317741" y="17932"/>
                  </a:lnTo>
                  <a:lnTo>
                    <a:pt x="274912" y="4635"/>
                  </a:lnTo>
                  <a:lnTo>
                    <a:pt x="228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1587" y="574170"/>
              <a:ext cx="402590" cy="401955"/>
            </a:xfrm>
            <a:custGeom>
              <a:avLst/>
              <a:gdLst/>
              <a:ahLst/>
              <a:cxnLst/>
              <a:rect l="l" t="t" r="r" b="b"/>
              <a:pathLst>
                <a:path w="402589" h="401955">
                  <a:moveTo>
                    <a:pt x="201478" y="0"/>
                  </a:moveTo>
                  <a:lnTo>
                    <a:pt x="155339" y="5299"/>
                  </a:lnTo>
                  <a:lnTo>
                    <a:pt x="112954" y="20399"/>
                  </a:lnTo>
                  <a:lnTo>
                    <a:pt x="75541" y="44098"/>
                  </a:lnTo>
                  <a:lnTo>
                    <a:pt x="44320" y="75196"/>
                  </a:lnTo>
                  <a:lnTo>
                    <a:pt x="20510" y="112493"/>
                  </a:lnTo>
                  <a:lnTo>
                    <a:pt x="5330" y="154787"/>
                  </a:lnTo>
                  <a:lnTo>
                    <a:pt x="0" y="200880"/>
                  </a:lnTo>
                  <a:lnTo>
                    <a:pt x="5330" y="246953"/>
                  </a:lnTo>
                  <a:lnTo>
                    <a:pt x="20510" y="289240"/>
                  </a:lnTo>
                  <a:lnTo>
                    <a:pt x="44320" y="326537"/>
                  </a:lnTo>
                  <a:lnTo>
                    <a:pt x="75541" y="357642"/>
                  </a:lnTo>
                  <a:lnTo>
                    <a:pt x="112954" y="381350"/>
                  </a:lnTo>
                  <a:lnTo>
                    <a:pt x="155339" y="396458"/>
                  </a:lnTo>
                  <a:lnTo>
                    <a:pt x="201478" y="401761"/>
                  </a:lnTo>
                  <a:lnTo>
                    <a:pt x="247568" y="396458"/>
                  </a:lnTo>
                  <a:lnTo>
                    <a:pt x="289870" y="381350"/>
                  </a:lnTo>
                  <a:lnTo>
                    <a:pt x="327182" y="357642"/>
                  </a:lnTo>
                  <a:lnTo>
                    <a:pt x="358298" y="326537"/>
                  </a:lnTo>
                  <a:lnTo>
                    <a:pt x="382015" y="289240"/>
                  </a:lnTo>
                  <a:lnTo>
                    <a:pt x="397128" y="246953"/>
                  </a:lnTo>
                  <a:lnTo>
                    <a:pt x="402433" y="200880"/>
                  </a:lnTo>
                  <a:lnTo>
                    <a:pt x="397128" y="154788"/>
                  </a:lnTo>
                  <a:lnTo>
                    <a:pt x="382015" y="112493"/>
                  </a:lnTo>
                  <a:lnTo>
                    <a:pt x="358298" y="75196"/>
                  </a:lnTo>
                  <a:lnTo>
                    <a:pt x="327182" y="44098"/>
                  </a:lnTo>
                  <a:lnTo>
                    <a:pt x="289870" y="20399"/>
                  </a:lnTo>
                  <a:lnTo>
                    <a:pt x="247568" y="5299"/>
                  </a:lnTo>
                  <a:lnTo>
                    <a:pt x="201478" y="0"/>
                  </a:lnTo>
                  <a:close/>
                </a:path>
              </a:pathLst>
            </a:custGeom>
            <a:solidFill>
              <a:srgbClr val="C90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345" y="607039"/>
              <a:ext cx="262852" cy="3015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67828" y="617854"/>
              <a:ext cx="1746250" cy="3994785"/>
            </a:xfrm>
            <a:custGeom>
              <a:avLst/>
              <a:gdLst/>
              <a:ahLst/>
              <a:cxnLst/>
              <a:rect l="l" t="t" r="r" b="b"/>
              <a:pathLst>
                <a:path w="1746250" h="3994785">
                  <a:moveTo>
                    <a:pt x="127685" y="3723487"/>
                  </a:moveTo>
                  <a:lnTo>
                    <a:pt x="120802" y="3724999"/>
                  </a:lnTo>
                  <a:lnTo>
                    <a:pt x="115404" y="3725443"/>
                  </a:lnTo>
                  <a:lnTo>
                    <a:pt x="115404" y="3735273"/>
                  </a:lnTo>
                  <a:lnTo>
                    <a:pt x="112458" y="3751516"/>
                  </a:lnTo>
                  <a:lnTo>
                    <a:pt x="79540" y="3745103"/>
                  </a:lnTo>
                  <a:lnTo>
                    <a:pt x="82969" y="3728923"/>
                  </a:lnTo>
                  <a:lnTo>
                    <a:pt x="90805" y="3732136"/>
                  </a:lnTo>
                  <a:lnTo>
                    <a:pt x="98818" y="3734308"/>
                  </a:lnTo>
                  <a:lnTo>
                    <a:pt x="107022" y="3735387"/>
                  </a:lnTo>
                  <a:lnTo>
                    <a:pt x="115404" y="3735273"/>
                  </a:lnTo>
                  <a:lnTo>
                    <a:pt x="115404" y="3725443"/>
                  </a:lnTo>
                  <a:lnTo>
                    <a:pt x="110591" y="3725824"/>
                  </a:lnTo>
                  <a:lnTo>
                    <a:pt x="100660" y="3724732"/>
                  </a:lnTo>
                  <a:lnTo>
                    <a:pt x="91097" y="3721798"/>
                  </a:lnTo>
                  <a:lnTo>
                    <a:pt x="81991" y="3717137"/>
                  </a:lnTo>
                  <a:lnTo>
                    <a:pt x="76098" y="3713670"/>
                  </a:lnTo>
                  <a:lnTo>
                    <a:pt x="68237" y="3752964"/>
                  </a:lnTo>
                  <a:lnTo>
                    <a:pt x="119824" y="3763302"/>
                  </a:lnTo>
                  <a:lnTo>
                    <a:pt x="122148" y="3751516"/>
                  </a:lnTo>
                  <a:lnTo>
                    <a:pt x="125361" y="3735273"/>
                  </a:lnTo>
                  <a:lnTo>
                    <a:pt x="126619" y="3728923"/>
                  </a:lnTo>
                  <a:lnTo>
                    <a:pt x="127228" y="3725824"/>
                  </a:lnTo>
                  <a:lnTo>
                    <a:pt x="127685" y="3723487"/>
                  </a:lnTo>
                  <a:close/>
                </a:path>
                <a:path w="1746250" h="3994785">
                  <a:moveTo>
                    <a:pt x="156146" y="3674389"/>
                  </a:moveTo>
                  <a:lnTo>
                    <a:pt x="146354" y="3645433"/>
                  </a:lnTo>
                  <a:lnTo>
                    <a:pt x="146354" y="3668496"/>
                  </a:lnTo>
                  <a:lnTo>
                    <a:pt x="146265" y="3674910"/>
                  </a:lnTo>
                  <a:lnTo>
                    <a:pt x="144399" y="3686175"/>
                  </a:lnTo>
                  <a:lnTo>
                    <a:pt x="141935" y="3691610"/>
                  </a:lnTo>
                  <a:lnTo>
                    <a:pt x="138010" y="3695535"/>
                  </a:lnTo>
                  <a:lnTo>
                    <a:pt x="134073" y="3700449"/>
                  </a:lnTo>
                  <a:lnTo>
                    <a:pt x="129159" y="3703853"/>
                  </a:lnTo>
                  <a:lnTo>
                    <a:pt x="123266" y="3706342"/>
                  </a:lnTo>
                  <a:lnTo>
                    <a:pt x="117373" y="3708755"/>
                  </a:lnTo>
                  <a:lnTo>
                    <a:pt x="110490" y="3709289"/>
                  </a:lnTo>
                  <a:lnTo>
                    <a:pt x="104101" y="3707777"/>
                  </a:lnTo>
                  <a:lnTo>
                    <a:pt x="97713" y="3706799"/>
                  </a:lnTo>
                  <a:lnTo>
                    <a:pt x="75641" y="3675392"/>
                  </a:lnTo>
                  <a:lnTo>
                    <a:pt x="76098" y="3666528"/>
                  </a:lnTo>
                  <a:lnTo>
                    <a:pt x="106070" y="3638575"/>
                  </a:lnTo>
                  <a:lnTo>
                    <a:pt x="115404" y="3638575"/>
                  </a:lnTo>
                  <a:lnTo>
                    <a:pt x="144399" y="3663124"/>
                  </a:lnTo>
                  <a:lnTo>
                    <a:pt x="146354" y="3668496"/>
                  </a:lnTo>
                  <a:lnTo>
                    <a:pt x="146354" y="3645433"/>
                  </a:lnTo>
                  <a:lnTo>
                    <a:pt x="139509" y="3638575"/>
                  </a:lnTo>
                  <a:lnTo>
                    <a:pt x="136042" y="3635095"/>
                  </a:lnTo>
                  <a:lnTo>
                    <a:pt x="128181" y="3631171"/>
                  </a:lnTo>
                  <a:lnTo>
                    <a:pt x="119329" y="3629736"/>
                  </a:lnTo>
                  <a:lnTo>
                    <a:pt x="110985" y="3627767"/>
                  </a:lnTo>
                  <a:lnTo>
                    <a:pt x="76339" y="3644684"/>
                  </a:lnTo>
                  <a:lnTo>
                    <a:pt x="66001" y="3676218"/>
                  </a:lnTo>
                  <a:lnTo>
                    <a:pt x="68046" y="3687127"/>
                  </a:lnTo>
                  <a:lnTo>
                    <a:pt x="93789" y="3715639"/>
                  </a:lnTo>
                  <a:lnTo>
                    <a:pt x="105092" y="3718128"/>
                  </a:lnTo>
                  <a:lnTo>
                    <a:pt x="116382" y="3718128"/>
                  </a:lnTo>
                  <a:lnTo>
                    <a:pt x="145376" y="3701885"/>
                  </a:lnTo>
                  <a:lnTo>
                    <a:pt x="150291" y="3696512"/>
                  </a:lnTo>
                  <a:lnTo>
                    <a:pt x="153238" y="3689642"/>
                  </a:lnTo>
                  <a:lnTo>
                    <a:pt x="156083" y="3675392"/>
                  </a:lnTo>
                  <a:lnTo>
                    <a:pt x="156146" y="3674389"/>
                  </a:lnTo>
                  <a:close/>
                </a:path>
                <a:path w="1746250" h="3994785">
                  <a:moveTo>
                    <a:pt x="194995" y="3383153"/>
                  </a:moveTo>
                  <a:lnTo>
                    <a:pt x="183705" y="3380892"/>
                  </a:lnTo>
                  <a:lnTo>
                    <a:pt x="183705" y="3390481"/>
                  </a:lnTo>
                  <a:lnTo>
                    <a:pt x="138988" y="3616960"/>
                  </a:lnTo>
                  <a:lnTo>
                    <a:pt x="131953" y="3614305"/>
                  </a:lnTo>
                  <a:lnTo>
                    <a:pt x="124371" y="3612286"/>
                  </a:lnTo>
                  <a:lnTo>
                    <a:pt x="116598" y="3611003"/>
                  </a:lnTo>
                  <a:lnTo>
                    <a:pt x="109016" y="3610546"/>
                  </a:lnTo>
                  <a:lnTo>
                    <a:pt x="106565" y="3610546"/>
                  </a:lnTo>
                  <a:lnTo>
                    <a:pt x="150774" y="3384131"/>
                  </a:lnTo>
                  <a:lnTo>
                    <a:pt x="183705" y="3390481"/>
                  </a:lnTo>
                  <a:lnTo>
                    <a:pt x="183705" y="3380892"/>
                  </a:lnTo>
                  <a:lnTo>
                    <a:pt x="143408" y="3372802"/>
                  </a:lnTo>
                  <a:lnTo>
                    <a:pt x="93789" y="3623310"/>
                  </a:lnTo>
                  <a:lnTo>
                    <a:pt x="101650" y="3620897"/>
                  </a:lnTo>
                  <a:lnTo>
                    <a:pt x="110324" y="3620160"/>
                  </a:lnTo>
                  <a:lnTo>
                    <a:pt x="120929" y="3621417"/>
                  </a:lnTo>
                  <a:lnTo>
                    <a:pt x="131356" y="3624249"/>
                  </a:lnTo>
                  <a:lnTo>
                    <a:pt x="139484" y="3628225"/>
                  </a:lnTo>
                  <a:lnTo>
                    <a:pt x="145376" y="3633139"/>
                  </a:lnTo>
                  <a:lnTo>
                    <a:pt x="147955" y="3620160"/>
                  </a:lnTo>
                  <a:lnTo>
                    <a:pt x="148590" y="3616960"/>
                  </a:lnTo>
                  <a:lnTo>
                    <a:pt x="194805" y="3384131"/>
                  </a:lnTo>
                  <a:lnTo>
                    <a:pt x="194995" y="3383153"/>
                  </a:lnTo>
                  <a:close/>
                </a:path>
                <a:path w="1746250" h="3994785">
                  <a:moveTo>
                    <a:pt x="197942" y="3904272"/>
                  </a:moveTo>
                  <a:lnTo>
                    <a:pt x="186651" y="3900805"/>
                  </a:lnTo>
                  <a:lnTo>
                    <a:pt x="172897" y="3894759"/>
                  </a:lnTo>
                  <a:lnTo>
                    <a:pt x="172897" y="3906240"/>
                  </a:lnTo>
                  <a:lnTo>
                    <a:pt x="82486" y="3953383"/>
                  </a:lnTo>
                  <a:lnTo>
                    <a:pt x="66967" y="3930104"/>
                  </a:lnTo>
                  <a:lnTo>
                    <a:pt x="66967" y="3948214"/>
                  </a:lnTo>
                  <a:lnTo>
                    <a:pt x="53492" y="3957180"/>
                  </a:lnTo>
                  <a:lnTo>
                    <a:pt x="53492" y="3977475"/>
                  </a:lnTo>
                  <a:lnTo>
                    <a:pt x="53009" y="3979443"/>
                  </a:lnTo>
                  <a:lnTo>
                    <a:pt x="53009" y="3980878"/>
                  </a:lnTo>
                  <a:lnTo>
                    <a:pt x="52019" y="3982389"/>
                  </a:lnTo>
                  <a:lnTo>
                    <a:pt x="50063" y="3983367"/>
                  </a:lnTo>
                  <a:lnTo>
                    <a:pt x="49072" y="3984345"/>
                  </a:lnTo>
                  <a:lnTo>
                    <a:pt x="46126" y="3986314"/>
                  </a:lnTo>
                  <a:lnTo>
                    <a:pt x="42189" y="3985336"/>
                  </a:lnTo>
                  <a:lnTo>
                    <a:pt x="11239" y="3939171"/>
                  </a:lnTo>
                  <a:lnTo>
                    <a:pt x="10261" y="3937660"/>
                  </a:lnTo>
                  <a:lnTo>
                    <a:pt x="9766" y="3936225"/>
                  </a:lnTo>
                  <a:lnTo>
                    <a:pt x="10261" y="3934256"/>
                  </a:lnTo>
                  <a:lnTo>
                    <a:pt x="10261" y="3932758"/>
                  </a:lnTo>
                  <a:lnTo>
                    <a:pt x="11239" y="3931247"/>
                  </a:lnTo>
                  <a:lnTo>
                    <a:pt x="14185" y="3929291"/>
                  </a:lnTo>
                  <a:lnTo>
                    <a:pt x="15176" y="3928821"/>
                  </a:lnTo>
                  <a:lnTo>
                    <a:pt x="16649" y="3928300"/>
                  </a:lnTo>
                  <a:lnTo>
                    <a:pt x="20091" y="3928300"/>
                  </a:lnTo>
                  <a:lnTo>
                    <a:pt x="22047" y="3929291"/>
                  </a:lnTo>
                  <a:lnTo>
                    <a:pt x="23037" y="3931247"/>
                  </a:lnTo>
                  <a:lnTo>
                    <a:pt x="52019" y="3974528"/>
                  </a:lnTo>
                  <a:lnTo>
                    <a:pt x="53009" y="3975963"/>
                  </a:lnTo>
                  <a:lnTo>
                    <a:pt x="53492" y="3977475"/>
                  </a:lnTo>
                  <a:lnTo>
                    <a:pt x="53492" y="3957180"/>
                  </a:lnTo>
                  <a:lnTo>
                    <a:pt x="52514" y="3957828"/>
                  </a:lnTo>
                  <a:lnTo>
                    <a:pt x="38760" y="3936682"/>
                  </a:lnTo>
                  <a:lnTo>
                    <a:pt x="52946" y="3927373"/>
                  </a:lnTo>
                  <a:lnTo>
                    <a:pt x="66967" y="3948214"/>
                  </a:lnTo>
                  <a:lnTo>
                    <a:pt x="66967" y="3930104"/>
                  </a:lnTo>
                  <a:lnTo>
                    <a:pt x="56273" y="3914063"/>
                  </a:lnTo>
                  <a:lnTo>
                    <a:pt x="55956" y="3913568"/>
                  </a:lnTo>
                  <a:lnTo>
                    <a:pt x="53987" y="3910622"/>
                  </a:lnTo>
                  <a:lnTo>
                    <a:pt x="124256" y="3849268"/>
                  </a:lnTo>
                  <a:lnTo>
                    <a:pt x="131572" y="3869067"/>
                  </a:lnTo>
                  <a:lnTo>
                    <a:pt x="143040" y="3885095"/>
                  </a:lnTo>
                  <a:lnTo>
                    <a:pt x="157276" y="3897452"/>
                  </a:lnTo>
                  <a:lnTo>
                    <a:pt x="172897" y="3906240"/>
                  </a:lnTo>
                  <a:lnTo>
                    <a:pt x="172897" y="3894759"/>
                  </a:lnTo>
                  <a:lnTo>
                    <a:pt x="168808" y="3892956"/>
                  </a:lnTo>
                  <a:lnTo>
                    <a:pt x="152260" y="3880269"/>
                  </a:lnTo>
                  <a:lnTo>
                    <a:pt x="139395" y="3862514"/>
                  </a:lnTo>
                  <a:lnTo>
                    <a:pt x="135496" y="3849268"/>
                  </a:lnTo>
                  <a:lnTo>
                    <a:pt x="132600" y="3839451"/>
                  </a:lnTo>
                  <a:lnTo>
                    <a:pt x="131127" y="3830091"/>
                  </a:lnTo>
                  <a:lnTo>
                    <a:pt x="40716" y="3909187"/>
                  </a:lnTo>
                  <a:lnTo>
                    <a:pt x="47510" y="3919309"/>
                  </a:lnTo>
                  <a:lnTo>
                    <a:pt x="33375" y="3928910"/>
                  </a:lnTo>
                  <a:lnTo>
                    <a:pt x="14732" y="3919016"/>
                  </a:lnTo>
                  <a:lnTo>
                    <a:pt x="8788" y="3921429"/>
                  </a:lnTo>
                  <a:lnTo>
                    <a:pt x="7315" y="3921950"/>
                  </a:lnTo>
                  <a:lnTo>
                    <a:pt x="3873" y="3924376"/>
                  </a:lnTo>
                  <a:lnTo>
                    <a:pt x="1409" y="3928300"/>
                  </a:lnTo>
                  <a:lnTo>
                    <a:pt x="431" y="3932758"/>
                  </a:lnTo>
                  <a:lnTo>
                    <a:pt x="0" y="3936225"/>
                  </a:lnTo>
                  <a:lnTo>
                    <a:pt x="50" y="3937660"/>
                  </a:lnTo>
                  <a:lnTo>
                    <a:pt x="431" y="3941140"/>
                  </a:lnTo>
                  <a:lnTo>
                    <a:pt x="2882" y="3944543"/>
                  </a:lnTo>
                  <a:lnTo>
                    <a:pt x="31877" y="3987762"/>
                  </a:lnTo>
                  <a:lnTo>
                    <a:pt x="34823" y="3992207"/>
                  </a:lnTo>
                  <a:lnTo>
                    <a:pt x="40233" y="3994632"/>
                  </a:lnTo>
                  <a:lnTo>
                    <a:pt x="48590" y="3994632"/>
                  </a:lnTo>
                  <a:lnTo>
                    <a:pt x="52019" y="3994175"/>
                  </a:lnTo>
                  <a:lnTo>
                    <a:pt x="54978" y="3992207"/>
                  </a:lnTo>
                  <a:lnTo>
                    <a:pt x="55460" y="3991229"/>
                  </a:lnTo>
                  <a:lnTo>
                    <a:pt x="59397" y="3988739"/>
                  </a:lnTo>
                  <a:lnTo>
                    <a:pt x="61137" y="3986314"/>
                  </a:lnTo>
                  <a:lnTo>
                    <a:pt x="61849" y="3985336"/>
                  </a:lnTo>
                  <a:lnTo>
                    <a:pt x="62826" y="3980878"/>
                  </a:lnTo>
                  <a:lnTo>
                    <a:pt x="63258" y="3977475"/>
                  </a:lnTo>
                  <a:lnTo>
                    <a:pt x="63207" y="3975963"/>
                  </a:lnTo>
                  <a:lnTo>
                    <a:pt x="62826" y="3972560"/>
                  </a:lnTo>
                  <a:lnTo>
                    <a:pt x="59880" y="3969093"/>
                  </a:lnTo>
                  <a:lnTo>
                    <a:pt x="57797" y="3965956"/>
                  </a:lnTo>
                  <a:lnTo>
                    <a:pt x="70104" y="3957828"/>
                  </a:lnTo>
                  <a:lnTo>
                    <a:pt x="72415" y="3956304"/>
                  </a:lnTo>
                  <a:lnTo>
                    <a:pt x="79044" y="3966146"/>
                  </a:lnTo>
                  <a:lnTo>
                    <a:pt x="103581" y="3953383"/>
                  </a:lnTo>
                  <a:lnTo>
                    <a:pt x="197942" y="3904272"/>
                  </a:lnTo>
                  <a:close/>
                </a:path>
                <a:path w="1746250" h="3994785">
                  <a:moveTo>
                    <a:pt x="263245" y="3828262"/>
                  </a:moveTo>
                  <a:lnTo>
                    <a:pt x="261632" y="3815727"/>
                  </a:lnTo>
                  <a:lnTo>
                    <a:pt x="257543" y="3803739"/>
                  </a:lnTo>
                  <a:lnTo>
                    <a:pt x="253517" y="3796982"/>
                  </a:lnTo>
                  <a:lnTo>
                    <a:pt x="253517" y="3828262"/>
                  </a:lnTo>
                  <a:lnTo>
                    <a:pt x="252488" y="3838930"/>
                  </a:lnTo>
                  <a:lnTo>
                    <a:pt x="224574" y="3874922"/>
                  </a:lnTo>
                  <a:lnTo>
                    <a:pt x="203847" y="3879723"/>
                  </a:lnTo>
                  <a:lnTo>
                    <a:pt x="198437" y="3879723"/>
                  </a:lnTo>
                  <a:lnTo>
                    <a:pt x="159626" y="3854183"/>
                  </a:lnTo>
                  <a:lnTo>
                    <a:pt x="159131" y="3853662"/>
                  </a:lnTo>
                  <a:lnTo>
                    <a:pt x="158635" y="3853205"/>
                  </a:lnTo>
                  <a:lnTo>
                    <a:pt x="158153" y="3851694"/>
                  </a:lnTo>
                  <a:lnTo>
                    <a:pt x="155105" y="3844467"/>
                  </a:lnTo>
                  <a:lnTo>
                    <a:pt x="153352" y="3836860"/>
                  </a:lnTo>
                  <a:lnTo>
                    <a:pt x="152908" y="3829278"/>
                  </a:lnTo>
                  <a:lnTo>
                    <a:pt x="152984" y="3828262"/>
                  </a:lnTo>
                  <a:lnTo>
                    <a:pt x="153720" y="3821252"/>
                  </a:lnTo>
                  <a:lnTo>
                    <a:pt x="153720" y="3819283"/>
                  </a:lnTo>
                  <a:lnTo>
                    <a:pt x="177571" y="3785870"/>
                  </a:lnTo>
                  <a:lnTo>
                    <a:pt x="202869" y="3779012"/>
                  </a:lnTo>
                  <a:lnTo>
                    <a:pt x="209740" y="3779012"/>
                  </a:lnTo>
                  <a:lnTo>
                    <a:pt x="213182" y="3780002"/>
                  </a:lnTo>
                  <a:lnTo>
                    <a:pt x="222008" y="3782364"/>
                  </a:lnTo>
                  <a:lnTo>
                    <a:pt x="252222" y="3817848"/>
                  </a:lnTo>
                  <a:lnTo>
                    <a:pt x="253517" y="3828262"/>
                  </a:lnTo>
                  <a:lnTo>
                    <a:pt x="253517" y="3796982"/>
                  </a:lnTo>
                  <a:lnTo>
                    <a:pt x="214655" y="3770172"/>
                  </a:lnTo>
                  <a:lnTo>
                    <a:pt x="201015" y="3769169"/>
                  </a:lnTo>
                  <a:lnTo>
                    <a:pt x="187693" y="3771188"/>
                  </a:lnTo>
                  <a:lnTo>
                    <a:pt x="151269" y="3799040"/>
                  </a:lnTo>
                  <a:lnTo>
                    <a:pt x="144399" y="3817848"/>
                  </a:lnTo>
                  <a:lnTo>
                    <a:pt x="143903" y="3818305"/>
                  </a:lnTo>
                  <a:lnTo>
                    <a:pt x="143789" y="3821252"/>
                  </a:lnTo>
                  <a:lnTo>
                    <a:pt x="143154" y="3829278"/>
                  </a:lnTo>
                  <a:lnTo>
                    <a:pt x="143840" y="3838524"/>
                  </a:lnTo>
                  <a:lnTo>
                    <a:pt x="151765" y="3859555"/>
                  </a:lnTo>
                  <a:lnTo>
                    <a:pt x="159156" y="3869740"/>
                  </a:lnTo>
                  <a:lnTo>
                    <a:pt x="168529" y="3878046"/>
                  </a:lnTo>
                  <a:lnTo>
                    <a:pt x="179463" y="3884218"/>
                  </a:lnTo>
                  <a:lnTo>
                    <a:pt x="191554" y="3888041"/>
                  </a:lnTo>
                  <a:lnTo>
                    <a:pt x="195491" y="3889019"/>
                  </a:lnTo>
                  <a:lnTo>
                    <a:pt x="210235" y="3889019"/>
                  </a:lnTo>
                  <a:lnTo>
                    <a:pt x="255562" y="3858704"/>
                  </a:lnTo>
                  <a:lnTo>
                    <a:pt x="262318" y="3840886"/>
                  </a:lnTo>
                  <a:lnTo>
                    <a:pt x="263245" y="3828262"/>
                  </a:lnTo>
                  <a:close/>
                </a:path>
                <a:path w="1746250" h="3994785">
                  <a:moveTo>
                    <a:pt x="278041" y="3547160"/>
                  </a:moveTo>
                  <a:lnTo>
                    <a:pt x="266738" y="3545014"/>
                  </a:lnTo>
                  <a:lnTo>
                    <a:pt x="266738" y="3555022"/>
                  </a:lnTo>
                  <a:lnTo>
                    <a:pt x="262318" y="3576167"/>
                  </a:lnTo>
                  <a:lnTo>
                    <a:pt x="237744" y="3571265"/>
                  </a:lnTo>
                  <a:lnTo>
                    <a:pt x="242176" y="3550107"/>
                  </a:lnTo>
                  <a:lnTo>
                    <a:pt x="266738" y="3555022"/>
                  </a:lnTo>
                  <a:lnTo>
                    <a:pt x="266738" y="3545014"/>
                  </a:lnTo>
                  <a:lnTo>
                    <a:pt x="234302" y="3538855"/>
                  </a:lnTo>
                  <a:lnTo>
                    <a:pt x="226441" y="3578593"/>
                  </a:lnTo>
                  <a:lnTo>
                    <a:pt x="270167" y="3587496"/>
                  </a:lnTo>
                  <a:lnTo>
                    <a:pt x="272376" y="3576167"/>
                  </a:lnTo>
                  <a:lnTo>
                    <a:pt x="277469" y="3550107"/>
                  </a:lnTo>
                  <a:lnTo>
                    <a:pt x="278041" y="3547160"/>
                  </a:lnTo>
                  <a:close/>
                </a:path>
                <a:path w="1746250" h="3994785">
                  <a:moveTo>
                    <a:pt x="290817" y="3599281"/>
                  </a:moveTo>
                  <a:lnTo>
                    <a:pt x="279514" y="3597008"/>
                  </a:lnTo>
                  <a:lnTo>
                    <a:pt x="279514" y="3606622"/>
                  </a:lnTo>
                  <a:lnTo>
                    <a:pt x="249047" y="3760876"/>
                  </a:lnTo>
                  <a:lnTo>
                    <a:pt x="243370" y="3757968"/>
                  </a:lnTo>
                  <a:lnTo>
                    <a:pt x="238252" y="3755339"/>
                  </a:lnTo>
                  <a:lnTo>
                    <a:pt x="228625" y="3751973"/>
                  </a:lnTo>
                  <a:lnTo>
                    <a:pt x="226758" y="3751326"/>
                  </a:lnTo>
                  <a:lnTo>
                    <a:pt x="214985" y="3748875"/>
                  </a:lnTo>
                  <a:lnTo>
                    <a:pt x="203352" y="3748049"/>
                  </a:lnTo>
                  <a:lnTo>
                    <a:pt x="194513" y="3748049"/>
                  </a:lnTo>
                  <a:lnTo>
                    <a:pt x="186156" y="3749027"/>
                  </a:lnTo>
                  <a:lnTo>
                    <a:pt x="179273" y="3751973"/>
                  </a:lnTo>
                  <a:lnTo>
                    <a:pt x="210235" y="3592868"/>
                  </a:lnTo>
                  <a:lnTo>
                    <a:pt x="279514" y="3606622"/>
                  </a:lnTo>
                  <a:lnTo>
                    <a:pt x="279514" y="3597008"/>
                  </a:lnTo>
                  <a:lnTo>
                    <a:pt x="259003" y="3592868"/>
                  </a:lnTo>
                  <a:lnTo>
                    <a:pt x="202869" y="3581539"/>
                  </a:lnTo>
                  <a:lnTo>
                    <a:pt x="186588" y="3663734"/>
                  </a:lnTo>
                  <a:lnTo>
                    <a:pt x="184670" y="3663365"/>
                  </a:lnTo>
                  <a:lnTo>
                    <a:pt x="184670" y="3673398"/>
                  </a:lnTo>
                  <a:lnTo>
                    <a:pt x="179235" y="3700907"/>
                  </a:lnTo>
                  <a:lnTo>
                    <a:pt x="168465" y="3698938"/>
                  </a:lnTo>
                  <a:lnTo>
                    <a:pt x="170827" y="3692563"/>
                  </a:lnTo>
                  <a:lnTo>
                    <a:pt x="172580" y="3685502"/>
                  </a:lnTo>
                  <a:lnTo>
                    <a:pt x="173520" y="3678174"/>
                  </a:lnTo>
                  <a:lnTo>
                    <a:pt x="173380" y="3670985"/>
                  </a:lnTo>
                  <a:lnTo>
                    <a:pt x="184670" y="3673398"/>
                  </a:lnTo>
                  <a:lnTo>
                    <a:pt x="184670" y="3663365"/>
                  </a:lnTo>
                  <a:lnTo>
                    <a:pt x="160604" y="3658666"/>
                  </a:lnTo>
                  <a:lnTo>
                    <a:pt x="163068" y="3666528"/>
                  </a:lnTo>
                  <a:lnTo>
                    <a:pt x="164071" y="3674719"/>
                  </a:lnTo>
                  <a:lnTo>
                    <a:pt x="163004" y="3684105"/>
                  </a:lnTo>
                  <a:lnTo>
                    <a:pt x="160375" y="3692931"/>
                  </a:lnTo>
                  <a:lnTo>
                    <a:pt x="156679" y="3699459"/>
                  </a:lnTo>
                  <a:lnTo>
                    <a:pt x="151765" y="3705809"/>
                  </a:lnTo>
                  <a:lnTo>
                    <a:pt x="177266" y="3710851"/>
                  </a:lnTo>
                  <a:lnTo>
                    <a:pt x="165519" y="3770172"/>
                  </a:lnTo>
                  <a:lnTo>
                    <a:pt x="174853" y="3764280"/>
                  </a:lnTo>
                  <a:lnTo>
                    <a:pt x="191770" y="3758336"/>
                  </a:lnTo>
                  <a:lnTo>
                    <a:pt x="211455" y="3757968"/>
                  </a:lnTo>
                  <a:lnTo>
                    <a:pt x="231508" y="3762845"/>
                  </a:lnTo>
                  <a:lnTo>
                    <a:pt x="249542" y="3772662"/>
                  </a:lnTo>
                  <a:lnTo>
                    <a:pt x="255930" y="3777577"/>
                  </a:lnTo>
                  <a:lnTo>
                    <a:pt x="259194" y="3760876"/>
                  </a:lnTo>
                  <a:lnTo>
                    <a:pt x="290817" y="3599281"/>
                  </a:lnTo>
                  <a:close/>
                </a:path>
                <a:path w="1746250" h="3994785">
                  <a:moveTo>
                    <a:pt x="293268" y="3420008"/>
                  </a:moveTo>
                  <a:lnTo>
                    <a:pt x="281482" y="3417735"/>
                  </a:lnTo>
                  <a:lnTo>
                    <a:pt x="281482" y="3427869"/>
                  </a:lnTo>
                  <a:lnTo>
                    <a:pt x="278041" y="3445027"/>
                  </a:lnTo>
                  <a:lnTo>
                    <a:pt x="272135" y="3443579"/>
                  </a:lnTo>
                  <a:lnTo>
                    <a:pt x="275082" y="3430295"/>
                  </a:lnTo>
                  <a:lnTo>
                    <a:pt x="208267" y="3417062"/>
                  </a:lnTo>
                  <a:lnTo>
                    <a:pt x="209245" y="3413595"/>
                  </a:lnTo>
                  <a:lnTo>
                    <a:pt x="281482" y="3427869"/>
                  </a:lnTo>
                  <a:lnTo>
                    <a:pt x="281482" y="3417735"/>
                  </a:lnTo>
                  <a:lnTo>
                    <a:pt x="260045" y="3413595"/>
                  </a:lnTo>
                  <a:lnTo>
                    <a:pt x="201396" y="3402266"/>
                  </a:lnTo>
                  <a:lnTo>
                    <a:pt x="196964" y="3424923"/>
                  </a:lnTo>
                  <a:lnTo>
                    <a:pt x="263296" y="3437686"/>
                  </a:lnTo>
                  <a:lnTo>
                    <a:pt x="260845" y="3451441"/>
                  </a:lnTo>
                  <a:lnTo>
                    <a:pt x="285902" y="3456355"/>
                  </a:lnTo>
                  <a:lnTo>
                    <a:pt x="288201" y="3445027"/>
                  </a:lnTo>
                  <a:lnTo>
                    <a:pt x="293268" y="3420008"/>
                  </a:lnTo>
                  <a:close/>
                </a:path>
                <a:path w="1746250" h="3994785">
                  <a:moveTo>
                    <a:pt x="294767" y="3524123"/>
                  </a:moveTo>
                  <a:lnTo>
                    <a:pt x="290322" y="3517696"/>
                  </a:lnTo>
                  <a:lnTo>
                    <a:pt x="288137" y="3517239"/>
                  </a:lnTo>
                  <a:lnTo>
                    <a:pt x="283933" y="3516376"/>
                  </a:lnTo>
                  <a:lnTo>
                    <a:pt x="283933" y="3527526"/>
                  </a:lnTo>
                  <a:lnTo>
                    <a:pt x="283933" y="3529025"/>
                  </a:lnTo>
                  <a:lnTo>
                    <a:pt x="283438" y="3530993"/>
                  </a:lnTo>
                  <a:lnTo>
                    <a:pt x="281965" y="3531971"/>
                  </a:lnTo>
                  <a:lnTo>
                    <a:pt x="280492" y="3531451"/>
                  </a:lnTo>
                  <a:lnTo>
                    <a:pt x="238239" y="3523132"/>
                  </a:lnTo>
                  <a:lnTo>
                    <a:pt x="237248" y="3523132"/>
                  </a:lnTo>
                  <a:lnTo>
                    <a:pt x="236766" y="3522611"/>
                  </a:lnTo>
                  <a:lnTo>
                    <a:pt x="236270" y="3522154"/>
                  </a:lnTo>
                  <a:lnTo>
                    <a:pt x="235775" y="3521176"/>
                  </a:lnTo>
                  <a:lnTo>
                    <a:pt x="235775" y="3519665"/>
                  </a:lnTo>
                  <a:lnTo>
                    <a:pt x="236270" y="3519208"/>
                  </a:lnTo>
                  <a:lnTo>
                    <a:pt x="236270" y="3518230"/>
                  </a:lnTo>
                  <a:lnTo>
                    <a:pt x="237248" y="3517696"/>
                  </a:lnTo>
                  <a:lnTo>
                    <a:pt x="237744" y="3517696"/>
                  </a:lnTo>
                  <a:lnTo>
                    <a:pt x="238239" y="3517239"/>
                  </a:lnTo>
                  <a:lnTo>
                    <a:pt x="239217" y="3517239"/>
                  </a:lnTo>
                  <a:lnTo>
                    <a:pt x="239217" y="3517696"/>
                  </a:lnTo>
                  <a:lnTo>
                    <a:pt x="281482" y="3525558"/>
                  </a:lnTo>
                  <a:lnTo>
                    <a:pt x="282956" y="3526078"/>
                  </a:lnTo>
                  <a:lnTo>
                    <a:pt x="283933" y="3527526"/>
                  </a:lnTo>
                  <a:lnTo>
                    <a:pt x="283933" y="3516376"/>
                  </a:lnTo>
                  <a:lnTo>
                    <a:pt x="283438" y="3516261"/>
                  </a:lnTo>
                  <a:lnTo>
                    <a:pt x="241185" y="3507879"/>
                  </a:lnTo>
                  <a:lnTo>
                    <a:pt x="237744" y="3507422"/>
                  </a:lnTo>
                  <a:lnTo>
                    <a:pt x="234302" y="3507879"/>
                  </a:lnTo>
                  <a:lnTo>
                    <a:pt x="231851" y="3509848"/>
                  </a:lnTo>
                  <a:lnTo>
                    <a:pt x="228904" y="3511804"/>
                  </a:lnTo>
                  <a:lnTo>
                    <a:pt x="226936" y="3514750"/>
                  </a:lnTo>
                  <a:lnTo>
                    <a:pt x="226377" y="3518230"/>
                  </a:lnTo>
                  <a:lnTo>
                    <a:pt x="225958" y="3521176"/>
                  </a:lnTo>
                  <a:lnTo>
                    <a:pt x="226441" y="3524580"/>
                  </a:lnTo>
                  <a:lnTo>
                    <a:pt x="228409" y="3527526"/>
                  </a:lnTo>
                  <a:lnTo>
                    <a:pt x="229882" y="3530015"/>
                  </a:lnTo>
                  <a:lnTo>
                    <a:pt x="232829" y="3531971"/>
                  </a:lnTo>
                  <a:lnTo>
                    <a:pt x="236270" y="3532962"/>
                  </a:lnTo>
                  <a:lnTo>
                    <a:pt x="278536" y="3541268"/>
                  </a:lnTo>
                  <a:lnTo>
                    <a:pt x="286880" y="3541268"/>
                  </a:lnTo>
                  <a:lnTo>
                    <a:pt x="292290" y="3537343"/>
                  </a:lnTo>
                  <a:lnTo>
                    <a:pt x="293116" y="3531971"/>
                  </a:lnTo>
                  <a:lnTo>
                    <a:pt x="293268" y="3530993"/>
                  </a:lnTo>
                  <a:lnTo>
                    <a:pt x="294767" y="3524123"/>
                  </a:lnTo>
                  <a:close/>
                </a:path>
                <a:path w="1746250" h="3994785">
                  <a:moveTo>
                    <a:pt x="326199" y="3479393"/>
                  </a:moveTo>
                  <a:lnTo>
                    <a:pt x="316382" y="3468281"/>
                  </a:lnTo>
                  <a:lnTo>
                    <a:pt x="316382" y="3479393"/>
                  </a:lnTo>
                  <a:lnTo>
                    <a:pt x="315849" y="3480905"/>
                  </a:lnTo>
                  <a:lnTo>
                    <a:pt x="315391" y="3482340"/>
                  </a:lnTo>
                  <a:lnTo>
                    <a:pt x="313893" y="3483851"/>
                  </a:lnTo>
                  <a:lnTo>
                    <a:pt x="312445" y="3483330"/>
                  </a:lnTo>
                  <a:lnTo>
                    <a:pt x="225958" y="3466173"/>
                  </a:lnTo>
                  <a:lnTo>
                    <a:pt x="224967" y="3466173"/>
                  </a:lnTo>
                  <a:lnTo>
                    <a:pt x="224485" y="3465652"/>
                  </a:lnTo>
                  <a:lnTo>
                    <a:pt x="223989" y="3465195"/>
                  </a:lnTo>
                  <a:lnTo>
                    <a:pt x="223989" y="3464661"/>
                  </a:lnTo>
                  <a:lnTo>
                    <a:pt x="223494" y="3463683"/>
                  </a:lnTo>
                  <a:lnTo>
                    <a:pt x="223494" y="3462705"/>
                  </a:lnTo>
                  <a:lnTo>
                    <a:pt x="223989" y="3461715"/>
                  </a:lnTo>
                  <a:lnTo>
                    <a:pt x="224485" y="3461258"/>
                  </a:lnTo>
                  <a:lnTo>
                    <a:pt x="224967" y="3460737"/>
                  </a:lnTo>
                  <a:lnTo>
                    <a:pt x="225463" y="3460737"/>
                  </a:lnTo>
                  <a:lnTo>
                    <a:pt x="225958" y="3460280"/>
                  </a:lnTo>
                  <a:lnTo>
                    <a:pt x="227431" y="3460280"/>
                  </a:lnTo>
                  <a:lnTo>
                    <a:pt x="313436" y="3477437"/>
                  </a:lnTo>
                  <a:lnTo>
                    <a:pt x="314871" y="3477958"/>
                  </a:lnTo>
                  <a:lnTo>
                    <a:pt x="316382" y="3479393"/>
                  </a:lnTo>
                  <a:lnTo>
                    <a:pt x="316382" y="3468281"/>
                  </a:lnTo>
                  <a:lnTo>
                    <a:pt x="315391" y="3468141"/>
                  </a:lnTo>
                  <a:lnTo>
                    <a:pt x="275932" y="3460280"/>
                  </a:lnTo>
                  <a:lnTo>
                    <a:pt x="228904" y="3450920"/>
                  </a:lnTo>
                  <a:lnTo>
                    <a:pt x="225958" y="3450463"/>
                  </a:lnTo>
                  <a:lnTo>
                    <a:pt x="222516" y="3450920"/>
                  </a:lnTo>
                  <a:lnTo>
                    <a:pt x="216623" y="3454844"/>
                  </a:lnTo>
                  <a:lnTo>
                    <a:pt x="214655" y="3457791"/>
                  </a:lnTo>
                  <a:lnTo>
                    <a:pt x="214020" y="3461715"/>
                  </a:lnTo>
                  <a:lnTo>
                    <a:pt x="213741" y="3463683"/>
                  </a:lnTo>
                  <a:lnTo>
                    <a:pt x="213741" y="3464661"/>
                  </a:lnTo>
                  <a:lnTo>
                    <a:pt x="310476" y="3492690"/>
                  </a:lnTo>
                  <a:lnTo>
                    <a:pt x="311467" y="3493147"/>
                  </a:lnTo>
                  <a:lnTo>
                    <a:pt x="315391" y="3493147"/>
                  </a:lnTo>
                  <a:lnTo>
                    <a:pt x="317817" y="3492169"/>
                  </a:lnTo>
                  <a:lnTo>
                    <a:pt x="320306" y="3490722"/>
                  </a:lnTo>
                  <a:lnTo>
                    <a:pt x="322732" y="3488766"/>
                  </a:lnTo>
                  <a:lnTo>
                    <a:pt x="324700" y="3486277"/>
                  </a:lnTo>
                  <a:lnTo>
                    <a:pt x="325069" y="3483851"/>
                  </a:lnTo>
                  <a:lnTo>
                    <a:pt x="325221" y="3482873"/>
                  </a:lnTo>
                  <a:lnTo>
                    <a:pt x="326199" y="3479393"/>
                  </a:lnTo>
                  <a:close/>
                </a:path>
                <a:path w="1746250" h="3994785">
                  <a:moveTo>
                    <a:pt x="421043" y="3386099"/>
                  </a:moveTo>
                  <a:lnTo>
                    <a:pt x="420065" y="3379673"/>
                  </a:lnTo>
                  <a:lnTo>
                    <a:pt x="416598" y="3374771"/>
                  </a:lnTo>
                  <a:lnTo>
                    <a:pt x="413118" y="3369399"/>
                  </a:lnTo>
                  <a:lnTo>
                    <a:pt x="411149" y="3368129"/>
                  </a:lnTo>
                  <a:lnTo>
                    <a:pt x="411149" y="3387077"/>
                  </a:lnTo>
                  <a:lnTo>
                    <a:pt x="410692" y="3390481"/>
                  </a:lnTo>
                  <a:lnTo>
                    <a:pt x="410171" y="3392970"/>
                  </a:lnTo>
                  <a:lnTo>
                    <a:pt x="408736" y="3400298"/>
                  </a:lnTo>
                  <a:lnTo>
                    <a:pt x="401332" y="3405213"/>
                  </a:lnTo>
                  <a:lnTo>
                    <a:pt x="103124" y="3346285"/>
                  </a:lnTo>
                  <a:lnTo>
                    <a:pt x="98209" y="3339414"/>
                  </a:lnTo>
                  <a:lnTo>
                    <a:pt x="99682" y="3331553"/>
                  </a:lnTo>
                  <a:lnTo>
                    <a:pt x="100177" y="3329127"/>
                  </a:lnTo>
                  <a:lnTo>
                    <a:pt x="100660" y="3325660"/>
                  </a:lnTo>
                  <a:lnTo>
                    <a:pt x="103124" y="3322713"/>
                  </a:lnTo>
                  <a:lnTo>
                    <a:pt x="106070" y="3320745"/>
                  </a:lnTo>
                  <a:lnTo>
                    <a:pt x="108521" y="3318789"/>
                  </a:lnTo>
                  <a:lnTo>
                    <a:pt x="110985" y="3318332"/>
                  </a:lnTo>
                  <a:lnTo>
                    <a:pt x="116382" y="3318332"/>
                  </a:lnTo>
                  <a:lnTo>
                    <a:pt x="399884" y="3374313"/>
                  </a:lnTo>
                  <a:lnTo>
                    <a:pt x="403301" y="3374771"/>
                  </a:lnTo>
                  <a:lnTo>
                    <a:pt x="406247" y="3377260"/>
                  </a:lnTo>
                  <a:lnTo>
                    <a:pt x="408203" y="3380206"/>
                  </a:lnTo>
                  <a:lnTo>
                    <a:pt x="410692" y="3383153"/>
                  </a:lnTo>
                  <a:lnTo>
                    <a:pt x="411149" y="3387077"/>
                  </a:lnTo>
                  <a:lnTo>
                    <a:pt x="411149" y="3368129"/>
                  </a:lnTo>
                  <a:lnTo>
                    <a:pt x="407746" y="3365931"/>
                  </a:lnTo>
                  <a:lnTo>
                    <a:pt x="401332" y="3364941"/>
                  </a:lnTo>
                  <a:lnTo>
                    <a:pt x="165684" y="3318332"/>
                  </a:lnTo>
                  <a:lnTo>
                    <a:pt x="118351" y="3308959"/>
                  </a:lnTo>
                  <a:lnTo>
                    <a:pt x="111963" y="3307524"/>
                  </a:lnTo>
                  <a:lnTo>
                    <a:pt x="106070" y="3308959"/>
                  </a:lnTo>
                  <a:lnTo>
                    <a:pt x="100660" y="3312439"/>
                  </a:lnTo>
                  <a:lnTo>
                    <a:pt x="95262" y="3315843"/>
                  </a:lnTo>
                  <a:lnTo>
                    <a:pt x="91821" y="3321278"/>
                  </a:lnTo>
                  <a:lnTo>
                    <a:pt x="90347" y="3327171"/>
                  </a:lnTo>
                  <a:lnTo>
                    <a:pt x="90309" y="3331553"/>
                  </a:lnTo>
                  <a:lnTo>
                    <a:pt x="90144" y="3339007"/>
                  </a:lnTo>
                  <a:lnTo>
                    <a:pt x="93548" y="3347453"/>
                  </a:lnTo>
                  <a:lnTo>
                    <a:pt x="99885" y="3353981"/>
                  </a:lnTo>
                  <a:lnTo>
                    <a:pt x="108521" y="3357613"/>
                  </a:lnTo>
                  <a:lnTo>
                    <a:pt x="392036" y="3413137"/>
                  </a:lnTo>
                  <a:lnTo>
                    <a:pt x="393471" y="3413595"/>
                  </a:lnTo>
                  <a:lnTo>
                    <a:pt x="396417" y="3413595"/>
                  </a:lnTo>
                  <a:lnTo>
                    <a:pt x="404317" y="3412198"/>
                  </a:lnTo>
                  <a:lnTo>
                    <a:pt x="420065" y="3392449"/>
                  </a:lnTo>
                  <a:lnTo>
                    <a:pt x="421043" y="3386099"/>
                  </a:lnTo>
                  <a:close/>
                </a:path>
                <a:path w="1746250" h="3994785">
                  <a:moveTo>
                    <a:pt x="1223886" y="4445"/>
                  </a:moveTo>
                  <a:lnTo>
                    <a:pt x="1222375" y="2946"/>
                  </a:lnTo>
                  <a:lnTo>
                    <a:pt x="1034199" y="2946"/>
                  </a:lnTo>
                  <a:lnTo>
                    <a:pt x="1032230" y="4445"/>
                  </a:lnTo>
                  <a:lnTo>
                    <a:pt x="1032230" y="309435"/>
                  </a:lnTo>
                  <a:lnTo>
                    <a:pt x="1034199" y="311404"/>
                  </a:lnTo>
                  <a:lnTo>
                    <a:pt x="1036688" y="311404"/>
                  </a:lnTo>
                  <a:lnTo>
                    <a:pt x="1222375" y="311404"/>
                  </a:lnTo>
                  <a:lnTo>
                    <a:pt x="1223886" y="309435"/>
                  </a:lnTo>
                  <a:lnTo>
                    <a:pt x="1223886" y="283895"/>
                  </a:lnTo>
                  <a:lnTo>
                    <a:pt x="1222375" y="281940"/>
                  </a:lnTo>
                  <a:lnTo>
                    <a:pt x="1067142" y="281940"/>
                  </a:lnTo>
                  <a:lnTo>
                    <a:pt x="1065174" y="279971"/>
                  </a:lnTo>
                  <a:lnTo>
                    <a:pt x="1065174" y="172389"/>
                  </a:lnTo>
                  <a:lnTo>
                    <a:pt x="1067142" y="170434"/>
                  </a:lnTo>
                  <a:lnTo>
                    <a:pt x="1198791" y="170434"/>
                  </a:lnTo>
                  <a:lnTo>
                    <a:pt x="1200759" y="168465"/>
                  </a:lnTo>
                  <a:lnTo>
                    <a:pt x="1200759" y="142925"/>
                  </a:lnTo>
                  <a:lnTo>
                    <a:pt x="1198791" y="140970"/>
                  </a:lnTo>
                  <a:lnTo>
                    <a:pt x="1067142" y="140970"/>
                  </a:lnTo>
                  <a:lnTo>
                    <a:pt x="1065174" y="139001"/>
                  </a:lnTo>
                  <a:lnTo>
                    <a:pt x="1065174" y="34366"/>
                  </a:lnTo>
                  <a:lnTo>
                    <a:pt x="1067142" y="32410"/>
                  </a:lnTo>
                  <a:lnTo>
                    <a:pt x="1222375" y="32410"/>
                  </a:lnTo>
                  <a:lnTo>
                    <a:pt x="1223886" y="30441"/>
                  </a:lnTo>
                  <a:lnTo>
                    <a:pt x="1223886" y="4445"/>
                  </a:lnTo>
                  <a:close/>
                </a:path>
                <a:path w="1746250" h="3994785">
                  <a:moveTo>
                    <a:pt x="1498981" y="309956"/>
                  </a:moveTo>
                  <a:lnTo>
                    <a:pt x="1498003" y="308000"/>
                  </a:lnTo>
                  <a:lnTo>
                    <a:pt x="1428343" y="174358"/>
                  </a:lnTo>
                  <a:lnTo>
                    <a:pt x="1426806" y="171411"/>
                  </a:lnTo>
                  <a:lnTo>
                    <a:pt x="1454086" y="161493"/>
                  </a:lnTo>
                  <a:lnTo>
                    <a:pt x="1473606" y="145415"/>
                  </a:lnTo>
                  <a:lnTo>
                    <a:pt x="1475346" y="143979"/>
                  </a:lnTo>
                  <a:lnTo>
                    <a:pt x="1489151" y="119557"/>
                  </a:lnTo>
                  <a:lnTo>
                    <a:pt x="1494066" y="88912"/>
                  </a:lnTo>
                  <a:lnTo>
                    <a:pt x="1480566" y="39204"/>
                  </a:lnTo>
                  <a:lnTo>
                    <a:pt x="1472641" y="32410"/>
                  </a:lnTo>
                  <a:lnTo>
                    <a:pt x="1461185" y="22580"/>
                  </a:lnTo>
                  <a:lnTo>
                    <a:pt x="1461185" y="88912"/>
                  </a:lnTo>
                  <a:lnTo>
                    <a:pt x="1452359" y="121996"/>
                  </a:lnTo>
                  <a:lnTo>
                    <a:pt x="1432928" y="138722"/>
                  </a:lnTo>
                  <a:lnTo>
                    <a:pt x="1413497" y="144678"/>
                  </a:lnTo>
                  <a:lnTo>
                    <a:pt x="1404658" y="145415"/>
                  </a:lnTo>
                  <a:lnTo>
                    <a:pt x="1318666" y="145415"/>
                  </a:lnTo>
                  <a:lnTo>
                    <a:pt x="1316697" y="143446"/>
                  </a:lnTo>
                  <a:lnTo>
                    <a:pt x="1316697" y="34366"/>
                  </a:lnTo>
                  <a:lnTo>
                    <a:pt x="1399298" y="32410"/>
                  </a:lnTo>
                  <a:lnTo>
                    <a:pt x="1443875" y="46659"/>
                  </a:lnTo>
                  <a:lnTo>
                    <a:pt x="1461185" y="88912"/>
                  </a:lnTo>
                  <a:lnTo>
                    <a:pt x="1461185" y="22580"/>
                  </a:lnTo>
                  <a:lnTo>
                    <a:pt x="1450848" y="13690"/>
                  </a:lnTo>
                  <a:lnTo>
                    <a:pt x="1421117" y="4279"/>
                  </a:lnTo>
                  <a:lnTo>
                    <a:pt x="1407617" y="2946"/>
                  </a:lnTo>
                  <a:lnTo>
                    <a:pt x="1405648" y="2476"/>
                  </a:lnTo>
                  <a:lnTo>
                    <a:pt x="1400733" y="2946"/>
                  </a:lnTo>
                  <a:lnTo>
                    <a:pt x="1285786" y="2946"/>
                  </a:lnTo>
                  <a:lnTo>
                    <a:pt x="1283817" y="4902"/>
                  </a:lnTo>
                  <a:lnTo>
                    <a:pt x="1283817" y="309956"/>
                  </a:lnTo>
                  <a:lnTo>
                    <a:pt x="1285786" y="311924"/>
                  </a:lnTo>
                  <a:lnTo>
                    <a:pt x="1315250" y="311924"/>
                  </a:lnTo>
                  <a:lnTo>
                    <a:pt x="1316697" y="309956"/>
                  </a:lnTo>
                  <a:lnTo>
                    <a:pt x="1316697" y="176326"/>
                  </a:lnTo>
                  <a:lnTo>
                    <a:pt x="1318666" y="174358"/>
                  </a:lnTo>
                  <a:lnTo>
                    <a:pt x="1389468" y="174358"/>
                  </a:lnTo>
                  <a:lnTo>
                    <a:pt x="1391894" y="176326"/>
                  </a:lnTo>
                  <a:lnTo>
                    <a:pt x="1393393" y="178282"/>
                  </a:lnTo>
                  <a:lnTo>
                    <a:pt x="1459687" y="308000"/>
                  </a:lnTo>
                  <a:lnTo>
                    <a:pt x="1460665" y="309956"/>
                  </a:lnTo>
                  <a:lnTo>
                    <a:pt x="1463611" y="311924"/>
                  </a:lnTo>
                  <a:lnTo>
                    <a:pt x="1498003" y="311924"/>
                  </a:lnTo>
                  <a:lnTo>
                    <a:pt x="1498981" y="309956"/>
                  </a:lnTo>
                  <a:close/>
                </a:path>
                <a:path w="1746250" h="3994785">
                  <a:moveTo>
                    <a:pt x="1746123" y="226415"/>
                  </a:moveTo>
                  <a:lnTo>
                    <a:pt x="1731225" y="177469"/>
                  </a:lnTo>
                  <a:lnTo>
                    <a:pt x="1691906" y="149733"/>
                  </a:lnTo>
                  <a:lnTo>
                    <a:pt x="1663585" y="143916"/>
                  </a:lnTo>
                  <a:lnTo>
                    <a:pt x="1629727" y="138544"/>
                  </a:lnTo>
                  <a:lnTo>
                    <a:pt x="1627759" y="138023"/>
                  </a:lnTo>
                  <a:lnTo>
                    <a:pt x="1625790" y="138023"/>
                  </a:lnTo>
                  <a:lnTo>
                    <a:pt x="1623822" y="137553"/>
                  </a:lnTo>
                  <a:lnTo>
                    <a:pt x="1587931" y="121843"/>
                  </a:lnTo>
                  <a:lnTo>
                    <a:pt x="1574177" y="85966"/>
                  </a:lnTo>
                  <a:lnTo>
                    <a:pt x="1578584" y="62560"/>
                  </a:lnTo>
                  <a:lnTo>
                    <a:pt x="1591386" y="44589"/>
                  </a:lnTo>
                  <a:lnTo>
                    <a:pt x="1611922" y="33070"/>
                  </a:lnTo>
                  <a:lnTo>
                    <a:pt x="1639544" y="28994"/>
                  </a:lnTo>
                  <a:lnTo>
                    <a:pt x="1646809" y="29108"/>
                  </a:lnTo>
                  <a:lnTo>
                    <a:pt x="1690941" y="40259"/>
                  </a:lnTo>
                  <a:lnTo>
                    <a:pt x="1712252" y="55981"/>
                  </a:lnTo>
                  <a:lnTo>
                    <a:pt x="1713230" y="56502"/>
                  </a:lnTo>
                  <a:lnTo>
                    <a:pt x="1716189" y="56502"/>
                  </a:lnTo>
                  <a:lnTo>
                    <a:pt x="1717167" y="55981"/>
                  </a:lnTo>
                  <a:lnTo>
                    <a:pt x="1718144" y="55524"/>
                  </a:lnTo>
                  <a:lnTo>
                    <a:pt x="1718144" y="54991"/>
                  </a:lnTo>
                  <a:lnTo>
                    <a:pt x="1733867" y="39281"/>
                  </a:lnTo>
                  <a:lnTo>
                    <a:pt x="1733778" y="35102"/>
                  </a:lnTo>
                  <a:lnTo>
                    <a:pt x="1733346" y="33909"/>
                  </a:lnTo>
                  <a:lnTo>
                    <a:pt x="1731899" y="33388"/>
                  </a:lnTo>
                  <a:lnTo>
                    <a:pt x="1731899" y="32931"/>
                  </a:lnTo>
                  <a:lnTo>
                    <a:pt x="1689938" y="7493"/>
                  </a:lnTo>
                  <a:lnTo>
                    <a:pt x="1649768" y="177"/>
                  </a:lnTo>
                  <a:lnTo>
                    <a:pt x="1640535" y="0"/>
                  </a:lnTo>
                  <a:lnTo>
                    <a:pt x="1599399" y="6273"/>
                  </a:lnTo>
                  <a:lnTo>
                    <a:pt x="1568297" y="24015"/>
                  </a:lnTo>
                  <a:lnTo>
                    <a:pt x="1548625" y="51625"/>
                  </a:lnTo>
                  <a:lnTo>
                    <a:pt x="1541754" y="87464"/>
                  </a:lnTo>
                  <a:lnTo>
                    <a:pt x="1543227" y="104863"/>
                  </a:lnTo>
                  <a:lnTo>
                    <a:pt x="1565338" y="144894"/>
                  </a:lnTo>
                  <a:lnTo>
                    <a:pt x="1613014" y="167030"/>
                  </a:lnTo>
                  <a:lnTo>
                    <a:pt x="1615973" y="167487"/>
                  </a:lnTo>
                  <a:lnTo>
                    <a:pt x="1618919" y="168008"/>
                  </a:lnTo>
                  <a:lnTo>
                    <a:pt x="1658213" y="173901"/>
                  </a:lnTo>
                  <a:lnTo>
                    <a:pt x="1663585" y="174879"/>
                  </a:lnTo>
                  <a:lnTo>
                    <a:pt x="1668500" y="175869"/>
                  </a:lnTo>
                  <a:lnTo>
                    <a:pt x="1672424" y="176847"/>
                  </a:lnTo>
                  <a:lnTo>
                    <a:pt x="1680654" y="178803"/>
                  </a:lnTo>
                  <a:lnTo>
                    <a:pt x="1709547" y="205257"/>
                  </a:lnTo>
                  <a:lnTo>
                    <a:pt x="1713230" y="227393"/>
                  </a:lnTo>
                  <a:lnTo>
                    <a:pt x="1708162" y="251510"/>
                  </a:lnTo>
                  <a:lnTo>
                    <a:pt x="1693633" y="269595"/>
                  </a:lnTo>
                  <a:lnTo>
                    <a:pt x="1670735" y="280949"/>
                  </a:lnTo>
                  <a:lnTo>
                    <a:pt x="1640535" y="284886"/>
                  </a:lnTo>
                  <a:lnTo>
                    <a:pt x="1632305" y="284695"/>
                  </a:lnTo>
                  <a:lnTo>
                    <a:pt x="1582407" y="271627"/>
                  </a:lnTo>
                  <a:lnTo>
                    <a:pt x="1555508" y="249986"/>
                  </a:lnTo>
                  <a:lnTo>
                    <a:pt x="1554010" y="249529"/>
                  </a:lnTo>
                  <a:lnTo>
                    <a:pt x="1551584" y="249529"/>
                  </a:lnTo>
                  <a:lnTo>
                    <a:pt x="1550073" y="249986"/>
                  </a:lnTo>
                  <a:lnTo>
                    <a:pt x="1549095" y="250964"/>
                  </a:lnTo>
                  <a:lnTo>
                    <a:pt x="1533893" y="266738"/>
                  </a:lnTo>
                  <a:lnTo>
                    <a:pt x="1533372" y="266738"/>
                  </a:lnTo>
                  <a:lnTo>
                    <a:pt x="1533372" y="267208"/>
                  </a:lnTo>
                  <a:lnTo>
                    <a:pt x="1532394" y="268185"/>
                  </a:lnTo>
                  <a:lnTo>
                    <a:pt x="1532394" y="271653"/>
                  </a:lnTo>
                  <a:lnTo>
                    <a:pt x="1532915" y="272630"/>
                  </a:lnTo>
                  <a:lnTo>
                    <a:pt x="1533372" y="273621"/>
                  </a:lnTo>
                  <a:lnTo>
                    <a:pt x="1533893" y="273621"/>
                  </a:lnTo>
                  <a:lnTo>
                    <a:pt x="1564665" y="297548"/>
                  </a:lnTo>
                  <a:lnTo>
                    <a:pt x="1609293" y="312077"/>
                  </a:lnTo>
                  <a:lnTo>
                    <a:pt x="1639544" y="314350"/>
                  </a:lnTo>
                  <a:lnTo>
                    <a:pt x="1683143" y="308279"/>
                  </a:lnTo>
                  <a:lnTo>
                    <a:pt x="1716786" y="290830"/>
                  </a:lnTo>
                  <a:lnTo>
                    <a:pt x="1721434" y="284886"/>
                  </a:lnTo>
                  <a:lnTo>
                    <a:pt x="1738452" y="263156"/>
                  </a:lnTo>
                  <a:lnTo>
                    <a:pt x="1746123" y="226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657" y="2526841"/>
              <a:ext cx="193094" cy="2310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57007" y="2710725"/>
              <a:ext cx="1686560" cy="983615"/>
            </a:xfrm>
            <a:custGeom>
              <a:avLst/>
              <a:gdLst/>
              <a:ahLst/>
              <a:cxnLst/>
              <a:rect l="l" t="t" r="r" b="b"/>
              <a:pathLst>
                <a:path w="1686560" h="983614">
                  <a:moveTo>
                    <a:pt x="141935" y="509803"/>
                  </a:moveTo>
                  <a:lnTo>
                    <a:pt x="132105" y="421652"/>
                  </a:lnTo>
                  <a:lnTo>
                    <a:pt x="132105" y="510781"/>
                  </a:lnTo>
                  <a:lnTo>
                    <a:pt x="131140" y="523316"/>
                  </a:lnTo>
                  <a:lnTo>
                    <a:pt x="125780" y="534301"/>
                  </a:lnTo>
                  <a:lnTo>
                    <a:pt x="116840" y="542620"/>
                  </a:lnTo>
                  <a:lnTo>
                    <a:pt x="105067" y="547128"/>
                  </a:lnTo>
                  <a:lnTo>
                    <a:pt x="104584" y="547649"/>
                  </a:lnTo>
                  <a:lnTo>
                    <a:pt x="102616" y="547649"/>
                  </a:lnTo>
                  <a:lnTo>
                    <a:pt x="96012" y="547738"/>
                  </a:lnTo>
                  <a:lnTo>
                    <a:pt x="89598" y="546519"/>
                  </a:lnTo>
                  <a:lnTo>
                    <a:pt x="27495" y="174828"/>
                  </a:lnTo>
                  <a:lnTo>
                    <a:pt x="27444" y="174371"/>
                  </a:lnTo>
                  <a:lnTo>
                    <a:pt x="22529" y="174828"/>
                  </a:lnTo>
                  <a:lnTo>
                    <a:pt x="19583" y="174828"/>
                  </a:lnTo>
                  <a:lnTo>
                    <a:pt x="16141" y="174371"/>
                  </a:lnTo>
                  <a:lnTo>
                    <a:pt x="13690" y="172402"/>
                  </a:lnTo>
                  <a:lnTo>
                    <a:pt x="11722" y="170434"/>
                  </a:lnTo>
                  <a:lnTo>
                    <a:pt x="9753" y="167487"/>
                  </a:lnTo>
                  <a:lnTo>
                    <a:pt x="9753" y="164541"/>
                  </a:lnTo>
                  <a:lnTo>
                    <a:pt x="8763" y="158648"/>
                  </a:lnTo>
                  <a:lnTo>
                    <a:pt x="13195" y="152755"/>
                  </a:lnTo>
                  <a:lnTo>
                    <a:pt x="19088" y="151257"/>
                  </a:lnTo>
                  <a:lnTo>
                    <a:pt x="18110" y="146862"/>
                  </a:lnTo>
                  <a:lnTo>
                    <a:pt x="20066" y="151257"/>
                  </a:lnTo>
                  <a:lnTo>
                    <a:pt x="60248" y="146862"/>
                  </a:lnTo>
                  <a:lnTo>
                    <a:pt x="96227" y="142938"/>
                  </a:lnTo>
                  <a:lnTo>
                    <a:pt x="109969" y="159105"/>
                  </a:lnTo>
                  <a:lnTo>
                    <a:pt x="106045" y="164998"/>
                  </a:lnTo>
                  <a:lnTo>
                    <a:pt x="100647" y="165989"/>
                  </a:lnTo>
                  <a:lnTo>
                    <a:pt x="93776" y="166966"/>
                  </a:lnTo>
                  <a:lnTo>
                    <a:pt x="132105" y="510781"/>
                  </a:lnTo>
                  <a:lnTo>
                    <a:pt x="132105" y="421652"/>
                  </a:lnTo>
                  <a:lnTo>
                    <a:pt x="104584" y="174828"/>
                  </a:lnTo>
                  <a:lnTo>
                    <a:pt x="110947" y="171513"/>
                  </a:lnTo>
                  <a:lnTo>
                    <a:pt x="115760" y="166306"/>
                  </a:lnTo>
                  <a:lnTo>
                    <a:pt x="118541" y="159715"/>
                  </a:lnTo>
                  <a:lnTo>
                    <a:pt x="118783" y="153212"/>
                  </a:lnTo>
                  <a:lnTo>
                    <a:pt x="118656" y="150266"/>
                  </a:lnTo>
                  <a:lnTo>
                    <a:pt x="118351" y="146342"/>
                  </a:lnTo>
                  <a:lnTo>
                    <a:pt x="116001" y="142417"/>
                  </a:lnTo>
                  <a:lnTo>
                    <a:pt x="115404" y="141427"/>
                  </a:lnTo>
                  <a:lnTo>
                    <a:pt x="110959" y="138023"/>
                  </a:lnTo>
                  <a:lnTo>
                    <a:pt x="106565" y="134099"/>
                  </a:lnTo>
                  <a:lnTo>
                    <a:pt x="101142" y="132588"/>
                  </a:lnTo>
                  <a:lnTo>
                    <a:pt x="95250" y="133121"/>
                  </a:lnTo>
                  <a:lnTo>
                    <a:pt x="19088" y="141427"/>
                  </a:lnTo>
                  <a:lnTo>
                    <a:pt x="18592" y="141960"/>
                  </a:lnTo>
                  <a:lnTo>
                    <a:pt x="17119" y="141960"/>
                  </a:lnTo>
                  <a:lnTo>
                    <a:pt x="0" y="166306"/>
                  </a:lnTo>
                  <a:lnTo>
                    <a:pt x="419" y="170891"/>
                  </a:lnTo>
                  <a:lnTo>
                    <a:pt x="19088" y="184188"/>
                  </a:lnTo>
                  <a:lnTo>
                    <a:pt x="55943" y="519163"/>
                  </a:lnTo>
                  <a:lnTo>
                    <a:pt x="78308" y="552056"/>
                  </a:lnTo>
                  <a:lnTo>
                    <a:pt x="99174" y="557466"/>
                  </a:lnTo>
                  <a:lnTo>
                    <a:pt x="103593" y="557466"/>
                  </a:lnTo>
                  <a:lnTo>
                    <a:pt x="105067" y="556945"/>
                  </a:lnTo>
                  <a:lnTo>
                    <a:pt x="107022" y="556945"/>
                  </a:lnTo>
                  <a:lnTo>
                    <a:pt x="122161" y="550837"/>
                  </a:lnTo>
                  <a:lnTo>
                    <a:pt x="125476" y="547738"/>
                  </a:lnTo>
                  <a:lnTo>
                    <a:pt x="133692" y="540029"/>
                  </a:lnTo>
                  <a:lnTo>
                    <a:pt x="140614" y="525881"/>
                  </a:lnTo>
                  <a:lnTo>
                    <a:pt x="141935" y="509803"/>
                  </a:lnTo>
                  <a:close/>
                </a:path>
                <a:path w="1686560" h="983614">
                  <a:moveTo>
                    <a:pt x="1451432" y="275653"/>
                  </a:moveTo>
                  <a:lnTo>
                    <a:pt x="1451368" y="273875"/>
                  </a:lnTo>
                  <a:lnTo>
                    <a:pt x="1446898" y="238658"/>
                  </a:lnTo>
                  <a:lnTo>
                    <a:pt x="1441754" y="226314"/>
                  </a:lnTo>
                  <a:lnTo>
                    <a:pt x="1441754" y="274421"/>
                  </a:lnTo>
                  <a:lnTo>
                    <a:pt x="1433398" y="304685"/>
                  </a:lnTo>
                  <a:lnTo>
                    <a:pt x="1413256" y="330796"/>
                  </a:lnTo>
                  <a:lnTo>
                    <a:pt x="1382052" y="351155"/>
                  </a:lnTo>
                  <a:lnTo>
                    <a:pt x="1358417" y="359994"/>
                  </a:lnTo>
                  <a:lnTo>
                    <a:pt x="1337030" y="364350"/>
                  </a:lnTo>
                  <a:lnTo>
                    <a:pt x="1317726" y="364223"/>
                  </a:lnTo>
                  <a:lnTo>
                    <a:pt x="1274775" y="338632"/>
                  </a:lnTo>
                  <a:lnTo>
                    <a:pt x="1256753" y="301586"/>
                  </a:lnTo>
                  <a:lnTo>
                    <a:pt x="1247902" y="271602"/>
                  </a:lnTo>
                  <a:lnTo>
                    <a:pt x="1246479" y="266547"/>
                  </a:lnTo>
                  <a:lnTo>
                    <a:pt x="1223327" y="210261"/>
                  </a:lnTo>
                  <a:lnTo>
                    <a:pt x="1196936" y="180492"/>
                  </a:lnTo>
                  <a:lnTo>
                    <a:pt x="1161516" y="157060"/>
                  </a:lnTo>
                  <a:lnTo>
                    <a:pt x="1131976" y="146862"/>
                  </a:lnTo>
                  <a:lnTo>
                    <a:pt x="1122603" y="146862"/>
                  </a:lnTo>
                  <a:lnTo>
                    <a:pt x="1082586" y="156133"/>
                  </a:lnTo>
                  <a:lnTo>
                    <a:pt x="1045514" y="182676"/>
                  </a:lnTo>
                  <a:lnTo>
                    <a:pt x="1042035" y="186156"/>
                  </a:lnTo>
                  <a:lnTo>
                    <a:pt x="1035164" y="179273"/>
                  </a:lnTo>
                  <a:lnTo>
                    <a:pt x="1038631" y="175806"/>
                  </a:lnTo>
                  <a:lnTo>
                    <a:pt x="1061580" y="156451"/>
                  </a:lnTo>
                  <a:lnTo>
                    <a:pt x="1086383" y="143484"/>
                  </a:lnTo>
                  <a:lnTo>
                    <a:pt x="1112113" y="137236"/>
                  </a:lnTo>
                  <a:lnTo>
                    <a:pt x="1137869" y="138023"/>
                  </a:lnTo>
                  <a:lnTo>
                    <a:pt x="1194549" y="163690"/>
                  </a:lnTo>
                  <a:lnTo>
                    <a:pt x="1226248" y="194513"/>
                  </a:lnTo>
                  <a:lnTo>
                    <a:pt x="1249413" y="240169"/>
                  </a:lnTo>
                  <a:lnTo>
                    <a:pt x="1256296" y="265709"/>
                  </a:lnTo>
                  <a:lnTo>
                    <a:pt x="1259840" y="278371"/>
                  </a:lnTo>
                  <a:lnTo>
                    <a:pt x="1273060" y="315315"/>
                  </a:lnTo>
                  <a:lnTo>
                    <a:pt x="1305877" y="350164"/>
                  </a:lnTo>
                  <a:lnTo>
                    <a:pt x="1325041" y="354672"/>
                  </a:lnTo>
                  <a:lnTo>
                    <a:pt x="1344142" y="353377"/>
                  </a:lnTo>
                  <a:lnTo>
                    <a:pt x="1406182" y="323621"/>
                  </a:lnTo>
                  <a:lnTo>
                    <a:pt x="1431937" y="274091"/>
                  </a:lnTo>
                  <a:lnTo>
                    <a:pt x="1431912" y="273253"/>
                  </a:lnTo>
                  <a:lnTo>
                    <a:pt x="1422552" y="230568"/>
                  </a:lnTo>
                  <a:lnTo>
                    <a:pt x="1373987" y="149834"/>
                  </a:lnTo>
                  <a:lnTo>
                    <a:pt x="1352918" y="114363"/>
                  </a:lnTo>
                  <a:lnTo>
                    <a:pt x="1329474" y="71450"/>
                  </a:lnTo>
                  <a:lnTo>
                    <a:pt x="1303909" y="19646"/>
                  </a:lnTo>
                  <a:lnTo>
                    <a:pt x="1313281" y="15722"/>
                  </a:lnTo>
                  <a:lnTo>
                    <a:pt x="1326565" y="41783"/>
                  </a:lnTo>
                  <a:lnTo>
                    <a:pt x="1342263" y="70078"/>
                  </a:lnTo>
                  <a:lnTo>
                    <a:pt x="1359420" y="99669"/>
                  </a:lnTo>
                  <a:lnTo>
                    <a:pt x="1397228" y="163436"/>
                  </a:lnTo>
                  <a:lnTo>
                    <a:pt x="1415135" y="194513"/>
                  </a:lnTo>
                  <a:lnTo>
                    <a:pt x="1429118" y="221081"/>
                  </a:lnTo>
                  <a:lnTo>
                    <a:pt x="1437601" y="241604"/>
                  </a:lnTo>
                  <a:lnTo>
                    <a:pt x="1441754" y="274421"/>
                  </a:lnTo>
                  <a:lnTo>
                    <a:pt x="1441754" y="226314"/>
                  </a:lnTo>
                  <a:lnTo>
                    <a:pt x="1438084" y="217487"/>
                  </a:lnTo>
                  <a:lnTo>
                    <a:pt x="1423771" y="190373"/>
                  </a:lnTo>
                  <a:lnTo>
                    <a:pt x="1405597" y="158826"/>
                  </a:lnTo>
                  <a:lnTo>
                    <a:pt x="1366951" y="93306"/>
                  </a:lnTo>
                  <a:lnTo>
                    <a:pt x="1349057" y="62407"/>
                  </a:lnTo>
                  <a:lnTo>
                    <a:pt x="1332903" y="33070"/>
                  </a:lnTo>
                  <a:lnTo>
                    <a:pt x="1324279" y="15722"/>
                  </a:lnTo>
                  <a:lnTo>
                    <a:pt x="1319631" y="6350"/>
                  </a:lnTo>
                  <a:lnTo>
                    <a:pt x="1316685" y="0"/>
                  </a:lnTo>
                  <a:lnTo>
                    <a:pt x="1311770" y="4914"/>
                  </a:lnTo>
                  <a:lnTo>
                    <a:pt x="1311313" y="5892"/>
                  </a:lnTo>
                  <a:lnTo>
                    <a:pt x="1310335" y="6350"/>
                  </a:lnTo>
                  <a:lnTo>
                    <a:pt x="1309344" y="6883"/>
                  </a:lnTo>
                  <a:lnTo>
                    <a:pt x="1299527" y="11264"/>
                  </a:lnTo>
                  <a:lnTo>
                    <a:pt x="1298994" y="11785"/>
                  </a:lnTo>
                  <a:lnTo>
                    <a:pt x="1296568" y="11785"/>
                  </a:lnTo>
                  <a:lnTo>
                    <a:pt x="1290154" y="12776"/>
                  </a:lnTo>
                  <a:lnTo>
                    <a:pt x="1293101" y="18669"/>
                  </a:lnTo>
                  <a:lnTo>
                    <a:pt x="1319403" y="72796"/>
                  </a:lnTo>
                  <a:lnTo>
                    <a:pt x="1343583" y="117513"/>
                  </a:lnTo>
                  <a:lnTo>
                    <a:pt x="1365364" y="154305"/>
                  </a:lnTo>
                  <a:lnTo>
                    <a:pt x="1396174" y="203238"/>
                  </a:lnTo>
                  <a:lnTo>
                    <a:pt x="1405953" y="219583"/>
                  </a:lnTo>
                  <a:lnTo>
                    <a:pt x="1413611" y="234175"/>
                  </a:lnTo>
                  <a:lnTo>
                    <a:pt x="1418932" y="247510"/>
                  </a:lnTo>
                  <a:lnTo>
                    <a:pt x="1422146" y="273253"/>
                  </a:lnTo>
                  <a:lnTo>
                    <a:pt x="1415288" y="296722"/>
                  </a:lnTo>
                  <a:lnTo>
                    <a:pt x="1373670" y="333019"/>
                  </a:lnTo>
                  <a:lnTo>
                    <a:pt x="1322768" y="344728"/>
                  </a:lnTo>
                  <a:lnTo>
                    <a:pt x="1309801" y="341325"/>
                  </a:lnTo>
                  <a:lnTo>
                    <a:pt x="1281366" y="310337"/>
                  </a:lnTo>
                  <a:lnTo>
                    <a:pt x="1268615" y="273875"/>
                  </a:lnTo>
                  <a:lnTo>
                    <a:pt x="1267320" y="269113"/>
                  </a:lnTo>
                  <a:lnTo>
                    <a:pt x="1265593" y="263220"/>
                  </a:lnTo>
                  <a:lnTo>
                    <a:pt x="1233932" y="188683"/>
                  </a:lnTo>
                  <a:lnTo>
                    <a:pt x="1200010" y="155867"/>
                  </a:lnTo>
                  <a:lnTo>
                    <a:pt x="1165720" y="136575"/>
                  </a:lnTo>
                  <a:lnTo>
                    <a:pt x="1111326" y="127787"/>
                  </a:lnTo>
                  <a:lnTo>
                    <a:pt x="1083195" y="134454"/>
                  </a:lnTo>
                  <a:lnTo>
                    <a:pt x="1056360" y="148297"/>
                  </a:lnTo>
                  <a:lnTo>
                    <a:pt x="1031760" y="168935"/>
                  </a:lnTo>
                  <a:lnTo>
                    <a:pt x="1021410" y="179730"/>
                  </a:lnTo>
                  <a:lnTo>
                    <a:pt x="1042568" y="199898"/>
                  </a:lnTo>
                  <a:lnTo>
                    <a:pt x="1052842" y="189560"/>
                  </a:lnTo>
                  <a:lnTo>
                    <a:pt x="1056843" y="186156"/>
                  </a:lnTo>
                  <a:lnTo>
                    <a:pt x="1071892" y="173329"/>
                  </a:lnTo>
                  <a:lnTo>
                    <a:pt x="1092415" y="162394"/>
                  </a:lnTo>
                  <a:lnTo>
                    <a:pt x="1113663" y="157060"/>
                  </a:lnTo>
                  <a:lnTo>
                    <a:pt x="1134922" y="157670"/>
                  </a:lnTo>
                  <a:lnTo>
                    <a:pt x="1190802" y="187972"/>
                  </a:lnTo>
                  <a:lnTo>
                    <a:pt x="1231201" y="248488"/>
                  </a:lnTo>
                  <a:lnTo>
                    <a:pt x="1237195" y="269176"/>
                  </a:lnTo>
                  <a:lnTo>
                    <a:pt x="1238694" y="274421"/>
                  </a:lnTo>
                  <a:lnTo>
                    <a:pt x="1256360" y="327063"/>
                  </a:lnTo>
                  <a:lnTo>
                    <a:pt x="1281201" y="359257"/>
                  </a:lnTo>
                  <a:lnTo>
                    <a:pt x="1319225" y="374357"/>
                  </a:lnTo>
                  <a:lnTo>
                    <a:pt x="1327492" y="374726"/>
                  </a:lnTo>
                  <a:lnTo>
                    <a:pt x="1340853" y="373799"/>
                  </a:lnTo>
                  <a:lnTo>
                    <a:pt x="1385989" y="359981"/>
                  </a:lnTo>
                  <a:lnTo>
                    <a:pt x="1420317" y="337540"/>
                  </a:lnTo>
                  <a:lnTo>
                    <a:pt x="1442427" y="308762"/>
                  </a:lnTo>
                  <a:lnTo>
                    <a:pt x="1451432" y="275653"/>
                  </a:lnTo>
                  <a:close/>
                </a:path>
                <a:path w="1686560" h="983614">
                  <a:moveTo>
                    <a:pt x="1651787" y="771118"/>
                  </a:moveTo>
                  <a:lnTo>
                    <a:pt x="1641957" y="771118"/>
                  </a:lnTo>
                  <a:lnTo>
                    <a:pt x="1641957" y="780935"/>
                  </a:lnTo>
                  <a:lnTo>
                    <a:pt x="1641957" y="942530"/>
                  </a:lnTo>
                  <a:lnTo>
                    <a:pt x="1636585" y="947445"/>
                  </a:lnTo>
                  <a:lnTo>
                    <a:pt x="1629714" y="947902"/>
                  </a:lnTo>
                  <a:lnTo>
                    <a:pt x="1622831" y="947902"/>
                  </a:lnTo>
                  <a:lnTo>
                    <a:pt x="1617395" y="942530"/>
                  </a:lnTo>
                  <a:lnTo>
                    <a:pt x="1617395" y="780415"/>
                  </a:lnTo>
                  <a:lnTo>
                    <a:pt x="1641957" y="780935"/>
                  </a:lnTo>
                  <a:lnTo>
                    <a:pt x="1641957" y="771118"/>
                  </a:lnTo>
                  <a:lnTo>
                    <a:pt x="1607566" y="771118"/>
                  </a:lnTo>
                  <a:lnTo>
                    <a:pt x="1607654" y="936117"/>
                  </a:lnTo>
                  <a:lnTo>
                    <a:pt x="1609293" y="944270"/>
                  </a:lnTo>
                  <a:lnTo>
                    <a:pt x="1613954" y="951280"/>
                  </a:lnTo>
                  <a:lnTo>
                    <a:pt x="1620837" y="955992"/>
                  </a:lnTo>
                  <a:lnTo>
                    <a:pt x="1629181" y="957719"/>
                  </a:lnTo>
                  <a:lnTo>
                    <a:pt x="1631149" y="957719"/>
                  </a:lnTo>
                  <a:lnTo>
                    <a:pt x="1639087" y="955522"/>
                  </a:lnTo>
                  <a:lnTo>
                    <a:pt x="1645488" y="950798"/>
                  </a:lnTo>
                  <a:lnTo>
                    <a:pt x="1647342" y="947902"/>
                  </a:lnTo>
                  <a:lnTo>
                    <a:pt x="1649768" y="944130"/>
                  </a:lnTo>
                  <a:lnTo>
                    <a:pt x="1651317" y="936117"/>
                  </a:lnTo>
                  <a:lnTo>
                    <a:pt x="1651762" y="780415"/>
                  </a:lnTo>
                  <a:lnTo>
                    <a:pt x="1651787" y="771118"/>
                  </a:lnTo>
                  <a:close/>
                </a:path>
                <a:path w="1686560" h="983614">
                  <a:moveTo>
                    <a:pt x="1686166" y="603110"/>
                  </a:moveTo>
                  <a:lnTo>
                    <a:pt x="1684210" y="598195"/>
                  </a:lnTo>
                  <a:lnTo>
                    <a:pt x="1683740" y="597738"/>
                  </a:lnTo>
                  <a:lnTo>
                    <a:pt x="1680273" y="594271"/>
                  </a:lnTo>
                  <a:lnTo>
                    <a:pt x="1676869" y="590334"/>
                  </a:lnTo>
                  <a:lnTo>
                    <a:pt x="1676869" y="605599"/>
                  </a:lnTo>
                  <a:lnTo>
                    <a:pt x="1676869" y="613905"/>
                  </a:lnTo>
                  <a:lnTo>
                    <a:pt x="1672412" y="618883"/>
                  </a:lnTo>
                  <a:lnTo>
                    <a:pt x="1667497" y="619340"/>
                  </a:lnTo>
                  <a:lnTo>
                    <a:pt x="1661147" y="619340"/>
                  </a:lnTo>
                  <a:lnTo>
                    <a:pt x="1660169" y="942530"/>
                  </a:lnTo>
                  <a:lnTo>
                    <a:pt x="1657985" y="954062"/>
                  </a:lnTo>
                  <a:lnTo>
                    <a:pt x="1651990" y="963714"/>
                  </a:lnTo>
                  <a:lnTo>
                    <a:pt x="1642948" y="970521"/>
                  </a:lnTo>
                  <a:lnTo>
                    <a:pt x="1631670" y="973505"/>
                  </a:lnTo>
                  <a:lnTo>
                    <a:pt x="1621320" y="973505"/>
                  </a:lnTo>
                  <a:lnTo>
                    <a:pt x="1613458" y="970038"/>
                  </a:lnTo>
                  <a:lnTo>
                    <a:pt x="1607566" y="964666"/>
                  </a:lnTo>
                  <a:lnTo>
                    <a:pt x="1601673" y="958710"/>
                  </a:lnTo>
                  <a:lnTo>
                    <a:pt x="1598726" y="950849"/>
                  </a:lnTo>
                  <a:lnTo>
                    <a:pt x="1598726" y="942530"/>
                  </a:lnTo>
                  <a:lnTo>
                    <a:pt x="1599247" y="618883"/>
                  </a:lnTo>
                  <a:lnTo>
                    <a:pt x="1591386" y="618883"/>
                  </a:lnTo>
                  <a:lnTo>
                    <a:pt x="1588897" y="617905"/>
                  </a:lnTo>
                  <a:lnTo>
                    <a:pt x="1586941" y="615873"/>
                  </a:lnTo>
                  <a:lnTo>
                    <a:pt x="1584972" y="613905"/>
                  </a:lnTo>
                  <a:lnTo>
                    <a:pt x="1583524" y="610958"/>
                  </a:lnTo>
                  <a:lnTo>
                    <a:pt x="1583524" y="603110"/>
                  </a:lnTo>
                  <a:lnTo>
                    <a:pt x="1587919" y="598195"/>
                  </a:lnTo>
                  <a:lnTo>
                    <a:pt x="1594332" y="597738"/>
                  </a:lnTo>
                  <a:lnTo>
                    <a:pt x="1669008" y="597738"/>
                  </a:lnTo>
                  <a:lnTo>
                    <a:pt x="1671434" y="599173"/>
                  </a:lnTo>
                  <a:lnTo>
                    <a:pt x="1675358" y="603110"/>
                  </a:lnTo>
                  <a:lnTo>
                    <a:pt x="1676869" y="605599"/>
                  </a:lnTo>
                  <a:lnTo>
                    <a:pt x="1676869" y="590334"/>
                  </a:lnTo>
                  <a:lnTo>
                    <a:pt x="1671434" y="588378"/>
                  </a:lnTo>
                  <a:lnTo>
                    <a:pt x="1666062" y="588378"/>
                  </a:lnTo>
                  <a:lnTo>
                    <a:pt x="1592834" y="587908"/>
                  </a:lnTo>
                  <a:lnTo>
                    <a:pt x="1573644" y="613905"/>
                  </a:lnTo>
                  <a:lnTo>
                    <a:pt x="1576133" y="618883"/>
                  </a:lnTo>
                  <a:lnTo>
                    <a:pt x="1580057" y="622808"/>
                  </a:lnTo>
                  <a:lnTo>
                    <a:pt x="1582547" y="625233"/>
                  </a:lnTo>
                  <a:lnTo>
                    <a:pt x="1585950" y="627202"/>
                  </a:lnTo>
                  <a:lnTo>
                    <a:pt x="1589430" y="628180"/>
                  </a:lnTo>
                  <a:lnTo>
                    <a:pt x="1588897" y="942530"/>
                  </a:lnTo>
                  <a:lnTo>
                    <a:pt x="1606943" y="976249"/>
                  </a:lnTo>
                  <a:lnTo>
                    <a:pt x="1629181" y="983322"/>
                  </a:lnTo>
                  <a:lnTo>
                    <a:pt x="1632661" y="983322"/>
                  </a:lnTo>
                  <a:lnTo>
                    <a:pt x="1667129" y="957592"/>
                  </a:lnTo>
                  <a:lnTo>
                    <a:pt x="1670443" y="628180"/>
                  </a:lnTo>
                  <a:lnTo>
                    <a:pt x="1679816" y="626224"/>
                  </a:lnTo>
                  <a:lnTo>
                    <a:pt x="1686166" y="618363"/>
                  </a:lnTo>
                  <a:lnTo>
                    <a:pt x="1686166" y="6031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2463" y="3040265"/>
              <a:ext cx="65853" cy="2008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7348" y="3793699"/>
              <a:ext cx="112386" cy="845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08786" y="3453358"/>
              <a:ext cx="256540" cy="375285"/>
            </a:xfrm>
            <a:custGeom>
              <a:avLst/>
              <a:gdLst/>
              <a:ahLst/>
              <a:cxnLst/>
              <a:rect l="l" t="t" r="r" b="b"/>
              <a:pathLst>
                <a:path w="256540" h="375285">
                  <a:moveTo>
                    <a:pt x="56502" y="11785"/>
                  </a:moveTo>
                  <a:lnTo>
                    <a:pt x="46672" y="10287"/>
                  </a:lnTo>
                  <a:lnTo>
                    <a:pt x="45199" y="10121"/>
                  </a:lnTo>
                  <a:lnTo>
                    <a:pt x="45199" y="20104"/>
                  </a:lnTo>
                  <a:lnTo>
                    <a:pt x="44704" y="25996"/>
                  </a:lnTo>
                  <a:lnTo>
                    <a:pt x="32423" y="24028"/>
                  </a:lnTo>
                  <a:lnTo>
                    <a:pt x="25057" y="24028"/>
                  </a:lnTo>
                  <a:lnTo>
                    <a:pt x="20624" y="27965"/>
                  </a:lnTo>
                  <a:lnTo>
                    <a:pt x="19431" y="35356"/>
                  </a:lnTo>
                  <a:lnTo>
                    <a:pt x="15227" y="65341"/>
                  </a:lnTo>
                  <a:lnTo>
                    <a:pt x="14732" y="71234"/>
                  </a:lnTo>
                  <a:lnTo>
                    <a:pt x="18669" y="77127"/>
                  </a:lnTo>
                  <a:lnTo>
                    <a:pt x="25057" y="78117"/>
                  </a:lnTo>
                  <a:lnTo>
                    <a:pt x="37338" y="79552"/>
                  </a:lnTo>
                  <a:lnTo>
                    <a:pt x="36360" y="85445"/>
                  </a:lnTo>
                  <a:lnTo>
                    <a:pt x="9334" y="64363"/>
                  </a:lnTo>
                  <a:lnTo>
                    <a:pt x="13754" y="32867"/>
                  </a:lnTo>
                  <a:lnTo>
                    <a:pt x="14732" y="24561"/>
                  </a:lnTo>
                  <a:lnTo>
                    <a:pt x="22110" y="18135"/>
                  </a:lnTo>
                  <a:lnTo>
                    <a:pt x="32918" y="18135"/>
                  </a:lnTo>
                  <a:lnTo>
                    <a:pt x="45199" y="20104"/>
                  </a:lnTo>
                  <a:lnTo>
                    <a:pt x="45199" y="10121"/>
                  </a:lnTo>
                  <a:lnTo>
                    <a:pt x="34391" y="8839"/>
                  </a:lnTo>
                  <a:lnTo>
                    <a:pt x="32918" y="8318"/>
                  </a:lnTo>
                  <a:lnTo>
                    <a:pt x="30467" y="8318"/>
                  </a:lnTo>
                  <a:lnTo>
                    <a:pt x="0" y="63385"/>
                  </a:lnTo>
                  <a:lnTo>
                    <a:pt x="419" y="74002"/>
                  </a:lnTo>
                  <a:lnTo>
                    <a:pt x="34886" y="95275"/>
                  </a:lnTo>
                  <a:lnTo>
                    <a:pt x="44704" y="96253"/>
                  </a:lnTo>
                  <a:lnTo>
                    <a:pt x="46177" y="86956"/>
                  </a:lnTo>
                  <a:lnTo>
                    <a:pt x="46304" y="85445"/>
                  </a:lnTo>
                  <a:lnTo>
                    <a:pt x="46672" y="81064"/>
                  </a:lnTo>
                  <a:lnTo>
                    <a:pt x="48145" y="71234"/>
                  </a:lnTo>
                  <a:lnTo>
                    <a:pt x="38315" y="69735"/>
                  </a:lnTo>
                  <a:lnTo>
                    <a:pt x="26035" y="68287"/>
                  </a:lnTo>
                  <a:lnTo>
                    <a:pt x="25552" y="68287"/>
                  </a:lnTo>
                  <a:lnTo>
                    <a:pt x="25057" y="67310"/>
                  </a:lnTo>
                  <a:lnTo>
                    <a:pt x="25057" y="66789"/>
                  </a:lnTo>
                  <a:lnTo>
                    <a:pt x="29400" y="35356"/>
                  </a:lnTo>
                  <a:lnTo>
                    <a:pt x="29476" y="34378"/>
                  </a:lnTo>
                  <a:lnTo>
                    <a:pt x="29972" y="33858"/>
                  </a:lnTo>
                  <a:lnTo>
                    <a:pt x="30467" y="33858"/>
                  </a:lnTo>
                  <a:lnTo>
                    <a:pt x="43230" y="35356"/>
                  </a:lnTo>
                  <a:lnTo>
                    <a:pt x="53060" y="36804"/>
                  </a:lnTo>
                  <a:lnTo>
                    <a:pt x="53365" y="33858"/>
                  </a:lnTo>
                  <a:lnTo>
                    <a:pt x="54038" y="27508"/>
                  </a:lnTo>
                  <a:lnTo>
                    <a:pt x="54267" y="25996"/>
                  </a:lnTo>
                  <a:lnTo>
                    <a:pt x="55486" y="18135"/>
                  </a:lnTo>
                  <a:lnTo>
                    <a:pt x="56502" y="11785"/>
                  </a:lnTo>
                  <a:close/>
                </a:path>
                <a:path w="256540" h="375285">
                  <a:moveTo>
                    <a:pt x="256438" y="325615"/>
                  </a:moveTo>
                  <a:lnTo>
                    <a:pt x="246164" y="248577"/>
                  </a:lnTo>
                  <a:lnTo>
                    <a:pt x="246164" y="319722"/>
                  </a:lnTo>
                  <a:lnTo>
                    <a:pt x="136093" y="361492"/>
                  </a:lnTo>
                  <a:lnTo>
                    <a:pt x="103174" y="105613"/>
                  </a:lnTo>
                  <a:lnTo>
                    <a:pt x="67805" y="100698"/>
                  </a:lnTo>
                  <a:lnTo>
                    <a:pt x="80086" y="11785"/>
                  </a:lnTo>
                  <a:lnTo>
                    <a:pt x="191592" y="38760"/>
                  </a:lnTo>
                  <a:lnTo>
                    <a:pt x="246164" y="319722"/>
                  </a:lnTo>
                  <a:lnTo>
                    <a:pt x="246164" y="248577"/>
                  </a:lnTo>
                  <a:lnTo>
                    <a:pt x="220611" y="56972"/>
                  </a:lnTo>
                  <a:lnTo>
                    <a:pt x="193103" y="29464"/>
                  </a:lnTo>
                  <a:lnTo>
                    <a:pt x="120281" y="11785"/>
                  </a:lnTo>
                  <a:lnTo>
                    <a:pt x="71729" y="0"/>
                  </a:lnTo>
                  <a:lnTo>
                    <a:pt x="56984" y="109016"/>
                  </a:lnTo>
                  <a:lnTo>
                    <a:pt x="94335" y="113931"/>
                  </a:lnTo>
                  <a:lnTo>
                    <a:pt x="128231" y="374726"/>
                  </a:lnTo>
                  <a:lnTo>
                    <a:pt x="162763" y="361492"/>
                  </a:lnTo>
                  <a:lnTo>
                    <a:pt x="256438" y="3256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3063" y="3360509"/>
              <a:ext cx="155648" cy="2249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8528" y="3935193"/>
              <a:ext cx="237978" cy="2927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0438" y="4152247"/>
              <a:ext cx="106612" cy="1061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353092" y="4195003"/>
              <a:ext cx="414020" cy="327025"/>
            </a:xfrm>
            <a:custGeom>
              <a:avLst/>
              <a:gdLst/>
              <a:ahLst/>
              <a:cxnLst/>
              <a:rect l="l" t="t" r="r" b="b"/>
              <a:pathLst>
                <a:path w="414019" h="327025">
                  <a:moveTo>
                    <a:pt x="982" y="0"/>
                  </a:moveTo>
                  <a:lnTo>
                    <a:pt x="0" y="10803"/>
                  </a:lnTo>
                  <a:lnTo>
                    <a:pt x="100" y="16696"/>
                  </a:lnTo>
                  <a:lnTo>
                    <a:pt x="929" y="36626"/>
                  </a:lnTo>
                  <a:lnTo>
                    <a:pt x="7434" y="59869"/>
                  </a:lnTo>
                  <a:lnTo>
                    <a:pt x="20669" y="81185"/>
                  </a:lnTo>
                  <a:lnTo>
                    <a:pt x="41789" y="97755"/>
                  </a:lnTo>
                  <a:lnTo>
                    <a:pt x="39655" y="110051"/>
                  </a:lnTo>
                  <a:lnTo>
                    <a:pt x="37981" y="125796"/>
                  </a:lnTo>
                  <a:lnTo>
                    <a:pt x="37229" y="144217"/>
                  </a:lnTo>
                  <a:lnTo>
                    <a:pt x="37842" y="164017"/>
                  </a:lnTo>
                  <a:lnTo>
                    <a:pt x="47716" y="217053"/>
                  </a:lnTo>
                  <a:lnTo>
                    <a:pt x="69757" y="260333"/>
                  </a:lnTo>
                  <a:lnTo>
                    <a:pt x="107305" y="295674"/>
                  </a:lnTo>
                  <a:lnTo>
                    <a:pt x="157724" y="317755"/>
                  </a:lnTo>
                  <a:lnTo>
                    <a:pt x="199513" y="325154"/>
                  </a:lnTo>
                  <a:lnTo>
                    <a:pt x="207373" y="326136"/>
                  </a:lnTo>
                  <a:lnTo>
                    <a:pt x="214709" y="326136"/>
                  </a:lnTo>
                  <a:lnTo>
                    <a:pt x="219163" y="326595"/>
                  </a:lnTo>
                  <a:lnTo>
                    <a:pt x="228006" y="326595"/>
                  </a:lnTo>
                  <a:lnTo>
                    <a:pt x="266752" y="323464"/>
                  </a:lnTo>
                  <a:lnTo>
                    <a:pt x="291254" y="316773"/>
                  </a:lnTo>
                  <a:lnTo>
                    <a:pt x="215233" y="316773"/>
                  </a:lnTo>
                  <a:lnTo>
                    <a:pt x="200496" y="315791"/>
                  </a:lnTo>
                  <a:lnTo>
                    <a:pt x="160213" y="308458"/>
                  </a:lnTo>
                  <a:lnTo>
                    <a:pt x="112848" y="287514"/>
                  </a:lnTo>
                  <a:lnTo>
                    <a:pt x="77617" y="254440"/>
                  </a:lnTo>
                  <a:lnTo>
                    <a:pt x="56690" y="213648"/>
                  </a:lnTo>
                  <a:lnTo>
                    <a:pt x="47160" y="164017"/>
                  </a:lnTo>
                  <a:lnTo>
                    <a:pt x="46677" y="142794"/>
                  </a:lnTo>
                  <a:lnTo>
                    <a:pt x="47716" y="123872"/>
                  </a:lnTo>
                  <a:lnTo>
                    <a:pt x="49591" y="108081"/>
                  </a:lnTo>
                  <a:lnTo>
                    <a:pt x="51614" y="96250"/>
                  </a:lnTo>
                  <a:lnTo>
                    <a:pt x="52596" y="92321"/>
                  </a:lnTo>
                  <a:lnTo>
                    <a:pt x="48666" y="90357"/>
                  </a:lnTo>
                  <a:lnTo>
                    <a:pt x="16718" y="56857"/>
                  </a:lnTo>
                  <a:lnTo>
                    <a:pt x="9882" y="16696"/>
                  </a:lnTo>
                  <a:lnTo>
                    <a:pt x="9825" y="11785"/>
                  </a:lnTo>
                  <a:lnTo>
                    <a:pt x="28648" y="11785"/>
                  </a:lnTo>
                  <a:lnTo>
                    <a:pt x="29016" y="5892"/>
                  </a:lnTo>
                  <a:lnTo>
                    <a:pt x="21156" y="3928"/>
                  </a:lnTo>
                  <a:lnTo>
                    <a:pt x="11790" y="1964"/>
                  </a:lnTo>
                  <a:lnTo>
                    <a:pt x="982" y="0"/>
                  </a:lnTo>
                  <a:close/>
                </a:path>
                <a:path w="414019" h="327025">
                  <a:moveTo>
                    <a:pt x="406822" y="100178"/>
                  </a:moveTo>
                  <a:lnTo>
                    <a:pt x="396997" y="100178"/>
                  </a:lnTo>
                  <a:lnTo>
                    <a:pt x="397006" y="104107"/>
                  </a:lnTo>
                  <a:lnTo>
                    <a:pt x="397399" y="123872"/>
                  </a:lnTo>
                  <a:lnTo>
                    <a:pt x="397510" y="133060"/>
                  </a:lnTo>
                  <a:lnTo>
                    <a:pt x="393083" y="175656"/>
                  </a:lnTo>
                  <a:lnTo>
                    <a:pt x="378648" y="224452"/>
                  </a:lnTo>
                  <a:lnTo>
                    <a:pt x="349378" y="270154"/>
                  </a:lnTo>
                  <a:lnTo>
                    <a:pt x="297141" y="305053"/>
                  </a:lnTo>
                  <a:lnTo>
                    <a:pt x="228006" y="316773"/>
                  </a:lnTo>
                  <a:lnTo>
                    <a:pt x="291254" y="316773"/>
                  </a:lnTo>
                  <a:lnTo>
                    <a:pt x="331031" y="298420"/>
                  </a:lnTo>
                  <a:lnTo>
                    <a:pt x="387230" y="228633"/>
                  </a:lnTo>
                  <a:lnTo>
                    <a:pt x="402540" y="177857"/>
                  </a:lnTo>
                  <a:lnTo>
                    <a:pt x="407349" y="133060"/>
                  </a:lnTo>
                  <a:lnTo>
                    <a:pt x="406944" y="110051"/>
                  </a:lnTo>
                  <a:lnTo>
                    <a:pt x="406822" y="100178"/>
                  </a:lnTo>
                  <a:close/>
                </a:path>
                <a:path w="414019" h="327025">
                  <a:moveTo>
                    <a:pt x="150421" y="43738"/>
                  </a:moveTo>
                  <a:lnTo>
                    <a:pt x="129232" y="43738"/>
                  </a:lnTo>
                  <a:lnTo>
                    <a:pt x="138074" y="46684"/>
                  </a:lnTo>
                  <a:lnTo>
                    <a:pt x="136633" y="49630"/>
                  </a:lnTo>
                  <a:lnTo>
                    <a:pt x="126208" y="65805"/>
                  </a:lnTo>
                  <a:lnTo>
                    <a:pt x="111448" y="80322"/>
                  </a:lnTo>
                  <a:lnTo>
                    <a:pt x="92807" y="90788"/>
                  </a:lnTo>
                  <a:lnTo>
                    <a:pt x="70740" y="94809"/>
                  </a:lnTo>
                  <a:lnTo>
                    <a:pt x="61334" y="94809"/>
                  </a:lnTo>
                  <a:lnTo>
                    <a:pt x="60456" y="99196"/>
                  </a:lnTo>
                  <a:lnTo>
                    <a:pt x="56898" y="127180"/>
                  </a:lnTo>
                  <a:lnTo>
                    <a:pt x="56698" y="165286"/>
                  </a:lnTo>
                  <a:lnTo>
                    <a:pt x="64518" y="207799"/>
                  </a:lnTo>
                  <a:lnTo>
                    <a:pt x="85019" y="249005"/>
                  </a:lnTo>
                  <a:lnTo>
                    <a:pt x="118195" y="280008"/>
                  </a:lnTo>
                  <a:lnTo>
                    <a:pt x="163161" y="299619"/>
                  </a:lnTo>
                  <a:lnTo>
                    <a:pt x="194601" y="305511"/>
                  </a:lnTo>
                  <a:lnTo>
                    <a:pt x="201478" y="306494"/>
                  </a:lnTo>
                  <a:lnTo>
                    <a:pt x="215692" y="307476"/>
                  </a:lnTo>
                  <a:lnTo>
                    <a:pt x="219622" y="307476"/>
                  </a:lnTo>
                  <a:lnTo>
                    <a:pt x="223552" y="307934"/>
                  </a:lnTo>
                  <a:lnTo>
                    <a:pt x="227482" y="307934"/>
                  </a:lnTo>
                  <a:lnTo>
                    <a:pt x="262374" y="305172"/>
                  </a:lnTo>
                  <a:lnTo>
                    <a:pt x="288692" y="298113"/>
                  </a:lnTo>
                  <a:lnTo>
                    <a:pt x="220146" y="298113"/>
                  </a:lnTo>
                  <a:lnTo>
                    <a:pt x="216216" y="297654"/>
                  </a:lnTo>
                  <a:lnTo>
                    <a:pt x="209338" y="297654"/>
                  </a:lnTo>
                  <a:lnTo>
                    <a:pt x="202461" y="296672"/>
                  </a:lnTo>
                  <a:lnTo>
                    <a:pt x="195583" y="296148"/>
                  </a:lnTo>
                  <a:lnTo>
                    <a:pt x="143309" y="282345"/>
                  </a:lnTo>
                  <a:lnTo>
                    <a:pt x="106864" y="258986"/>
                  </a:lnTo>
                  <a:lnTo>
                    <a:pt x="74190" y="206291"/>
                  </a:lnTo>
                  <a:lnTo>
                    <a:pt x="66523" y="167479"/>
                  </a:lnTo>
                  <a:lnTo>
                    <a:pt x="66145" y="132482"/>
                  </a:lnTo>
                  <a:lnTo>
                    <a:pt x="66162" y="131795"/>
                  </a:lnTo>
                  <a:lnTo>
                    <a:pt x="69299" y="104630"/>
                  </a:lnTo>
                  <a:lnTo>
                    <a:pt x="70740" y="104630"/>
                  </a:lnTo>
                  <a:lnTo>
                    <a:pt x="96115" y="100037"/>
                  </a:lnTo>
                  <a:lnTo>
                    <a:pt x="105433" y="94809"/>
                  </a:lnTo>
                  <a:lnTo>
                    <a:pt x="66351" y="94809"/>
                  </a:lnTo>
                  <a:lnTo>
                    <a:pt x="61439" y="94285"/>
                  </a:lnTo>
                  <a:lnTo>
                    <a:pt x="106366" y="94285"/>
                  </a:lnTo>
                  <a:lnTo>
                    <a:pt x="117278" y="88163"/>
                  </a:lnTo>
                  <a:lnTo>
                    <a:pt x="133724" y="71870"/>
                  </a:lnTo>
                  <a:lnTo>
                    <a:pt x="144952" y="54017"/>
                  </a:lnTo>
                  <a:lnTo>
                    <a:pt x="146917" y="51071"/>
                  </a:lnTo>
                  <a:lnTo>
                    <a:pt x="150421" y="43738"/>
                  </a:lnTo>
                  <a:close/>
                </a:path>
                <a:path w="414019" h="327025">
                  <a:moveTo>
                    <a:pt x="405839" y="66785"/>
                  </a:moveTo>
                  <a:lnTo>
                    <a:pt x="395556" y="66785"/>
                  </a:lnTo>
                  <a:lnTo>
                    <a:pt x="372434" y="69273"/>
                  </a:lnTo>
                  <a:lnTo>
                    <a:pt x="366080" y="77130"/>
                  </a:lnTo>
                  <a:lnTo>
                    <a:pt x="367063" y="85970"/>
                  </a:lnTo>
                  <a:lnTo>
                    <a:pt x="367521" y="92845"/>
                  </a:lnTo>
                  <a:lnTo>
                    <a:pt x="371975" y="97755"/>
                  </a:lnTo>
                  <a:lnTo>
                    <a:pt x="377871" y="99720"/>
                  </a:lnTo>
                  <a:lnTo>
                    <a:pt x="377871" y="102142"/>
                  </a:lnTo>
                  <a:lnTo>
                    <a:pt x="378258" y="104630"/>
                  </a:lnTo>
                  <a:lnTo>
                    <a:pt x="378323" y="131994"/>
                  </a:lnTo>
                  <a:lnTo>
                    <a:pt x="374031" y="171662"/>
                  </a:lnTo>
                  <a:lnTo>
                    <a:pt x="361058" y="216316"/>
                  </a:lnTo>
                  <a:lnTo>
                    <a:pt x="335099" y="257386"/>
                  </a:lnTo>
                  <a:lnTo>
                    <a:pt x="289224" y="287866"/>
                  </a:lnTo>
                  <a:lnTo>
                    <a:pt x="227482" y="298113"/>
                  </a:lnTo>
                  <a:lnTo>
                    <a:pt x="288692" y="298113"/>
                  </a:lnTo>
                  <a:lnTo>
                    <a:pt x="342500" y="263738"/>
                  </a:lnTo>
                  <a:lnTo>
                    <a:pt x="369854" y="220702"/>
                  </a:lnTo>
                  <a:lnTo>
                    <a:pt x="383495" y="173978"/>
                  </a:lnTo>
                  <a:lnTo>
                    <a:pt x="387849" y="133060"/>
                  </a:lnTo>
                  <a:lnTo>
                    <a:pt x="387696" y="101684"/>
                  </a:lnTo>
                  <a:lnTo>
                    <a:pt x="396997" y="100178"/>
                  </a:lnTo>
                  <a:lnTo>
                    <a:pt x="406822" y="100178"/>
                  </a:lnTo>
                  <a:lnTo>
                    <a:pt x="406740" y="99196"/>
                  </a:lnTo>
                  <a:lnTo>
                    <a:pt x="406363" y="96773"/>
                  </a:lnTo>
                  <a:lnTo>
                    <a:pt x="407804" y="95791"/>
                  </a:lnTo>
                  <a:lnTo>
                    <a:pt x="408787" y="94809"/>
                  </a:lnTo>
                  <a:lnTo>
                    <a:pt x="409769" y="93303"/>
                  </a:lnTo>
                  <a:lnTo>
                    <a:pt x="411866" y="90881"/>
                  </a:lnTo>
                  <a:lnTo>
                    <a:pt x="379836" y="90880"/>
                  </a:lnTo>
                  <a:lnTo>
                    <a:pt x="376888" y="88392"/>
                  </a:lnTo>
                  <a:lnTo>
                    <a:pt x="376435" y="85446"/>
                  </a:lnTo>
                  <a:lnTo>
                    <a:pt x="376364" y="81517"/>
                  </a:lnTo>
                  <a:lnTo>
                    <a:pt x="378853" y="78113"/>
                  </a:lnTo>
                  <a:lnTo>
                    <a:pt x="382259" y="78113"/>
                  </a:lnTo>
                  <a:lnTo>
                    <a:pt x="396538" y="76607"/>
                  </a:lnTo>
                  <a:lnTo>
                    <a:pt x="413119" y="76607"/>
                  </a:lnTo>
                  <a:lnTo>
                    <a:pt x="412717" y="73202"/>
                  </a:lnTo>
                  <a:lnTo>
                    <a:pt x="405839" y="66785"/>
                  </a:lnTo>
                  <a:close/>
                </a:path>
                <a:path w="414019" h="327025">
                  <a:moveTo>
                    <a:pt x="413119" y="76607"/>
                  </a:moveTo>
                  <a:lnTo>
                    <a:pt x="400468" y="76607"/>
                  </a:lnTo>
                  <a:lnTo>
                    <a:pt x="403416" y="79095"/>
                  </a:lnTo>
                  <a:lnTo>
                    <a:pt x="403874" y="82500"/>
                  </a:lnTo>
                  <a:lnTo>
                    <a:pt x="404398" y="85970"/>
                  </a:lnTo>
                  <a:lnTo>
                    <a:pt x="401451" y="89375"/>
                  </a:lnTo>
                  <a:lnTo>
                    <a:pt x="397979" y="89375"/>
                  </a:lnTo>
                  <a:lnTo>
                    <a:pt x="383766" y="90880"/>
                  </a:lnTo>
                  <a:lnTo>
                    <a:pt x="411866" y="90881"/>
                  </a:lnTo>
                  <a:lnTo>
                    <a:pt x="412717" y="89898"/>
                  </a:lnTo>
                  <a:lnTo>
                    <a:pt x="413699" y="85970"/>
                  </a:lnTo>
                  <a:lnTo>
                    <a:pt x="413645" y="81059"/>
                  </a:lnTo>
                  <a:lnTo>
                    <a:pt x="413119" y="76607"/>
                  </a:lnTo>
                  <a:close/>
                </a:path>
                <a:path w="414019" h="327025">
                  <a:moveTo>
                    <a:pt x="28648" y="11785"/>
                  </a:moveTo>
                  <a:lnTo>
                    <a:pt x="9825" y="11785"/>
                  </a:lnTo>
                  <a:lnTo>
                    <a:pt x="19191" y="13750"/>
                  </a:lnTo>
                  <a:lnTo>
                    <a:pt x="18667" y="16238"/>
                  </a:lnTo>
                  <a:lnTo>
                    <a:pt x="35403" y="69338"/>
                  </a:lnTo>
                  <a:lnTo>
                    <a:pt x="61439" y="84988"/>
                  </a:lnTo>
                  <a:lnTo>
                    <a:pt x="62880" y="85446"/>
                  </a:lnTo>
                  <a:lnTo>
                    <a:pt x="66351" y="85446"/>
                  </a:lnTo>
                  <a:lnTo>
                    <a:pt x="68775" y="85970"/>
                  </a:lnTo>
                  <a:lnTo>
                    <a:pt x="71264" y="85970"/>
                  </a:lnTo>
                  <a:lnTo>
                    <a:pt x="93505" y="81059"/>
                  </a:lnTo>
                  <a:lnTo>
                    <a:pt x="100639" y="76148"/>
                  </a:lnTo>
                  <a:lnTo>
                    <a:pt x="67334" y="76148"/>
                  </a:lnTo>
                  <a:lnTo>
                    <a:pt x="65369" y="75625"/>
                  </a:lnTo>
                  <a:lnTo>
                    <a:pt x="63404" y="75625"/>
                  </a:lnTo>
                  <a:lnTo>
                    <a:pt x="61897" y="75166"/>
                  </a:lnTo>
                  <a:lnTo>
                    <a:pt x="60915" y="75166"/>
                  </a:lnTo>
                  <a:lnTo>
                    <a:pt x="42106" y="62577"/>
                  </a:lnTo>
                  <a:lnTo>
                    <a:pt x="32373" y="45563"/>
                  </a:lnTo>
                  <a:lnTo>
                    <a:pt x="28805" y="28732"/>
                  </a:lnTo>
                  <a:lnTo>
                    <a:pt x="28492" y="16696"/>
                  </a:lnTo>
                  <a:lnTo>
                    <a:pt x="28525" y="13750"/>
                  </a:lnTo>
                  <a:lnTo>
                    <a:pt x="28648" y="11785"/>
                  </a:lnTo>
                  <a:close/>
                </a:path>
                <a:path w="414019" h="327025">
                  <a:moveTo>
                    <a:pt x="124319" y="31952"/>
                  </a:moveTo>
                  <a:lnTo>
                    <a:pt x="120913" y="38827"/>
                  </a:lnTo>
                  <a:lnTo>
                    <a:pt x="119406" y="41250"/>
                  </a:lnTo>
                  <a:lnTo>
                    <a:pt x="113975" y="50238"/>
                  </a:lnTo>
                  <a:lnTo>
                    <a:pt x="104202" y="61842"/>
                  </a:lnTo>
                  <a:lnTo>
                    <a:pt x="89996" y="71874"/>
                  </a:lnTo>
                  <a:lnTo>
                    <a:pt x="71264" y="76148"/>
                  </a:lnTo>
                  <a:lnTo>
                    <a:pt x="100639" y="76148"/>
                  </a:lnTo>
                  <a:lnTo>
                    <a:pt x="110269" y="69519"/>
                  </a:lnTo>
                  <a:lnTo>
                    <a:pt x="121777" y="56137"/>
                  </a:lnTo>
                  <a:lnTo>
                    <a:pt x="128249" y="45702"/>
                  </a:lnTo>
                  <a:lnTo>
                    <a:pt x="129232" y="43738"/>
                  </a:lnTo>
                  <a:lnTo>
                    <a:pt x="150421" y="43738"/>
                  </a:lnTo>
                  <a:lnTo>
                    <a:pt x="151829" y="40791"/>
                  </a:lnTo>
                  <a:lnTo>
                    <a:pt x="141022" y="37321"/>
                  </a:lnTo>
                  <a:lnTo>
                    <a:pt x="132179" y="34375"/>
                  </a:lnTo>
                  <a:lnTo>
                    <a:pt x="124319" y="31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3389" y="3649783"/>
              <a:ext cx="161654" cy="3624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69711" y="3251491"/>
              <a:ext cx="159231" cy="3271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29268" y="3810920"/>
              <a:ext cx="246673" cy="11052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720614" y="3769146"/>
              <a:ext cx="124460" cy="301625"/>
            </a:xfrm>
            <a:custGeom>
              <a:avLst/>
              <a:gdLst/>
              <a:ahLst/>
              <a:cxnLst/>
              <a:rect l="l" t="t" r="r" b="b"/>
              <a:pathLst>
                <a:path w="124460" h="301625">
                  <a:moveTo>
                    <a:pt x="66351" y="0"/>
                  </a:moveTo>
                  <a:lnTo>
                    <a:pt x="0" y="288357"/>
                  </a:lnTo>
                  <a:lnTo>
                    <a:pt x="57967" y="301583"/>
                  </a:lnTo>
                  <a:lnTo>
                    <a:pt x="60661" y="289797"/>
                  </a:lnTo>
                  <a:lnTo>
                    <a:pt x="50631" y="289797"/>
                  </a:lnTo>
                  <a:lnTo>
                    <a:pt x="11790" y="280958"/>
                  </a:lnTo>
                  <a:lnTo>
                    <a:pt x="73687" y="11785"/>
                  </a:lnTo>
                  <a:lnTo>
                    <a:pt x="117345" y="11785"/>
                  </a:lnTo>
                  <a:lnTo>
                    <a:pt x="66351" y="0"/>
                  </a:lnTo>
                  <a:close/>
                </a:path>
                <a:path w="124460" h="301625">
                  <a:moveTo>
                    <a:pt x="117345" y="11785"/>
                  </a:moveTo>
                  <a:lnTo>
                    <a:pt x="73687" y="11785"/>
                  </a:lnTo>
                  <a:lnTo>
                    <a:pt x="112005" y="20625"/>
                  </a:lnTo>
                  <a:lnTo>
                    <a:pt x="50631" y="289797"/>
                  </a:lnTo>
                  <a:lnTo>
                    <a:pt x="60661" y="289797"/>
                  </a:lnTo>
                  <a:lnTo>
                    <a:pt x="123860" y="13291"/>
                  </a:lnTo>
                  <a:lnTo>
                    <a:pt x="117345" y="117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24544" y="3782437"/>
              <a:ext cx="114035" cy="2765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625763" y="3032518"/>
              <a:ext cx="981710" cy="1080770"/>
            </a:xfrm>
            <a:custGeom>
              <a:avLst/>
              <a:gdLst/>
              <a:ahLst/>
              <a:cxnLst/>
              <a:rect l="l" t="t" r="r" b="b"/>
              <a:pathLst>
                <a:path w="981710" h="1080770">
                  <a:moveTo>
                    <a:pt x="139522" y="845375"/>
                  </a:moveTo>
                  <a:lnTo>
                    <a:pt x="136664" y="804570"/>
                  </a:lnTo>
                  <a:lnTo>
                    <a:pt x="129933" y="780097"/>
                  </a:lnTo>
                  <a:lnTo>
                    <a:pt x="129933" y="846416"/>
                  </a:lnTo>
                  <a:lnTo>
                    <a:pt x="124841" y="884478"/>
                  </a:lnTo>
                  <a:lnTo>
                    <a:pt x="113690" y="918705"/>
                  </a:lnTo>
                  <a:lnTo>
                    <a:pt x="96774" y="950175"/>
                  </a:lnTo>
                  <a:lnTo>
                    <a:pt x="74612" y="978154"/>
                  </a:lnTo>
                  <a:lnTo>
                    <a:pt x="47688" y="1001877"/>
                  </a:lnTo>
                  <a:lnTo>
                    <a:pt x="43307" y="995603"/>
                  </a:lnTo>
                  <a:lnTo>
                    <a:pt x="66903" y="975626"/>
                  </a:lnTo>
                  <a:lnTo>
                    <a:pt x="89522" y="948156"/>
                  </a:lnTo>
                  <a:lnTo>
                    <a:pt x="106718" y="917092"/>
                  </a:lnTo>
                  <a:lnTo>
                    <a:pt x="117970" y="883043"/>
                  </a:lnTo>
                  <a:lnTo>
                    <a:pt x="122669" y="845019"/>
                  </a:lnTo>
                  <a:lnTo>
                    <a:pt x="119964" y="807427"/>
                  </a:lnTo>
                  <a:lnTo>
                    <a:pt x="112941" y="781799"/>
                  </a:lnTo>
                  <a:lnTo>
                    <a:pt x="112941" y="844702"/>
                  </a:lnTo>
                  <a:lnTo>
                    <a:pt x="108140" y="880554"/>
                  </a:lnTo>
                  <a:lnTo>
                    <a:pt x="97497" y="912952"/>
                  </a:lnTo>
                  <a:lnTo>
                    <a:pt x="81356" y="942568"/>
                  </a:lnTo>
                  <a:lnTo>
                    <a:pt x="60045" y="968679"/>
                  </a:lnTo>
                  <a:lnTo>
                    <a:pt x="37630" y="987463"/>
                  </a:lnTo>
                  <a:lnTo>
                    <a:pt x="12776" y="951788"/>
                  </a:lnTo>
                  <a:lnTo>
                    <a:pt x="27571" y="934529"/>
                  </a:lnTo>
                  <a:lnTo>
                    <a:pt x="40068" y="914755"/>
                  </a:lnTo>
                  <a:lnTo>
                    <a:pt x="49987" y="892873"/>
                  </a:lnTo>
                  <a:lnTo>
                    <a:pt x="57048" y="869289"/>
                  </a:lnTo>
                  <a:lnTo>
                    <a:pt x="61290" y="842848"/>
                  </a:lnTo>
                  <a:lnTo>
                    <a:pt x="61582" y="816952"/>
                  </a:lnTo>
                  <a:lnTo>
                    <a:pt x="58000" y="792162"/>
                  </a:lnTo>
                  <a:lnTo>
                    <a:pt x="50634" y="769048"/>
                  </a:lnTo>
                  <a:lnTo>
                    <a:pt x="86779" y="746493"/>
                  </a:lnTo>
                  <a:lnTo>
                    <a:pt x="101015" y="774611"/>
                  </a:lnTo>
                  <a:lnTo>
                    <a:pt x="110528" y="809104"/>
                  </a:lnTo>
                  <a:lnTo>
                    <a:pt x="112941" y="844702"/>
                  </a:lnTo>
                  <a:lnTo>
                    <a:pt x="112941" y="781799"/>
                  </a:lnTo>
                  <a:lnTo>
                    <a:pt x="109994" y="771042"/>
                  </a:lnTo>
                  <a:lnTo>
                    <a:pt x="95161" y="741260"/>
                  </a:lnTo>
                  <a:lnTo>
                    <a:pt x="101727" y="737158"/>
                  </a:lnTo>
                  <a:lnTo>
                    <a:pt x="118186" y="771906"/>
                  </a:lnTo>
                  <a:lnTo>
                    <a:pt x="127647" y="808609"/>
                  </a:lnTo>
                  <a:lnTo>
                    <a:pt x="129933" y="846416"/>
                  </a:lnTo>
                  <a:lnTo>
                    <a:pt x="129933" y="780097"/>
                  </a:lnTo>
                  <a:lnTo>
                    <a:pt x="125793" y="765035"/>
                  </a:lnTo>
                  <a:lnTo>
                    <a:pt x="111848" y="737158"/>
                  </a:lnTo>
                  <a:lnTo>
                    <a:pt x="107162" y="727798"/>
                  </a:lnTo>
                  <a:lnTo>
                    <a:pt x="104673" y="723404"/>
                  </a:lnTo>
                  <a:lnTo>
                    <a:pt x="38836" y="765111"/>
                  </a:lnTo>
                  <a:lnTo>
                    <a:pt x="40347" y="769048"/>
                  </a:lnTo>
                  <a:lnTo>
                    <a:pt x="47993" y="791438"/>
                  </a:lnTo>
                  <a:lnTo>
                    <a:pt x="51752" y="815543"/>
                  </a:lnTo>
                  <a:lnTo>
                    <a:pt x="51650" y="840841"/>
                  </a:lnTo>
                  <a:lnTo>
                    <a:pt x="47688" y="866800"/>
                  </a:lnTo>
                  <a:lnTo>
                    <a:pt x="30695" y="911923"/>
                  </a:lnTo>
                  <a:lnTo>
                    <a:pt x="2946" y="947864"/>
                  </a:lnTo>
                  <a:lnTo>
                    <a:pt x="0" y="950810"/>
                  </a:lnTo>
                  <a:lnTo>
                    <a:pt x="45262" y="1015631"/>
                  </a:lnTo>
                  <a:lnTo>
                    <a:pt x="49187" y="1012685"/>
                  </a:lnTo>
                  <a:lnTo>
                    <a:pt x="62026" y="1001877"/>
                  </a:lnTo>
                  <a:lnTo>
                    <a:pt x="79044" y="987564"/>
                  </a:lnTo>
                  <a:lnTo>
                    <a:pt x="103454" y="957668"/>
                  </a:lnTo>
                  <a:lnTo>
                    <a:pt x="121970" y="923721"/>
                  </a:lnTo>
                  <a:lnTo>
                    <a:pt x="134150" y="886447"/>
                  </a:lnTo>
                  <a:lnTo>
                    <a:pt x="139522" y="845375"/>
                  </a:lnTo>
                  <a:close/>
                </a:path>
                <a:path w="981710" h="1080770">
                  <a:moveTo>
                    <a:pt x="298589" y="774001"/>
                  </a:moveTo>
                  <a:lnTo>
                    <a:pt x="298081" y="766749"/>
                  </a:lnTo>
                  <a:lnTo>
                    <a:pt x="296189" y="759675"/>
                  </a:lnTo>
                  <a:lnTo>
                    <a:pt x="292849" y="752868"/>
                  </a:lnTo>
                  <a:lnTo>
                    <a:pt x="289902" y="749147"/>
                  </a:lnTo>
                  <a:lnTo>
                    <a:pt x="289902" y="771994"/>
                  </a:lnTo>
                  <a:lnTo>
                    <a:pt x="287934" y="779386"/>
                  </a:lnTo>
                  <a:lnTo>
                    <a:pt x="228003" y="1042149"/>
                  </a:lnTo>
                  <a:lnTo>
                    <a:pt x="226568" y="1049540"/>
                  </a:lnTo>
                  <a:lnTo>
                    <a:pt x="222110" y="1055890"/>
                  </a:lnTo>
                  <a:lnTo>
                    <a:pt x="209334" y="1063752"/>
                  </a:lnTo>
                  <a:lnTo>
                    <a:pt x="201942" y="1064729"/>
                  </a:lnTo>
                  <a:lnTo>
                    <a:pt x="194602" y="1063294"/>
                  </a:lnTo>
                  <a:lnTo>
                    <a:pt x="190182" y="1062228"/>
                  </a:lnTo>
                  <a:lnTo>
                    <a:pt x="262801" y="744893"/>
                  </a:lnTo>
                  <a:lnTo>
                    <a:pt x="267309" y="745998"/>
                  </a:lnTo>
                  <a:lnTo>
                    <a:pt x="274713" y="747433"/>
                  </a:lnTo>
                  <a:lnTo>
                    <a:pt x="280606" y="751890"/>
                  </a:lnTo>
                  <a:lnTo>
                    <a:pt x="284530" y="758240"/>
                  </a:lnTo>
                  <a:lnTo>
                    <a:pt x="288467" y="764654"/>
                  </a:lnTo>
                  <a:lnTo>
                    <a:pt x="289902" y="771994"/>
                  </a:lnTo>
                  <a:lnTo>
                    <a:pt x="289902" y="749147"/>
                  </a:lnTo>
                  <a:lnTo>
                    <a:pt x="253492" y="732828"/>
                  </a:lnTo>
                  <a:lnTo>
                    <a:pt x="253492" y="742607"/>
                  </a:lnTo>
                  <a:lnTo>
                    <a:pt x="180454" y="1059840"/>
                  </a:lnTo>
                  <a:lnTo>
                    <a:pt x="176390" y="1058837"/>
                  </a:lnTo>
                  <a:lnTo>
                    <a:pt x="169062" y="1057402"/>
                  </a:lnTo>
                  <a:lnTo>
                    <a:pt x="163156" y="1052944"/>
                  </a:lnTo>
                  <a:lnTo>
                    <a:pt x="159232" y="1046594"/>
                  </a:lnTo>
                  <a:lnTo>
                    <a:pt x="155295" y="1040180"/>
                  </a:lnTo>
                  <a:lnTo>
                    <a:pt x="153797" y="1032852"/>
                  </a:lnTo>
                  <a:lnTo>
                    <a:pt x="155295" y="1025969"/>
                  </a:lnTo>
                  <a:lnTo>
                    <a:pt x="215760" y="762698"/>
                  </a:lnTo>
                  <a:lnTo>
                    <a:pt x="242747" y="741083"/>
                  </a:lnTo>
                  <a:lnTo>
                    <a:pt x="246672" y="741083"/>
                  </a:lnTo>
                  <a:lnTo>
                    <a:pt x="249161" y="741540"/>
                  </a:lnTo>
                  <a:lnTo>
                    <a:pt x="253492" y="742607"/>
                  </a:lnTo>
                  <a:lnTo>
                    <a:pt x="253492" y="732828"/>
                  </a:lnTo>
                  <a:lnTo>
                    <a:pt x="251129" y="732243"/>
                  </a:lnTo>
                  <a:lnTo>
                    <a:pt x="236258" y="731977"/>
                  </a:lnTo>
                  <a:lnTo>
                    <a:pt x="222859" y="737184"/>
                  </a:lnTo>
                  <a:lnTo>
                    <a:pt x="212420" y="746925"/>
                  </a:lnTo>
                  <a:lnTo>
                    <a:pt x="206387" y="760209"/>
                  </a:lnTo>
                  <a:lnTo>
                    <a:pt x="145935" y="1023480"/>
                  </a:lnTo>
                  <a:lnTo>
                    <a:pt x="145122" y="1030909"/>
                  </a:lnTo>
                  <a:lnTo>
                    <a:pt x="145643" y="1038288"/>
                  </a:lnTo>
                  <a:lnTo>
                    <a:pt x="173964" y="1068666"/>
                  </a:lnTo>
                  <a:lnTo>
                    <a:pt x="195580" y="1073111"/>
                  </a:lnTo>
                  <a:lnTo>
                    <a:pt x="198005" y="1073569"/>
                  </a:lnTo>
                  <a:lnTo>
                    <a:pt x="207835" y="1073569"/>
                  </a:lnTo>
                  <a:lnTo>
                    <a:pt x="214769" y="1071613"/>
                  </a:lnTo>
                  <a:lnTo>
                    <a:pt x="220675" y="1067676"/>
                  </a:lnTo>
                  <a:lnTo>
                    <a:pt x="224828" y="1064729"/>
                  </a:lnTo>
                  <a:lnTo>
                    <a:pt x="226733" y="1063383"/>
                  </a:lnTo>
                  <a:lnTo>
                    <a:pt x="231597" y="1057998"/>
                  </a:lnTo>
                  <a:lnTo>
                    <a:pt x="235178" y="1051687"/>
                  </a:lnTo>
                  <a:lnTo>
                    <a:pt x="237375" y="1044638"/>
                  </a:lnTo>
                  <a:lnTo>
                    <a:pt x="297764" y="781354"/>
                  </a:lnTo>
                  <a:lnTo>
                    <a:pt x="298589" y="774001"/>
                  </a:lnTo>
                  <a:close/>
                </a:path>
                <a:path w="981710" h="1080770">
                  <a:moveTo>
                    <a:pt x="629920" y="41910"/>
                  </a:moveTo>
                  <a:lnTo>
                    <a:pt x="624027" y="34290"/>
                  </a:lnTo>
                  <a:lnTo>
                    <a:pt x="620090" y="33362"/>
                  </a:lnTo>
                  <a:lnTo>
                    <a:pt x="620090" y="45720"/>
                  </a:lnTo>
                  <a:lnTo>
                    <a:pt x="619633" y="46990"/>
                  </a:lnTo>
                  <a:lnTo>
                    <a:pt x="619633" y="49530"/>
                  </a:lnTo>
                  <a:lnTo>
                    <a:pt x="619112" y="50800"/>
                  </a:lnTo>
                  <a:lnTo>
                    <a:pt x="619112" y="54610"/>
                  </a:lnTo>
                  <a:lnTo>
                    <a:pt x="617664" y="57150"/>
                  </a:lnTo>
                  <a:lnTo>
                    <a:pt x="614718" y="63500"/>
                  </a:lnTo>
                  <a:lnTo>
                    <a:pt x="609803" y="69850"/>
                  </a:lnTo>
                  <a:lnTo>
                    <a:pt x="602615" y="73660"/>
                  </a:lnTo>
                  <a:lnTo>
                    <a:pt x="589635" y="78740"/>
                  </a:lnTo>
                  <a:lnTo>
                    <a:pt x="573697" y="82550"/>
                  </a:lnTo>
                  <a:lnTo>
                    <a:pt x="549808" y="90170"/>
                  </a:lnTo>
                  <a:lnTo>
                    <a:pt x="541947" y="91440"/>
                  </a:lnTo>
                  <a:lnTo>
                    <a:pt x="535076" y="93980"/>
                  </a:lnTo>
                  <a:lnTo>
                    <a:pt x="480999" y="113030"/>
                  </a:lnTo>
                  <a:lnTo>
                    <a:pt x="435381" y="133350"/>
                  </a:lnTo>
                  <a:lnTo>
                    <a:pt x="385343" y="167640"/>
                  </a:lnTo>
                  <a:lnTo>
                    <a:pt x="371970" y="177800"/>
                  </a:lnTo>
                  <a:lnTo>
                    <a:pt x="371449" y="175260"/>
                  </a:lnTo>
                  <a:lnTo>
                    <a:pt x="370992" y="173990"/>
                  </a:lnTo>
                  <a:lnTo>
                    <a:pt x="370992" y="170180"/>
                  </a:lnTo>
                  <a:lnTo>
                    <a:pt x="372960" y="166370"/>
                  </a:lnTo>
                  <a:lnTo>
                    <a:pt x="373938" y="165100"/>
                  </a:lnTo>
                  <a:lnTo>
                    <a:pt x="376885" y="160020"/>
                  </a:lnTo>
                  <a:lnTo>
                    <a:pt x="371449" y="158750"/>
                  </a:lnTo>
                  <a:lnTo>
                    <a:pt x="364121" y="156210"/>
                  </a:lnTo>
                  <a:lnTo>
                    <a:pt x="357695" y="153670"/>
                  </a:lnTo>
                  <a:lnTo>
                    <a:pt x="355269" y="153670"/>
                  </a:lnTo>
                  <a:lnTo>
                    <a:pt x="350354" y="148590"/>
                  </a:lnTo>
                  <a:lnTo>
                    <a:pt x="340017" y="139700"/>
                  </a:lnTo>
                  <a:lnTo>
                    <a:pt x="331165" y="134620"/>
                  </a:lnTo>
                  <a:lnTo>
                    <a:pt x="320878" y="130810"/>
                  </a:lnTo>
                  <a:lnTo>
                    <a:pt x="311835" y="127000"/>
                  </a:lnTo>
                  <a:lnTo>
                    <a:pt x="303618" y="125730"/>
                  </a:lnTo>
                  <a:lnTo>
                    <a:pt x="288925" y="125730"/>
                  </a:lnTo>
                  <a:lnTo>
                    <a:pt x="279895" y="128270"/>
                  </a:lnTo>
                  <a:lnTo>
                    <a:pt x="273659" y="134620"/>
                  </a:lnTo>
                  <a:lnTo>
                    <a:pt x="269544" y="142240"/>
                  </a:lnTo>
                  <a:lnTo>
                    <a:pt x="266852" y="149860"/>
                  </a:lnTo>
                  <a:lnTo>
                    <a:pt x="263906" y="157480"/>
                  </a:lnTo>
                  <a:lnTo>
                    <a:pt x="258000" y="165100"/>
                  </a:lnTo>
                  <a:lnTo>
                    <a:pt x="254533" y="167640"/>
                  </a:lnTo>
                  <a:lnTo>
                    <a:pt x="252564" y="167640"/>
                  </a:lnTo>
                  <a:lnTo>
                    <a:pt x="251587" y="168910"/>
                  </a:lnTo>
                  <a:lnTo>
                    <a:pt x="226949" y="115570"/>
                  </a:lnTo>
                  <a:lnTo>
                    <a:pt x="220256" y="82550"/>
                  </a:lnTo>
                  <a:lnTo>
                    <a:pt x="221996" y="68580"/>
                  </a:lnTo>
                  <a:lnTo>
                    <a:pt x="225780" y="55880"/>
                  </a:lnTo>
                  <a:lnTo>
                    <a:pt x="230492" y="48260"/>
                  </a:lnTo>
                  <a:lnTo>
                    <a:pt x="231482" y="48260"/>
                  </a:lnTo>
                  <a:lnTo>
                    <a:pt x="232918" y="45720"/>
                  </a:lnTo>
                  <a:lnTo>
                    <a:pt x="236385" y="45720"/>
                  </a:lnTo>
                  <a:lnTo>
                    <a:pt x="240779" y="44450"/>
                  </a:lnTo>
                  <a:lnTo>
                    <a:pt x="238353" y="24130"/>
                  </a:lnTo>
                  <a:lnTo>
                    <a:pt x="246214" y="24130"/>
                  </a:lnTo>
                  <a:lnTo>
                    <a:pt x="248640" y="44450"/>
                  </a:lnTo>
                  <a:lnTo>
                    <a:pt x="261937" y="43180"/>
                  </a:lnTo>
                  <a:lnTo>
                    <a:pt x="281063" y="43180"/>
                  </a:lnTo>
                  <a:lnTo>
                    <a:pt x="280428" y="34290"/>
                  </a:lnTo>
                  <a:lnTo>
                    <a:pt x="279615" y="22860"/>
                  </a:lnTo>
                  <a:lnTo>
                    <a:pt x="287934" y="21590"/>
                  </a:lnTo>
                  <a:lnTo>
                    <a:pt x="288925" y="41910"/>
                  </a:lnTo>
                  <a:lnTo>
                    <a:pt x="304177" y="41910"/>
                  </a:lnTo>
                  <a:lnTo>
                    <a:pt x="310083" y="40640"/>
                  </a:lnTo>
                  <a:lnTo>
                    <a:pt x="314464" y="40640"/>
                  </a:lnTo>
                  <a:lnTo>
                    <a:pt x="313867" y="31750"/>
                  </a:lnTo>
                  <a:lnTo>
                    <a:pt x="313029" y="19050"/>
                  </a:lnTo>
                  <a:lnTo>
                    <a:pt x="321348" y="17780"/>
                  </a:lnTo>
                  <a:lnTo>
                    <a:pt x="322326" y="39370"/>
                  </a:lnTo>
                  <a:lnTo>
                    <a:pt x="332676" y="39370"/>
                  </a:lnTo>
                  <a:lnTo>
                    <a:pt x="338048" y="38100"/>
                  </a:lnTo>
                  <a:lnTo>
                    <a:pt x="343941" y="36830"/>
                  </a:lnTo>
                  <a:lnTo>
                    <a:pt x="367220" y="35560"/>
                  </a:lnTo>
                  <a:lnTo>
                    <a:pt x="390715" y="33020"/>
                  </a:lnTo>
                  <a:lnTo>
                    <a:pt x="439305" y="30480"/>
                  </a:lnTo>
                  <a:lnTo>
                    <a:pt x="444677" y="30480"/>
                  </a:lnTo>
                  <a:lnTo>
                    <a:pt x="444588" y="29210"/>
                  </a:lnTo>
                  <a:lnTo>
                    <a:pt x="443242" y="11430"/>
                  </a:lnTo>
                  <a:lnTo>
                    <a:pt x="451561" y="10160"/>
                  </a:lnTo>
                  <a:lnTo>
                    <a:pt x="452539" y="30480"/>
                  </a:lnTo>
                  <a:lnTo>
                    <a:pt x="465912" y="30480"/>
                  </a:lnTo>
                  <a:lnTo>
                    <a:pt x="482117" y="29210"/>
                  </a:lnTo>
                  <a:lnTo>
                    <a:pt x="494334" y="29210"/>
                  </a:lnTo>
                  <a:lnTo>
                    <a:pt x="493877" y="20320"/>
                  </a:lnTo>
                  <a:lnTo>
                    <a:pt x="493344" y="10160"/>
                  </a:lnTo>
                  <a:lnTo>
                    <a:pt x="501662" y="10160"/>
                  </a:lnTo>
                  <a:lnTo>
                    <a:pt x="502653" y="29210"/>
                  </a:lnTo>
                  <a:lnTo>
                    <a:pt x="532142" y="29210"/>
                  </a:lnTo>
                  <a:lnTo>
                    <a:pt x="540639" y="30480"/>
                  </a:lnTo>
                  <a:lnTo>
                    <a:pt x="550329" y="31750"/>
                  </a:lnTo>
                  <a:lnTo>
                    <a:pt x="555244" y="33020"/>
                  </a:lnTo>
                  <a:lnTo>
                    <a:pt x="556323" y="21590"/>
                  </a:lnTo>
                  <a:lnTo>
                    <a:pt x="556691" y="17780"/>
                  </a:lnTo>
                  <a:lnTo>
                    <a:pt x="562127" y="17780"/>
                  </a:lnTo>
                  <a:lnTo>
                    <a:pt x="560158" y="33020"/>
                  </a:lnTo>
                  <a:lnTo>
                    <a:pt x="592061" y="39370"/>
                  </a:lnTo>
                  <a:lnTo>
                    <a:pt x="592937" y="27940"/>
                  </a:lnTo>
                  <a:lnTo>
                    <a:pt x="593039" y="26670"/>
                  </a:lnTo>
                  <a:lnTo>
                    <a:pt x="598932" y="26670"/>
                  </a:lnTo>
                  <a:lnTo>
                    <a:pt x="596963" y="40640"/>
                  </a:lnTo>
                  <a:lnTo>
                    <a:pt x="601941" y="40640"/>
                  </a:lnTo>
                  <a:lnTo>
                    <a:pt x="603910" y="41910"/>
                  </a:lnTo>
                  <a:lnTo>
                    <a:pt x="617143" y="41910"/>
                  </a:lnTo>
                  <a:lnTo>
                    <a:pt x="619112" y="43180"/>
                  </a:lnTo>
                  <a:lnTo>
                    <a:pt x="619633" y="44450"/>
                  </a:lnTo>
                  <a:lnTo>
                    <a:pt x="620090" y="45720"/>
                  </a:lnTo>
                  <a:lnTo>
                    <a:pt x="620090" y="33362"/>
                  </a:lnTo>
                  <a:lnTo>
                    <a:pt x="618655" y="33020"/>
                  </a:lnTo>
                  <a:lnTo>
                    <a:pt x="609282" y="31750"/>
                  </a:lnTo>
                  <a:lnTo>
                    <a:pt x="607847" y="31750"/>
                  </a:lnTo>
                  <a:lnTo>
                    <a:pt x="608304" y="27940"/>
                  </a:lnTo>
                  <a:lnTo>
                    <a:pt x="608558" y="26670"/>
                  </a:lnTo>
                  <a:lnTo>
                    <a:pt x="608825" y="25400"/>
                  </a:lnTo>
                  <a:lnTo>
                    <a:pt x="607847" y="22860"/>
                  </a:lnTo>
                  <a:lnTo>
                    <a:pt x="606336" y="21590"/>
                  </a:lnTo>
                  <a:lnTo>
                    <a:pt x="604901" y="19050"/>
                  </a:lnTo>
                  <a:lnTo>
                    <a:pt x="602932" y="17780"/>
                  </a:lnTo>
                  <a:lnTo>
                    <a:pt x="600443" y="17780"/>
                  </a:lnTo>
                  <a:lnTo>
                    <a:pt x="594550" y="16510"/>
                  </a:lnTo>
                  <a:lnTo>
                    <a:pt x="592061" y="16510"/>
                  </a:lnTo>
                  <a:lnTo>
                    <a:pt x="589635" y="17780"/>
                  </a:lnTo>
                  <a:lnTo>
                    <a:pt x="585698" y="20320"/>
                  </a:lnTo>
                  <a:lnTo>
                    <a:pt x="584200" y="21590"/>
                  </a:lnTo>
                  <a:lnTo>
                    <a:pt x="583742" y="24130"/>
                  </a:lnTo>
                  <a:lnTo>
                    <a:pt x="583742" y="27940"/>
                  </a:lnTo>
                  <a:lnTo>
                    <a:pt x="570966" y="25400"/>
                  </a:lnTo>
                  <a:lnTo>
                    <a:pt x="571423" y="19050"/>
                  </a:lnTo>
                  <a:lnTo>
                    <a:pt x="571665" y="17780"/>
                  </a:lnTo>
                  <a:lnTo>
                    <a:pt x="572401" y="13970"/>
                  </a:lnTo>
                  <a:lnTo>
                    <a:pt x="568477" y="8890"/>
                  </a:lnTo>
                  <a:lnTo>
                    <a:pt x="563562" y="8890"/>
                  </a:lnTo>
                  <a:lnTo>
                    <a:pt x="557669" y="7620"/>
                  </a:lnTo>
                  <a:lnTo>
                    <a:pt x="555244" y="7620"/>
                  </a:lnTo>
                  <a:lnTo>
                    <a:pt x="552754" y="8890"/>
                  </a:lnTo>
                  <a:lnTo>
                    <a:pt x="548830" y="11430"/>
                  </a:lnTo>
                  <a:lnTo>
                    <a:pt x="547382" y="13970"/>
                  </a:lnTo>
                  <a:lnTo>
                    <a:pt x="547382" y="16510"/>
                  </a:lnTo>
                  <a:lnTo>
                    <a:pt x="546404" y="21590"/>
                  </a:lnTo>
                  <a:lnTo>
                    <a:pt x="538086" y="20320"/>
                  </a:lnTo>
                  <a:lnTo>
                    <a:pt x="511492" y="20320"/>
                  </a:lnTo>
                  <a:lnTo>
                    <a:pt x="511086" y="10160"/>
                  </a:lnTo>
                  <a:lnTo>
                    <a:pt x="511035" y="3810"/>
                  </a:lnTo>
                  <a:lnTo>
                    <a:pt x="506120" y="0"/>
                  </a:lnTo>
                  <a:lnTo>
                    <a:pt x="492823" y="0"/>
                  </a:lnTo>
                  <a:lnTo>
                    <a:pt x="490397" y="1270"/>
                  </a:lnTo>
                  <a:lnTo>
                    <a:pt x="487908" y="2540"/>
                  </a:lnTo>
                  <a:lnTo>
                    <a:pt x="486473" y="3810"/>
                  </a:lnTo>
                  <a:lnTo>
                    <a:pt x="484505" y="5080"/>
                  </a:lnTo>
                  <a:lnTo>
                    <a:pt x="483984" y="7620"/>
                  </a:lnTo>
                  <a:lnTo>
                    <a:pt x="484047" y="11430"/>
                  </a:lnTo>
                  <a:lnTo>
                    <a:pt x="484505" y="20320"/>
                  </a:lnTo>
                  <a:lnTo>
                    <a:pt x="461911" y="20320"/>
                  </a:lnTo>
                  <a:lnTo>
                    <a:pt x="461378" y="10160"/>
                  </a:lnTo>
                  <a:lnTo>
                    <a:pt x="460921" y="5080"/>
                  </a:lnTo>
                  <a:lnTo>
                    <a:pt x="456476" y="1270"/>
                  </a:lnTo>
                  <a:lnTo>
                    <a:pt x="437807" y="1270"/>
                  </a:lnTo>
                  <a:lnTo>
                    <a:pt x="433412" y="6350"/>
                  </a:lnTo>
                  <a:lnTo>
                    <a:pt x="433870" y="11430"/>
                  </a:lnTo>
                  <a:lnTo>
                    <a:pt x="434403" y="21590"/>
                  </a:lnTo>
                  <a:lnTo>
                    <a:pt x="410768" y="21590"/>
                  </a:lnTo>
                  <a:lnTo>
                    <a:pt x="387692" y="24130"/>
                  </a:lnTo>
                  <a:lnTo>
                    <a:pt x="364998" y="25400"/>
                  </a:lnTo>
                  <a:lnTo>
                    <a:pt x="342506" y="27940"/>
                  </a:lnTo>
                  <a:lnTo>
                    <a:pt x="335102" y="27940"/>
                  </a:lnTo>
                  <a:lnTo>
                    <a:pt x="331698" y="29210"/>
                  </a:lnTo>
                  <a:lnTo>
                    <a:pt x="331165" y="17780"/>
                  </a:lnTo>
                  <a:lnTo>
                    <a:pt x="330708" y="12700"/>
                  </a:lnTo>
                  <a:lnTo>
                    <a:pt x="326783" y="8890"/>
                  </a:lnTo>
                  <a:lnTo>
                    <a:pt x="310083" y="8890"/>
                  </a:lnTo>
                  <a:lnTo>
                    <a:pt x="308114" y="10160"/>
                  </a:lnTo>
                  <a:lnTo>
                    <a:pt x="304647" y="13970"/>
                  </a:lnTo>
                  <a:lnTo>
                    <a:pt x="303657" y="16510"/>
                  </a:lnTo>
                  <a:lnTo>
                    <a:pt x="303758" y="21590"/>
                  </a:lnTo>
                  <a:lnTo>
                    <a:pt x="304177" y="31750"/>
                  </a:lnTo>
                  <a:lnTo>
                    <a:pt x="298284" y="31750"/>
                  </a:lnTo>
                  <a:lnTo>
                    <a:pt x="297764" y="21590"/>
                  </a:lnTo>
                  <a:lnTo>
                    <a:pt x="297307" y="19050"/>
                  </a:lnTo>
                  <a:lnTo>
                    <a:pt x="296329" y="16510"/>
                  </a:lnTo>
                  <a:lnTo>
                    <a:pt x="294360" y="15240"/>
                  </a:lnTo>
                  <a:lnTo>
                    <a:pt x="292849" y="12700"/>
                  </a:lnTo>
                  <a:lnTo>
                    <a:pt x="276669" y="12700"/>
                  </a:lnTo>
                  <a:lnTo>
                    <a:pt x="274180" y="13970"/>
                  </a:lnTo>
                  <a:lnTo>
                    <a:pt x="272745" y="15240"/>
                  </a:lnTo>
                  <a:lnTo>
                    <a:pt x="270776" y="17780"/>
                  </a:lnTo>
                  <a:lnTo>
                    <a:pt x="270256" y="20320"/>
                  </a:lnTo>
                  <a:lnTo>
                    <a:pt x="270319" y="24130"/>
                  </a:lnTo>
                  <a:lnTo>
                    <a:pt x="270776" y="33020"/>
                  </a:lnTo>
                  <a:lnTo>
                    <a:pt x="267309" y="34290"/>
                  </a:lnTo>
                  <a:lnTo>
                    <a:pt x="257479" y="34290"/>
                  </a:lnTo>
                  <a:lnTo>
                    <a:pt x="256324" y="24130"/>
                  </a:lnTo>
                  <a:lnTo>
                    <a:pt x="256044" y="21590"/>
                  </a:lnTo>
                  <a:lnTo>
                    <a:pt x="255511" y="17780"/>
                  </a:lnTo>
                  <a:lnTo>
                    <a:pt x="250609" y="12700"/>
                  </a:lnTo>
                  <a:lnTo>
                    <a:pt x="245694" y="13970"/>
                  </a:lnTo>
                  <a:lnTo>
                    <a:pt x="236855" y="15240"/>
                  </a:lnTo>
                  <a:lnTo>
                    <a:pt x="234429" y="15240"/>
                  </a:lnTo>
                  <a:lnTo>
                    <a:pt x="232460" y="16510"/>
                  </a:lnTo>
                  <a:lnTo>
                    <a:pt x="230949" y="19050"/>
                  </a:lnTo>
                  <a:lnTo>
                    <a:pt x="229514" y="20320"/>
                  </a:lnTo>
                  <a:lnTo>
                    <a:pt x="228536" y="22860"/>
                  </a:lnTo>
                  <a:lnTo>
                    <a:pt x="228993" y="25400"/>
                  </a:lnTo>
                  <a:lnTo>
                    <a:pt x="230492" y="36830"/>
                  </a:lnTo>
                  <a:lnTo>
                    <a:pt x="210807" y="82550"/>
                  </a:lnTo>
                  <a:lnTo>
                    <a:pt x="210794" y="85090"/>
                  </a:lnTo>
                  <a:lnTo>
                    <a:pt x="212280" y="100330"/>
                  </a:lnTo>
                  <a:lnTo>
                    <a:pt x="225691" y="139700"/>
                  </a:lnTo>
                  <a:lnTo>
                    <a:pt x="244703" y="175260"/>
                  </a:lnTo>
                  <a:lnTo>
                    <a:pt x="250151" y="180340"/>
                  </a:lnTo>
                  <a:lnTo>
                    <a:pt x="258470" y="175260"/>
                  </a:lnTo>
                  <a:lnTo>
                    <a:pt x="263448" y="172720"/>
                  </a:lnTo>
                  <a:lnTo>
                    <a:pt x="267144" y="168910"/>
                  </a:lnTo>
                  <a:lnTo>
                    <a:pt x="268376" y="167640"/>
                  </a:lnTo>
                  <a:lnTo>
                    <a:pt x="272656" y="161290"/>
                  </a:lnTo>
                  <a:lnTo>
                    <a:pt x="275691" y="153670"/>
                  </a:lnTo>
                  <a:lnTo>
                    <a:pt x="276148" y="152400"/>
                  </a:lnTo>
                  <a:lnTo>
                    <a:pt x="279095" y="143510"/>
                  </a:lnTo>
                  <a:lnTo>
                    <a:pt x="282562" y="134620"/>
                  </a:lnTo>
                  <a:lnTo>
                    <a:pt x="291414" y="134620"/>
                  </a:lnTo>
                  <a:lnTo>
                    <a:pt x="293370" y="135890"/>
                  </a:lnTo>
                  <a:lnTo>
                    <a:pt x="302526" y="135890"/>
                  </a:lnTo>
                  <a:lnTo>
                    <a:pt x="339559" y="152400"/>
                  </a:lnTo>
                  <a:lnTo>
                    <a:pt x="347408" y="160020"/>
                  </a:lnTo>
                  <a:lnTo>
                    <a:pt x="350824" y="162560"/>
                  </a:lnTo>
                  <a:lnTo>
                    <a:pt x="355269" y="163830"/>
                  </a:lnTo>
                  <a:lnTo>
                    <a:pt x="357695" y="163830"/>
                  </a:lnTo>
                  <a:lnTo>
                    <a:pt x="360641" y="165100"/>
                  </a:lnTo>
                  <a:lnTo>
                    <a:pt x="363131" y="165100"/>
                  </a:lnTo>
                  <a:lnTo>
                    <a:pt x="362153" y="167640"/>
                  </a:lnTo>
                  <a:lnTo>
                    <a:pt x="361632" y="170180"/>
                  </a:lnTo>
                  <a:lnTo>
                    <a:pt x="361162" y="172720"/>
                  </a:lnTo>
                  <a:lnTo>
                    <a:pt x="361162" y="180340"/>
                  </a:lnTo>
                  <a:lnTo>
                    <a:pt x="365556" y="186690"/>
                  </a:lnTo>
                  <a:lnTo>
                    <a:pt x="366534" y="186690"/>
                  </a:lnTo>
                  <a:lnTo>
                    <a:pt x="369023" y="190500"/>
                  </a:lnTo>
                  <a:lnTo>
                    <a:pt x="372960" y="187960"/>
                  </a:lnTo>
                  <a:lnTo>
                    <a:pt x="381381" y="181610"/>
                  </a:lnTo>
                  <a:lnTo>
                    <a:pt x="386638" y="177800"/>
                  </a:lnTo>
                  <a:lnTo>
                    <a:pt x="422757" y="152400"/>
                  </a:lnTo>
                  <a:lnTo>
                    <a:pt x="458038" y="133350"/>
                  </a:lnTo>
                  <a:lnTo>
                    <a:pt x="484492" y="123190"/>
                  </a:lnTo>
                  <a:lnTo>
                    <a:pt x="513156" y="111760"/>
                  </a:lnTo>
                  <a:lnTo>
                    <a:pt x="538022" y="104140"/>
                  </a:lnTo>
                  <a:lnTo>
                    <a:pt x="544893" y="101600"/>
                  </a:lnTo>
                  <a:lnTo>
                    <a:pt x="560616" y="96520"/>
                  </a:lnTo>
                  <a:lnTo>
                    <a:pt x="598652" y="85090"/>
                  </a:lnTo>
                  <a:lnTo>
                    <a:pt x="627951" y="58420"/>
                  </a:lnTo>
                  <a:lnTo>
                    <a:pt x="628472" y="58420"/>
                  </a:lnTo>
                  <a:lnTo>
                    <a:pt x="628929" y="57150"/>
                  </a:lnTo>
                  <a:lnTo>
                    <a:pt x="628929" y="55880"/>
                  </a:lnTo>
                  <a:lnTo>
                    <a:pt x="628472" y="54610"/>
                  </a:lnTo>
                  <a:lnTo>
                    <a:pt x="628929" y="52070"/>
                  </a:lnTo>
                  <a:lnTo>
                    <a:pt x="628929" y="49530"/>
                  </a:lnTo>
                  <a:lnTo>
                    <a:pt x="629462" y="46990"/>
                  </a:lnTo>
                  <a:lnTo>
                    <a:pt x="629920" y="41910"/>
                  </a:lnTo>
                  <a:close/>
                </a:path>
                <a:path w="981710" h="1080770">
                  <a:moveTo>
                    <a:pt x="837285" y="1005801"/>
                  </a:moveTo>
                  <a:lnTo>
                    <a:pt x="726198" y="1005801"/>
                  </a:lnTo>
                  <a:lnTo>
                    <a:pt x="726198" y="1015631"/>
                  </a:lnTo>
                  <a:lnTo>
                    <a:pt x="837285" y="1015631"/>
                  </a:lnTo>
                  <a:lnTo>
                    <a:pt x="837285" y="1005801"/>
                  </a:lnTo>
                  <a:close/>
                </a:path>
                <a:path w="981710" h="1080770">
                  <a:moveTo>
                    <a:pt x="846594" y="339318"/>
                  </a:moveTo>
                  <a:lnTo>
                    <a:pt x="772375" y="339318"/>
                  </a:lnTo>
                  <a:lnTo>
                    <a:pt x="772375" y="349148"/>
                  </a:lnTo>
                  <a:lnTo>
                    <a:pt x="846594" y="349148"/>
                  </a:lnTo>
                  <a:lnTo>
                    <a:pt x="846594" y="339318"/>
                  </a:lnTo>
                  <a:close/>
                </a:path>
                <a:path w="981710" h="1080770">
                  <a:moveTo>
                    <a:pt x="864806" y="524497"/>
                  </a:moveTo>
                  <a:lnTo>
                    <a:pt x="735571" y="524497"/>
                  </a:lnTo>
                  <a:lnTo>
                    <a:pt x="735571" y="534314"/>
                  </a:lnTo>
                  <a:lnTo>
                    <a:pt x="864806" y="534314"/>
                  </a:lnTo>
                  <a:lnTo>
                    <a:pt x="864806" y="524497"/>
                  </a:lnTo>
                  <a:close/>
                </a:path>
                <a:path w="981710" h="1080770">
                  <a:moveTo>
                    <a:pt x="864806" y="450761"/>
                  </a:moveTo>
                  <a:lnTo>
                    <a:pt x="735571" y="450761"/>
                  </a:lnTo>
                  <a:lnTo>
                    <a:pt x="735571" y="460133"/>
                  </a:lnTo>
                  <a:lnTo>
                    <a:pt x="864806" y="460133"/>
                  </a:lnTo>
                  <a:lnTo>
                    <a:pt x="864806" y="450761"/>
                  </a:lnTo>
                  <a:close/>
                </a:path>
                <a:path w="981710" h="1080770">
                  <a:moveTo>
                    <a:pt x="883462" y="413448"/>
                  </a:moveTo>
                  <a:lnTo>
                    <a:pt x="753706" y="413448"/>
                  </a:lnTo>
                  <a:lnTo>
                    <a:pt x="753706" y="423265"/>
                  </a:lnTo>
                  <a:lnTo>
                    <a:pt x="883462" y="423265"/>
                  </a:lnTo>
                  <a:lnTo>
                    <a:pt x="883462" y="413448"/>
                  </a:lnTo>
                  <a:close/>
                </a:path>
                <a:path w="981710" h="1080770">
                  <a:moveTo>
                    <a:pt x="902131" y="1005801"/>
                  </a:moveTo>
                  <a:lnTo>
                    <a:pt x="883462" y="1005801"/>
                  </a:lnTo>
                  <a:lnTo>
                    <a:pt x="883462" y="1015631"/>
                  </a:lnTo>
                  <a:lnTo>
                    <a:pt x="902131" y="1015631"/>
                  </a:lnTo>
                  <a:lnTo>
                    <a:pt x="902131" y="1005801"/>
                  </a:lnTo>
                  <a:close/>
                </a:path>
                <a:path w="981710" h="1080770">
                  <a:moveTo>
                    <a:pt x="902131" y="820635"/>
                  </a:moveTo>
                  <a:lnTo>
                    <a:pt x="864806" y="820635"/>
                  </a:lnTo>
                  <a:lnTo>
                    <a:pt x="864806" y="830465"/>
                  </a:lnTo>
                  <a:lnTo>
                    <a:pt x="902131" y="830465"/>
                  </a:lnTo>
                  <a:lnTo>
                    <a:pt x="902131" y="820635"/>
                  </a:lnTo>
                  <a:close/>
                </a:path>
                <a:path w="981710" h="1080770">
                  <a:moveTo>
                    <a:pt x="902131" y="746455"/>
                  </a:moveTo>
                  <a:lnTo>
                    <a:pt x="827925" y="746455"/>
                  </a:lnTo>
                  <a:lnTo>
                    <a:pt x="827925" y="756272"/>
                  </a:lnTo>
                  <a:lnTo>
                    <a:pt x="902131" y="756272"/>
                  </a:lnTo>
                  <a:lnTo>
                    <a:pt x="902131" y="746455"/>
                  </a:lnTo>
                  <a:close/>
                </a:path>
                <a:path w="981710" h="1080770">
                  <a:moveTo>
                    <a:pt x="902131" y="672795"/>
                  </a:moveTo>
                  <a:lnTo>
                    <a:pt x="864806" y="672795"/>
                  </a:lnTo>
                  <a:lnTo>
                    <a:pt x="864806" y="682155"/>
                  </a:lnTo>
                  <a:lnTo>
                    <a:pt x="902131" y="682155"/>
                  </a:lnTo>
                  <a:lnTo>
                    <a:pt x="902131" y="672795"/>
                  </a:lnTo>
                  <a:close/>
                </a:path>
                <a:path w="981710" h="1080770">
                  <a:moveTo>
                    <a:pt x="902131" y="561809"/>
                  </a:moveTo>
                  <a:lnTo>
                    <a:pt x="735571" y="561809"/>
                  </a:lnTo>
                  <a:lnTo>
                    <a:pt x="735571" y="571106"/>
                  </a:lnTo>
                  <a:lnTo>
                    <a:pt x="902131" y="571106"/>
                  </a:lnTo>
                  <a:lnTo>
                    <a:pt x="902131" y="561809"/>
                  </a:lnTo>
                  <a:close/>
                </a:path>
                <a:path w="981710" h="1080770">
                  <a:moveTo>
                    <a:pt x="902131" y="487629"/>
                  </a:moveTo>
                  <a:lnTo>
                    <a:pt x="735571" y="487629"/>
                  </a:lnTo>
                  <a:lnTo>
                    <a:pt x="735571" y="497446"/>
                  </a:lnTo>
                  <a:lnTo>
                    <a:pt x="902131" y="497446"/>
                  </a:lnTo>
                  <a:lnTo>
                    <a:pt x="902131" y="487629"/>
                  </a:lnTo>
                  <a:close/>
                </a:path>
                <a:path w="981710" h="1080770">
                  <a:moveTo>
                    <a:pt x="973861" y="1042670"/>
                  </a:moveTo>
                  <a:lnTo>
                    <a:pt x="943864" y="1042670"/>
                  </a:lnTo>
                  <a:lnTo>
                    <a:pt x="943864" y="594220"/>
                  </a:lnTo>
                  <a:lnTo>
                    <a:pt x="941603" y="530110"/>
                  </a:lnTo>
                  <a:lnTo>
                    <a:pt x="935075" y="471106"/>
                  </a:lnTo>
                  <a:lnTo>
                    <a:pt x="934034" y="465823"/>
                  </a:lnTo>
                  <a:lnTo>
                    <a:pt x="934034" y="594220"/>
                  </a:lnTo>
                  <a:lnTo>
                    <a:pt x="934034" y="1042670"/>
                  </a:lnTo>
                  <a:lnTo>
                    <a:pt x="721817" y="1042670"/>
                  </a:lnTo>
                  <a:lnTo>
                    <a:pt x="721817" y="978306"/>
                  </a:lnTo>
                  <a:lnTo>
                    <a:pt x="864806" y="978306"/>
                  </a:lnTo>
                  <a:lnTo>
                    <a:pt x="864806" y="968946"/>
                  </a:lnTo>
                  <a:lnTo>
                    <a:pt x="721817" y="968946"/>
                  </a:lnTo>
                  <a:lnTo>
                    <a:pt x="721817" y="941438"/>
                  </a:lnTo>
                  <a:lnTo>
                    <a:pt x="846594" y="941438"/>
                  </a:lnTo>
                  <a:lnTo>
                    <a:pt x="846594" y="931621"/>
                  </a:lnTo>
                  <a:lnTo>
                    <a:pt x="721817" y="931621"/>
                  </a:lnTo>
                  <a:lnTo>
                    <a:pt x="721817" y="904646"/>
                  </a:lnTo>
                  <a:lnTo>
                    <a:pt x="902131" y="904646"/>
                  </a:lnTo>
                  <a:lnTo>
                    <a:pt x="902131" y="894829"/>
                  </a:lnTo>
                  <a:lnTo>
                    <a:pt x="721817" y="894829"/>
                  </a:lnTo>
                  <a:lnTo>
                    <a:pt x="721817" y="867321"/>
                  </a:lnTo>
                  <a:lnTo>
                    <a:pt x="864806" y="867321"/>
                  </a:lnTo>
                  <a:lnTo>
                    <a:pt x="864806" y="857961"/>
                  </a:lnTo>
                  <a:lnTo>
                    <a:pt x="721817" y="857961"/>
                  </a:lnTo>
                  <a:lnTo>
                    <a:pt x="721817" y="830465"/>
                  </a:lnTo>
                  <a:lnTo>
                    <a:pt x="827925" y="830465"/>
                  </a:lnTo>
                  <a:lnTo>
                    <a:pt x="827925" y="820635"/>
                  </a:lnTo>
                  <a:lnTo>
                    <a:pt x="721817" y="820635"/>
                  </a:lnTo>
                  <a:lnTo>
                    <a:pt x="721817" y="793597"/>
                  </a:lnTo>
                  <a:lnTo>
                    <a:pt x="883462" y="793597"/>
                  </a:lnTo>
                  <a:lnTo>
                    <a:pt x="883462" y="783780"/>
                  </a:lnTo>
                  <a:lnTo>
                    <a:pt x="721817" y="783780"/>
                  </a:lnTo>
                  <a:lnTo>
                    <a:pt x="721817" y="756272"/>
                  </a:lnTo>
                  <a:lnTo>
                    <a:pt x="791108" y="756272"/>
                  </a:lnTo>
                  <a:lnTo>
                    <a:pt x="791108" y="746455"/>
                  </a:lnTo>
                  <a:lnTo>
                    <a:pt x="721817" y="746455"/>
                  </a:lnTo>
                  <a:lnTo>
                    <a:pt x="721817" y="719480"/>
                  </a:lnTo>
                  <a:lnTo>
                    <a:pt x="883462" y="719480"/>
                  </a:lnTo>
                  <a:lnTo>
                    <a:pt x="883462" y="709663"/>
                  </a:lnTo>
                  <a:lnTo>
                    <a:pt x="721817" y="709663"/>
                  </a:lnTo>
                  <a:lnTo>
                    <a:pt x="721817" y="682155"/>
                  </a:lnTo>
                  <a:lnTo>
                    <a:pt x="827925" y="682155"/>
                  </a:lnTo>
                  <a:lnTo>
                    <a:pt x="827925" y="672795"/>
                  </a:lnTo>
                  <a:lnTo>
                    <a:pt x="721817" y="672795"/>
                  </a:lnTo>
                  <a:lnTo>
                    <a:pt x="721817" y="645299"/>
                  </a:lnTo>
                  <a:lnTo>
                    <a:pt x="902131" y="645299"/>
                  </a:lnTo>
                  <a:lnTo>
                    <a:pt x="902131" y="635469"/>
                  </a:lnTo>
                  <a:lnTo>
                    <a:pt x="721817" y="635469"/>
                  </a:lnTo>
                  <a:lnTo>
                    <a:pt x="721817" y="608431"/>
                  </a:lnTo>
                  <a:lnTo>
                    <a:pt x="864806" y="608431"/>
                  </a:lnTo>
                  <a:lnTo>
                    <a:pt x="864806" y="598614"/>
                  </a:lnTo>
                  <a:lnTo>
                    <a:pt x="721817" y="598614"/>
                  </a:lnTo>
                  <a:lnTo>
                    <a:pt x="721817" y="594220"/>
                  </a:lnTo>
                  <a:lnTo>
                    <a:pt x="724573" y="524522"/>
                  </a:lnTo>
                  <a:lnTo>
                    <a:pt x="732447" y="460959"/>
                  </a:lnTo>
                  <a:lnTo>
                    <a:pt x="744855" y="405180"/>
                  </a:lnTo>
                  <a:lnTo>
                    <a:pt x="753706" y="380098"/>
                  </a:lnTo>
                  <a:lnTo>
                    <a:pt x="753706" y="386473"/>
                  </a:lnTo>
                  <a:lnTo>
                    <a:pt x="864806" y="386473"/>
                  </a:lnTo>
                  <a:lnTo>
                    <a:pt x="864806" y="376643"/>
                  </a:lnTo>
                  <a:lnTo>
                    <a:pt x="754913" y="376643"/>
                  </a:lnTo>
                  <a:lnTo>
                    <a:pt x="761187" y="358889"/>
                  </a:lnTo>
                  <a:lnTo>
                    <a:pt x="780872" y="323748"/>
                  </a:lnTo>
                  <a:lnTo>
                    <a:pt x="803313" y="301434"/>
                  </a:lnTo>
                  <a:lnTo>
                    <a:pt x="827925" y="293624"/>
                  </a:lnTo>
                  <a:lnTo>
                    <a:pt x="852525" y="301434"/>
                  </a:lnTo>
                  <a:lnTo>
                    <a:pt x="894651" y="358889"/>
                  </a:lnTo>
                  <a:lnTo>
                    <a:pt x="910996" y="405180"/>
                  </a:lnTo>
                  <a:lnTo>
                    <a:pt x="923404" y="460959"/>
                  </a:lnTo>
                  <a:lnTo>
                    <a:pt x="931278" y="524522"/>
                  </a:lnTo>
                  <a:lnTo>
                    <a:pt x="934034" y="594220"/>
                  </a:lnTo>
                  <a:lnTo>
                    <a:pt x="934034" y="465823"/>
                  </a:lnTo>
                  <a:lnTo>
                    <a:pt x="924674" y="418287"/>
                  </a:lnTo>
                  <a:lnTo>
                    <a:pt x="910767" y="372694"/>
                  </a:lnTo>
                  <a:lnTo>
                    <a:pt x="893762" y="335394"/>
                  </a:lnTo>
                  <a:lnTo>
                    <a:pt x="856653" y="293624"/>
                  </a:lnTo>
                  <a:lnTo>
                    <a:pt x="851954" y="289890"/>
                  </a:lnTo>
                  <a:lnTo>
                    <a:pt x="827925" y="283806"/>
                  </a:lnTo>
                  <a:lnTo>
                    <a:pt x="803897" y="289890"/>
                  </a:lnTo>
                  <a:lnTo>
                    <a:pt x="781812" y="307428"/>
                  </a:lnTo>
                  <a:lnTo>
                    <a:pt x="745070" y="372694"/>
                  </a:lnTo>
                  <a:lnTo>
                    <a:pt x="731177" y="418287"/>
                  </a:lnTo>
                  <a:lnTo>
                    <a:pt x="720775" y="471106"/>
                  </a:lnTo>
                  <a:lnTo>
                    <a:pt x="714248" y="530110"/>
                  </a:lnTo>
                  <a:lnTo>
                    <a:pt x="711987" y="594220"/>
                  </a:lnTo>
                  <a:lnTo>
                    <a:pt x="711987" y="1042670"/>
                  </a:lnTo>
                  <a:lnTo>
                    <a:pt x="684479" y="1042670"/>
                  </a:lnTo>
                  <a:lnTo>
                    <a:pt x="684479" y="1052487"/>
                  </a:lnTo>
                  <a:lnTo>
                    <a:pt x="711987" y="1052487"/>
                  </a:lnTo>
                  <a:lnTo>
                    <a:pt x="943864" y="1052487"/>
                  </a:lnTo>
                  <a:lnTo>
                    <a:pt x="973861" y="1052487"/>
                  </a:lnTo>
                  <a:lnTo>
                    <a:pt x="973861" y="1042670"/>
                  </a:lnTo>
                  <a:close/>
                </a:path>
                <a:path w="981710" h="1080770">
                  <a:moveTo>
                    <a:pt x="981532" y="1070622"/>
                  </a:moveTo>
                  <a:lnTo>
                    <a:pt x="682967" y="1070622"/>
                  </a:lnTo>
                  <a:lnTo>
                    <a:pt x="682967" y="1080452"/>
                  </a:lnTo>
                  <a:lnTo>
                    <a:pt x="981532" y="1080452"/>
                  </a:lnTo>
                  <a:lnTo>
                    <a:pt x="981532" y="1070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35517" y="4158663"/>
              <a:ext cx="249097" cy="23525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24698" y="4122788"/>
              <a:ext cx="589280" cy="356870"/>
            </a:xfrm>
            <a:custGeom>
              <a:avLst/>
              <a:gdLst/>
              <a:ahLst/>
              <a:cxnLst/>
              <a:rect l="l" t="t" r="r" b="b"/>
              <a:pathLst>
                <a:path w="589280" h="356870">
                  <a:moveTo>
                    <a:pt x="565315" y="162572"/>
                  </a:moveTo>
                  <a:lnTo>
                    <a:pt x="563219" y="145186"/>
                  </a:lnTo>
                  <a:lnTo>
                    <a:pt x="555548" y="128346"/>
                  </a:lnTo>
                  <a:lnTo>
                    <a:pt x="555498" y="162115"/>
                  </a:lnTo>
                  <a:lnTo>
                    <a:pt x="547179" y="188772"/>
                  </a:lnTo>
                  <a:lnTo>
                    <a:pt x="509054" y="228117"/>
                  </a:lnTo>
                  <a:lnTo>
                    <a:pt x="467588" y="245554"/>
                  </a:lnTo>
                  <a:lnTo>
                    <a:pt x="454748" y="246583"/>
                  </a:lnTo>
                  <a:lnTo>
                    <a:pt x="452793" y="244614"/>
                  </a:lnTo>
                  <a:lnTo>
                    <a:pt x="450367" y="242138"/>
                  </a:lnTo>
                  <a:lnTo>
                    <a:pt x="447421" y="239712"/>
                  </a:lnTo>
                  <a:lnTo>
                    <a:pt x="443293" y="235673"/>
                  </a:lnTo>
                  <a:lnTo>
                    <a:pt x="438505" y="231330"/>
                  </a:lnTo>
                  <a:lnTo>
                    <a:pt x="432155" y="225958"/>
                  </a:lnTo>
                  <a:lnTo>
                    <a:pt x="419595" y="207911"/>
                  </a:lnTo>
                  <a:lnTo>
                    <a:pt x="420801" y="159512"/>
                  </a:lnTo>
                  <a:lnTo>
                    <a:pt x="433133" y="123431"/>
                  </a:lnTo>
                  <a:lnTo>
                    <a:pt x="468350" y="102425"/>
                  </a:lnTo>
                  <a:lnTo>
                    <a:pt x="492086" y="99720"/>
                  </a:lnTo>
                  <a:lnTo>
                    <a:pt x="501142" y="100139"/>
                  </a:lnTo>
                  <a:lnTo>
                    <a:pt x="534911" y="118262"/>
                  </a:lnTo>
                  <a:lnTo>
                    <a:pt x="555498" y="162115"/>
                  </a:lnTo>
                  <a:lnTo>
                    <a:pt x="555498" y="128295"/>
                  </a:lnTo>
                  <a:lnTo>
                    <a:pt x="542442" y="112052"/>
                  </a:lnTo>
                  <a:lnTo>
                    <a:pt x="528027" y="99720"/>
                  </a:lnTo>
                  <a:lnTo>
                    <a:pt x="524052" y="96316"/>
                  </a:lnTo>
                  <a:lnTo>
                    <a:pt x="513676" y="92430"/>
                  </a:lnTo>
                  <a:lnTo>
                    <a:pt x="497459" y="90297"/>
                  </a:lnTo>
                  <a:lnTo>
                    <a:pt x="477824" y="90932"/>
                  </a:lnTo>
                  <a:lnTo>
                    <a:pt x="432930" y="108813"/>
                  </a:lnTo>
                  <a:lnTo>
                    <a:pt x="412000" y="154444"/>
                  </a:lnTo>
                  <a:lnTo>
                    <a:pt x="407263" y="182600"/>
                  </a:lnTo>
                  <a:lnTo>
                    <a:pt x="410159" y="210210"/>
                  </a:lnTo>
                  <a:lnTo>
                    <a:pt x="425742" y="233299"/>
                  </a:lnTo>
                  <a:lnTo>
                    <a:pt x="432155" y="238721"/>
                  </a:lnTo>
                  <a:lnTo>
                    <a:pt x="436549" y="243116"/>
                  </a:lnTo>
                  <a:lnTo>
                    <a:pt x="440994" y="247040"/>
                  </a:lnTo>
                  <a:lnTo>
                    <a:pt x="444474" y="249986"/>
                  </a:lnTo>
                  <a:lnTo>
                    <a:pt x="447421" y="252996"/>
                  </a:lnTo>
                  <a:lnTo>
                    <a:pt x="450367" y="255422"/>
                  </a:lnTo>
                  <a:lnTo>
                    <a:pt x="451802" y="256400"/>
                  </a:lnTo>
                  <a:lnTo>
                    <a:pt x="453771" y="256400"/>
                  </a:lnTo>
                  <a:lnTo>
                    <a:pt x="498513" y="246583"/>
                  </a:lnTo>
                  <a:lnTo>
                    <a:pt x="536879" y="217106"/>
                  </a:lnTo>
                  <a:lnTo>
                    <a:pt x="556183" y="192278"/>
                  </a:lnTo>
                  <a:lnTo>
                    <a:pt x="565315" y="162572"/>
                  </a:lnTo>
                  <a:close/>
                </a:path>
                <a:path w="589280" h="356870">
                  <a:moveTo>
                    <a:pt x="581494" y="22136"/>
                  </a:moveTo>
                  <a:lnTo>
                    <a:pt x="571207" y="21564"/>
                  </a:lnTo>
                  <a:lnTo>
                    <a:pt x="571207" y="31432"/>
                  </a:lnTo>
                  <a:lnTo>
                    <a:pt x="569709" y="56502"/>
                  </a:lnTo>
                  <a:lnTo>
                    <a:pt x="194322" y="35356"/>
                  </a:lnTo>
                  <a:lnTo>
                    <a:pt x="195834" y="10350"/>
                  </a:lnTo>
                  <a:lnTo>
                    <a:pt x="571207" y="31432"/>
                  </a:lnTo>
                  <a:lnTo>
                    <a:pt x="571207" y="21564"/>
                  </a:lnTo>
                  <a:lnTo>
                    <a:pt x="371119" y="10350"/>
                  </a:lnTo>
                  <a:lnTo>
                    <a:pt x="186461" y="0"/>
                  </a:lnTo>
                  <a:lnTo>
                    <a:pt x="184048" y="44196"/>
                  </a:lnTo>
                  <a:lnTo>
                    <a:pt x="579069" y="66789"/>
                  </a:lnTo>
                  <a:lnTo>
                    <a:pt x="579628" y="56502"/>
                  </a:lnTo>
                  <a:lnTo>
                    <a:pt x="581494" y="22136"/>
                  </a:lnTo>
                  <a:close/>
                </a:path>
                <a:path w="589280" h="356870">
                  <a:moveTo>
                    <a:pt x="588899" y="162572"/>
                  </a:moveTo>
                  <a:lnTo>
                    <a:pt x="586117" y="142151"/>
                  </a:lnTo>
                  <a:lnTo>
                    <a:pt x="579526" y="127660"/>
                  </a:lnTo>
                  <a:lnTo>
                    <a:pt x="579526" y="162572"/>
                  </a:lnTo>
                  <a:lnTo>
                    <a:pt x="570369" y="193865"/>
                  </a:lnTo>
                  <a:lnTo>
                    <a:pt x="525513" y="241744"/>
                  </a:lnTo>
                  <a:lnTo>
                    <a:pt x="489038" y="262521"/>
                  </a:lnTo>
                  <a:lnTo>
                    <a:pt x="467461" y="264769"/>
                  </a:lnTo>
                  <a:lnTo>
                    <a:pt x="441363" y="264439"/>
                  </a:lnTo>
                  <a:lnTo>
                    <a:pt x="411988" y="262826"/>
                  </a:lnTo>
                  <a:lnTo>
                    <a:pt x="391401" y="261404"/>
                  </a:lnTo>
                  <a:lnTo>
                    <a:pt x="369608" y="260299"/>
                  </a:lnTo>
                  <a:lnTo>
                    <a:pt x="323557" y="260337"/>
                  </a:lnTo>
                  <a:lnTo>
                    <a:pt x="259257" y="270052"/>
                  </a:lnTo>
                  <a:lnTo>
                    <a:pt x="215938" y="286397"/>
                  </a:lnTo>
                  <a:lnTo>
                    <a:pt x="206235" y="290614"/>
                  </a:lnTo>
                  <a:lnTo>
                    <a:pt x="196723" y="294386"/>
                  </a:lnTo>
                  <a:lnTo>
                    <a:pt x="187159" y="297586"/>
                  </a:lnTo>
                  <a:lnTo>
                    <a:pt x="177165" y="300139"/>
                  </a:lnTo>
                  <a:lnTo>
                    <a:pt x="153733" y="305015"/>
                  </a:lnTo>
                  <a:lnTo>
                    <a:pt x="136436" y="309029"/>
                  </a:lnTo>
                  <a:lnTo>
                    <a:pt x="106426" y="316839"/>
                  </a:lnTo>
                  <a:lnTo>
                    <a:pt x="98564" y="319265"/>
                  </a:lnTo>
                  <a:lnTo>
                    <a:pt x="89636" y="321894"/>
                  </a:lnTo>
                  <a:lnTo>
                    <a:pt x="80619" y="325234"/>
                  </a:lnTo>
                  <a:lnTo>
                    <a:pt x="71589" y="329018"/>
                  </a:lnTo>
                  <a:lnTo>
                    <a:pt x="50025" y="338620"/>
                  </a:lnTo>
                  <a:lnTo>
                    <a:pt x="38214" y="343204"/>
                  </a:lnTo>
                  <a:lnTo>
                    <a:pt x="27698" y="346138"/>
                  </a:lnTo>
                  <a:lnTo>
                    <a:pt x="18910" y="346760"/>
                  </a:lnTo>
                  <a:lnTo>
                    <a:pt x="12039" y="345782"/>
                  </a:lnTo>
                  <a:lnTo>
                    <a:pt x="10591" y="342379"/>
                  </a:lnTo>
                  <a:lnTo>
                    <a:pt x="10071" y="341388"/>
                  </a:lnTo>
                  <a:lnTo>
                    <a:pt x="36296" y="305358"/>
                  </a:lnTo>
                  <a:lnTo>
                    <a:pt x="52844" y="296214"/>
                  </a:lnTo>
                  <a:lnTo>
                    <a:pt x="100990" y="299161"/>
                  </a:lnTo>
                  <a:lnTo>
                    <a:pt x="101511" y="299161"/>
                  </a:lnTo>
                  <a:lnTo>
                    <a:pt x="143065" y="289344"/>
                  </a:lnTo>
                  <a:lnTo>
                    <a:pt x="184048" y="262293"/>
                  </a:lnTo>
                  <a:lnTo>
                    <a:pt x="190855" y="256717"/>
                  </a:lnTo>
                  <a:lnTo>
                    <a:pt x="198043" y="251066"/>
                  </a:lnTo>
                  <a:lnTo>
                    <a:pt x="205600" y="245491"/>
                  </a:lnTo>
                  <a:lnTo>
                    <a:pt x="213512" y="240169"/>
                  </a:lnTo>
                  <a:lnTo>
                    <a:pt x="225539" y="230530"/>
                  </a:lnTo>
                  <a:lnTo>
                    <a:pt x="237883" y="217792"/>
                  </a:lnTo>
                  <a:lnTo>
                    <a:pt x="250329" y="203111"/>
                  </a:lnTo>
                  <a:lnTo>
                    <a:pt x="262648" y="187655"/>
                  </a:lnTo>
                  <a:lnTo>
                    <a:pt x="272034" y="176047"/>
                  </a:lnTo>
                  <a:lnTo>
                    <a:pt x="355371" y="108966"/>
                  </a:lnTo>
                  <a:lnTo>
                    <a:pt x="413270" y="87312"/>
                  </a:lnTo>
                  <a:lnTo>
                    <a:pt x="465886" y="79514"/>
                  </a:lnTo>
                  <a:lnTo>
                    <a:pt x="507873" y="82156"/>
                  </a:lnTo>
                  <a:lnTo>
                    <a:pt x="553935" y="108991"/>
                  </a:lnTo>
                  <a:lnTo>
                    <a:pt x="576897" y="144348"/>
                  </a:lnTo>
                  <a:lnTo>
                    <a:pt x="579526" y="162572"/>
                  </a:lnTo>
                  <a:lnTo>
                    <a:pt x="579526" y="127660"/>
                  </a:lnTo>
                  <a:lnTo>
                    <a:pt x="577037" y="122186"/>
                  </a:lnTo>
                  <a:lnTo>
                    <a:pt x="561606" y="102781"/>
                  </a:lnTo>
                  <a:lnTo>
                    <a:pt x="539775" y="84010"/>
                  </a:lnTo>
                  <a:lnTo>
                    <a:pt x="529424" y="79514"/>
                  </a:lnTo>
                  <a:lnTo>
                    <a:pt x="515683" y="73545"/>
                  </a:lnTo>
                  <a:lnTo>
                    <a:pt x="480441" y="69164"/>
                  </a:lnTo>
                  <a:lnTo>
                    <a:pt x="437197" y="72263"/>
                  </a:lnTo>
                  <a:lnTo>
                    <a:pt x="389115" y="84251"/>
                  </a:lnTo>
                  <a:lnTo>
                    <a:pt x="339382" y="106527"/>
                  </a:lnTo>
                  <a:lnTo>
                    <a:pt x="291134" y="140512"/>
                  </a:lnTo>
                  <a:lnTo>
                    <a:pt x="264769" y="169773"/>
                  </a:lnTo>
                  <a:lnTo>
                    <a:pt x="255308" y="181762"/>
                  </a:lnTo>
                  <a:lnTo>
                    <a:pt x="243078" y="196748"/>
                  </a:lnTo>
                  <a:lnTo>
                    <a:pt x="230962" y="210832"/>
                  </a:lnTo>
                  <a:lnTo>
                    <a:pt x="219202" y="222897"/>
                  </a:lnTo>
                  <a:lnTo>
                    <a:pt x="208076" y="231851"/>
                  </a:lnTo>
                  <a:lnTo>
                    <a:pt x="199885" y="237439"/>
                  </a:lnTo>
                  <a:lnTo>
                    <a:pt x="192138" y="243192"/>
                  </a:lnTo>
                  <a:lnTo>
                    <a:pt x="184746" y="249047"/>
                  </a:lnTo>
                  <a:lnTo>
                    <a:pt x="177622" y="254965"/>
                  </a:lnTo>
                  <a:lnTo>
                    <a:pt x="168579" y="262178"/>
                  </a:lnTo>
                  <a:lnTo>
                    <a:pt x="127266" y="284975"/>
                  </a:lnTo>
                  <a:lnTo>
                    <a:pt x="101511" y="289344"/>
                  </a:lnTo>
                  <a:lnTo>
                    <a:pt x="50876" y="286397"/>
                  </a:lnTo>
                  <a:lnTo>
                    <a:pt x="49898" y="286854"/>
                  </a:lnTo>
                  <a:lnTo>
                    <a:pt x="10591" y="312915"/>
                  </a:lnTo>
                  <a:lnTo>
                    <a:pt x="0" y="336651"/>
                  </a:lnTo>
                  <a:lnTo>
                    <a:pt x="1231" y="344792"/>
                  </a:lnTo>
                  <a:lnTo>
                    <a:pt x="2743" y="349250"/>
                  </a:lnTo>
                  <a:lnTo>
                    <a:pt x="7124" y="354622"/>
                  </a:lnTo>
                  <a:lnTo>
                    <a:pt x="17475" y="356120"/>
                  </a:lnTo>
                  <a:lnTo>
                    <a:pt x="18910" y="356120"/>
                  </a:lnTo>
                  <a:lnTo>
                    <a:pt x="19900" y="356590"/>
                  </a:lnTo>
                  <a:lnTo>
                    <a:pt x="21399" y="356590"/>
                  </a:lnTo>
                  <a:lnTo>
                    <a:pt x="31508" y="355320"/>
                  </a:lnTo>
                  <a:lnTo>
                    <a:pt x="42532" y="351993"/>
                  </a:lnTo>
                  <a:lnTo>
                    <a:pt x="54292" y="347281"/>
                  </a:lnTo>
                  <a:lnTo>
                    <a:pt x="55448" y="346760"/>
                  </a:lnTo>
                  <a:lnTo>
                    <a:pt x="75171" y="338124"/>
                  </a:lnTo>
                  <a:lnTo>
                    <a:pt x="124472" y="321957"/>
                  </a:lnTo>
                  <a:lnTo>
                    <a:pt x="179133" y="309435"/>
                  </a:lnTo>
                  <a:lnTo>
                    <a:pt x="189852" y="306806"/>
                  </a:lnTo>
                  <a:lnTo>
                    <a:pt x="200063" y="303441"/>
                  </a:lnTo>
                  <a:lnTo>
                    <a:pt x="209994" y="299529"/>
                  </a:lnTo>
                  <a:lnTo>
                    <a:pt x="219875" y="295236"/>
                  </a:lnTo>
                  <a:lnTo>
                    <a:pt x="239255" y="287032"/>
                  </a:lnTo>
                  <a:lnTo>
                    <a:pt x="261772" y="279374"/>
                  </a:lnTo>
                  <a:lnTo>
                    <a:pt x="289255" y="273380"/>
                  </a:lnTo>
                  <a:lnTo>
                    <a:pt x="323557" y="270154"/>
                  </a:lnTo>
                  <a:lnTo>
                    <a:pt x="346646" y="269659"/>
                  </a:lnTo>
                  <a:lnTo>
                    <a:pt x="369214" y="270129"/>
                  </a:lnTo>
                  <a:lnTo>
                    <a:pt x="390944" y="271221"/>
                  </a:lnTo>
                  <a:lnTo>
                    <a:pt x="411530" y="272643"/>
                  </a:lnTo>
                  <a:lnTo>
                    <a:pt x="442912" y="274231"/>
                  </a:lnTo>
                  <a:lnTo>
                    <a:pt x="470293" y="274345"/>
                  </a:lnTo>
                  <a:lnTo>
                    <a:pt x="492988" y="271526"/>
                  </a:lnTo>
                  <a:lnTo>
                    <a:pt x="497420" y="269659"/>
                  </a:lnTo>
                  <a:lnTo>
                    <a:pt x="509092" y="264769"/>
                  </a:lnTo>
                  <a:lnTo>
                    <a:pt x="557631" y="226250"/>
                  </a:lnTo>
                  <a:lnTo>
                    <a:pt x="579323" y="197104"/>
                  </a:lnTo>
                  <a:lnTo>
                    <a:pt x="588899" y="162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54185" y="4314366"/>
              <a:ext cx="181304" cy="1227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64362" y="4114469"/>
              <a:ext cx="1065530" cy="342900"/>
            </a:xfrm>
            <a:custGeom>
              <a:avLst/>
              <a:gdLst/>
              <a:ahLst/>
              <a:cxnLst/>
              <a:rect l="l" t="t" r="r" b="b"/>
              <a:pathLst>
                <a:path w="1065530" h="342900">
                  <a:moveTo>
                    <a:pt x="268757" y="108559"/>
                  </a:moveTo>
                  <a:lnTo>
                    <a:pt x="248119" y="84924"/>
                  </a:lnTo>
                  <a:lnTo>
                    <a:pt x="235254" y="75107"/>
                  </a:lnTo>
                  <a:lnTo>
                    <a:pt x="230797" y="71704"/>
                  </a:lnTo>
                  <a:lnTo>
                    <a:pt x="190995" y="51485"/>
                  </a:lnTo>
                  <a:lnTo>
                    <a:pt x="146545" y="39293"/>
                  </a:lnTo>
                  <a:lnTo>
                    <a:pt x="97777" y="36804"/>
                  </a:lnTo>
                  <a:lnTo>
                    <a:pt x="97282" y="36804"/>
                  </a:lnTo>
                  <a:lnTo>
                    <a:pt x="96786" y="35814"/>
                  </a:lnTo>
                  <a:lnTo>
                    <a:pt x="77139" y="1968"/>
                  </a:lnTo>
                  <a:lnTo>
                    <a:pt x="71234" y="0"/>
                  </a:lnTo>
                  <a:lnTo>
                    <a:pt x="46647" y="1892"/>
                  </a:lnTo>
                  <a:lnTo>
                    <a:pt x="25539" y="11950"/>
                  </a:lnTo>
                  <a:lnTo>
                    <a:pt x="9601" y="28905"/>
                  </a:lnTo>
                  <a:lnTo>
                    <a:pt x="482" y="51536"/>
                  </a:lnTo>
                  <a:lnTo>
                    <a:pt x="0" y="55003"/>
                  </a:lnTo>
                  <a:lnTo>
                    <a:pt x="1955" y="58928"/>
                  </a:lnTo>
                  <a:lnTo>
                    <a:pt x="3924" y="60375"/>
                  </a:lnTo>
                  <a:lnTo>
                    <a:pt x="5892" y="62331"/>
                  </a:lnTo>
                  <a:lnTo>
                    <a:pt x="8343" y="63842"/>
                  </a:lnTo>
                  <a:lnTo>
                    <a:pt x="10312" y="65278"/>
                  </a:lnTo>
                  <a:lnTo>
                    <a:pt x="11290" y="65811"/>
                  </a:lnTo>
                  <a:lnTo>
                    <a:pt x="12763" y="66789"/>
                  </a:lnTo>
                  <a:lnTo>
                    <a:pt x="13754" y="67767"/>
                  </a:lnTo>
                  <a:lnTo>
                    <a:pt x="16205" y="69215"/>
                  </a:lnTo>
                  <a:lnTo>
                    <a:pt x="16205" y="72682"/>
                  </a:lnTo>
                  <a:lnTo>
                    <a:pt x="15709" y="74117"/>
                  </a:lnTo>
                  <a:lnTo>
                    <a:pt x="15709" y="76085"/>
                  </a:lnTo>
                  <a:lnTo>
                    <a:pt x="15392" y="77063"/>
                  </a:lnTo>
                  <a:lnTo>
                    <a:pt x="15290" y="78574"/>
                  </a:lnTo>
                  <a:lnTo>
                    <a:pt x="15849" y="85979"/>
                  </a:lnTo>
                  <a:lnTo>
                    <a:pt x="19100" y="92595"/>
                  </a:lnTo>
                  <a:lnTo>
                    <a:pt x="24828" y="97358"/>
                  </a:lnTo>
                  <a:lnTo>
                    <a:pt x="32918" y="100177"/>
                  </a:lnTo>
                  <a:lnTo>
                    <a:pt x="33896" y="100711"/>
                  </a:lnTo>
                  <a:lnTo>
                    <a:pt x="34874" y="101168"/>
                  </a:lnTo>
                  <a:lnTo>
                    <a:pt x="35369" y="101688"/>
                  </a:lnTo>
                  <a:lnTo>
                    <a:pt x="36347" y="103124"/>
                  </a:lnTo>
                  <a:lnTo>
                    <a:pt x="35864" y="104635"/>
                  </a:lnTo>
                  <a:lnTo>
                    <a:pt x="33401" y="110007"/>
                  </a:lnTo>
                  <a:lnTo>
                    <a:pt x="30454" y="114909"/>
                  </a:lnTo>
                  <a:lnTo>
                    <a:pt x="26530" y="121793"/>
                  </a:lnTo>
                  <a:lnTo>
                    <a:pt x="31445" y="128206"/>
                  </a:lnTo>
                  <a:lnTo>
                    <a:pt x="32423" y="130632"/>
                  </a:lnTo>
                  <a:lnTo>
                    <a:pt x="30784" y="141960"/>
                  </a:lnTo>
                  <a:lnTo>
                    <a:pt x="29476" y="149809"/>
                  </a:lnTo>
                  <a:lnTo>
                    <a:pt x="25793" y="173799"/>
                  </a:lnTo>
                  <a:lnTo>
                    <a:pt x="25717" y="174371"/>
                  </a:lnTo>
                  <a:lnTo>
                    <a:pt x="23888" y="202298"/>
                  </a:lnTo>
                  <a:lnTo>
                    <a:pt x="26911" y="231076"/>
                  </a:lnTo>
                  <a:lnTo>
                    <a:pt x="37833" y="257327"/>
                  </a:lnTo>
                  <a:lnTo>
                    <a:pt x="49123" y="274548"/>
                  </a:lnTo>
                  <a:lnTo>
                    <a:pt x="46672" y="254381"/>
                  </a:lnTo>
                  <a:lnTo>
                    <a:pt x="47752" y="233756"/>
                  </a:lnTo>
                  <a:lnTo>
                    <a:pt x="47942" y="229971"/>
                  </a:lnTo>
                  <a:lnTo>
                    <a:pt x="54292" y="200926"/>
                  </a:lnTo>
                  <a:lnTo>
                    <a:pt x="62839" y="173799"/>
                  </a:lnTo>
                  <a:lnTo>
                    <a:pt x="70751" y="155181"/>
                  </a:lnTo>
                  <a:lnTo>
                    <a:pt x="72707" y="160616"/>
                  </a:lnTo>
                  <a:lnTo>
                    <a:pt x="74739" y="168732"/>
                  </a:lnTo>
                  <a:lnTo>
                    <a:pt x="76644" y="176784"/>
                  </a:lnTo>
                  <a:lnTo>
                    <a:pt x="87871" y="220281"/>
                  </a:lnTo>
                  <a:lnTo>
                    <a:pt x="104952" y="268973"/>
                  </a:lnTo>
                  <a:lnTo>
                    <a:pt x="129501" y="311861"/>
                  </a:lnTo>
                  <a:lnTo>
                    <a:pt x="163118" y="337921"/>
                  </a:lnTo>
                  <a:lnTo>
                    <a:pt x="176872" y="342836"/>
                  </a:lnTo>
                  <a:lnTo>
                    <a:pt x="168516" y="330530"/>
                  </a:lnTo>
                  <a:lnTo>
                    <a:pt x="164782" y="322211"/>
                  </a:lnTo>
                  <a:lnTo>
                    <a:pt x="152565" y="294995"/>
                  </a:lnTo>
                  <a:lnTo>
                    <a:pt x="133324" y="238455"/>
                  </a:lnTo>
                  <a:lnTo>
                    <a:pt x="116217" y="179692"/>
                  </a:lnTo>
                  <a:lnTo>
                    <a:pt x="106616" y="137502"/>
                  </a:lnTo>
                  <a:lnTo>
                    <a:pt x="132105" y="170980"/>
                  </a:lnTo>
                  <a:lnTo>
                    <a:pt x="165696" y="218084"/>
                  </a:lnTo>
                  <a:lnTo>
                    <a:pt x="196164" y="261848"/>
                  </a:lnTo>
                  <a:lnTo>
                    <a:pt x="212255" y="285343"/>
                  </a:lnTo>
                  <a:lnTo>
                    <a:pt x="228460" y="312394"/>
                  </a:lnTo>
                  <a:lnTo>
                    <a:pt x="221094" y="281419"/>
                  </a:lnTo>
                  <a:lnTo>
                    <a:pt x="206121" y="235242"/>
                  </a:lnTo>
                  <a:lnTo>
                    <a:pt x="184556" y="188341"/>
                  </a:lnTo>
                  <a:lnTo>
                    <a:pt x="158292" y="144399"/>
                  </a:lnTo>
                  <a:lnTo>
                    <a:pt x="129209" y="107061"/>
                  </a:lnTo>
                  <a:lnTo>
                    <a:pt x="139433" y="110553"/>
                  </a:lnTo>
                  <a:lnTo>
                    <a:pt x="157899" y="124942"/>
                  </a:lnTo>
                  <a:lnTo>
                    <a:pt x="186220" y="157289"/>
                  </a:lnTo>
                  <a:lnTo>
                    <a:pt x="226009" y="214630"/>
                  </a:lnTo>
                  <a:lnTo>
                    <a:pt x="228460" y="218567"/>
                  </a:lnTo>
                  <a:lnTo>
                    <a:pt x="228955" y="219024"/>
                  </a:lnTo>
                  <a:lnTo>
                    <a:pt x="237312" y="225894"/>
                  </a:lnTo>
                  <a:lnTo>
                    <a:pt x="237312" y="215620"/>
                  </a:lnTo>
                  <a:lnTo>
                    <a:pt x="233299" y="195973"/>
                  </a:lnTo>
                  <a:lnTo>
                    <a:pt x="227723" y="168732"/>
                  </a:lnTo>
                  <a:lnTo>
                    <a:pt x="225513" y="164655"/>
                  </a:lnTo>
                  <a:lnTo>
                    <a:pt x="225513" y="195973"/>
                  </a:lnTo>
                  <a:lnTo>
                    <a:pt x="194475" y="151879"/>
                  </a:lnTo>
                  <a:lnTo>
                    <a:pt x="167728" y="120624"/>
                  </a:lnTo>
                  <a:lnTo>
                    <a:pt x="151053" y="107061"/>
                  </a:lnTo>
                  <a:lnTo>
                    <a:pt x="145300" y="102374"/>
                  </a:lnTo>
                  <a:lnTo>
                    <a:pt x="127254" y="97231"/>
                  </a:lnTo>
                  <a:lnTo>
                    <a:pt x="122821" y="97764"/>
                  </a:lnTo>
                  <a:lnTo>
                    <a:pt x="119392" y="99720"/>
                  </a:lnTo>
                  <a:lnTo>
                    <a:pt x="118402" y="103124"/>
                  </a:lnTo>
                  <a:lnTo>
                    <a:pt x="117919" y="104114"/>
                  </a:lnTo>
                  <a:lnTo>
                    <a:pt x="116928" y="108038"/>
                  </a:lnTo>
                  <a:lnTo>
                    <a:pt x="120370" y="111506"/>
                  </a:lnTo>
                  <a:lnTo>
                    <a:pt x="144602" y="141427"/>
                  </a:lnTo>
                  <a:lnTo>
                    <a:pt x="167170" y="176631"/>
                  </a:lnTo>
                  <a:lnTo>
                    <a:pt x="186982" y="214871"/>
                  </a:lnTo>
                  <a:lnTo>
                    <a:pt x="202920" y="253923"/>
                  </a:lnTo>
                  <a:lnTo>
                    <a:pt x="175437" y="214630"/>
                  </a:lnTo>
                  <a:lnTo>
                    <a:pt x="144513" y="171716"/>
                  </a:lnTo>
                  <a:lnTo>
                    <a:pt x="118110" y="137502"/>
                  </a:lnTo>
                  <a:lnTo>
                    <a:pt x="117729" y="137007"/>
                  </a:lnTo>
                  <a:lnTo>
                    <a:pt x="102679" y="122313"/>
                  </a:lnTo>
                  <a:lnTo>
                    <a:pt x="99733" y="122313"/>
                  </a:lnTo>
                  <a:lnTo>
                    <a:pt x="98259" y="123748"/>
                  </a:lnTo>
                  <a:lnTo>
                    <a:pt x="99822" y="152361"/>
                  </a:lnTo>
                  <a:lnTo>
                    <a:pt x="114414" y="208813"/>
                  </a:lnTo>
                  <a:lnTo>
                    <a:pt x="134810" y="272351"/>
                  </a:lnTo>
                  <a:lnTo>
                    <a:pt x="153784" y="322211"/>
                  </a:lnTo>
                  <a:lnTo>
                    <a:pt x="128397" y="293166"/>
                  </a:lnTo>
                  <a:lnTo>
                    <a:pt x="109194" y="253072"/>
                  </a:lnTo>
                  <a:lnTo>
                    <a:pt x="95326" y="210591"/>
                  </a:lnTo>
                  <a:lnTo>
                    <a:pt x="85839" y="173799"/>
                  </a:lnTo>
                  <a:lnTo>
                    <a:pt x="81965" y="158305"/>
                  </a:lnTo>
                  <a:lnTo>
                    <a:pt x="81000" y="155181"/>
                  </a:lnTo>
                  <a:lnTo>
                    <a:pt x="78917" y="148386"/>
                  </a:lnTo>
                  <a:lnTo>
                    <a:pt x="75958" y="143357"/>
                  </a:lnTo>
                  <a:lnTo>
                    <a:pt x="72224" y="141960"/>
                  </a:lnTo>
                  <a:lnTo>
                    <a:pt x="71234" y="141960"/>
                  </a:lnTo>
                  <a:lnTo>
                    <a:pt x="48069" y="188341"/>
                  </a:lnTo>
                  <a:lnTo>
                    <a:pt x="37833" y="233756"/>
                  </a:lnTo>
                  <a:lnTo>
                    <a:pt x="34175" y="212305"/>
                  </a:lnTo>
                  <a:lnTo>
                    <a:pt x="34086" y="190296"/>
                  </a:lnTo>
                  <a:lnTo>
                    <a:pt x="36106" y="169392"/>
                  </a:lnTo>
                  <a:lnTo>
                    <a:pt x="38811" y="151257"/>
                  </a:lnTo>
                  <a:lnTo>
                    <a:pt x="40627" y="140195"/>
                  </a:lnTo>
                  <a:lnTo>
                    <a:pt x="41516" y="132245"/>
                  </a:lnTo>
                  <a:lnTo>
                    <a:pt x="41300" y="126682"/>
                  </a:lnTo>
                  <a:lnTo>
                    <a:pt x="39789" y="122770"/>
                  </a:lnTo>
                  <a:lnTo>
                    <a:pt x="38315" y="121335"/>
                  </a:lnTo>
                  <a:lnTo>
                    <a:pt x="44208" y="109550"/>
                  </a:lnTo>
                  <a:lnTo>
                    <a:pt x="34874" y="90881"/>
                  </a:lnTo>
                  <a:lnTo>
                    <a:pt x="27025" y="89382"/>
                  </a:lnTo>
                  <a:lnTo>
                    <a:pt x="24561" y="85979"/>
                  </a:lnTo>
                  <a:lnTo>
                    <a:pt x="25057" y="78574"/>
                  </a:lnTo>
                  <a:lnTo>
                    <a:pt x="25057" y="77063"/>
                  </a:lnTo>
                  <a:lnTo>
                    <a:pt x="25514" y="75730"/>
                  </a:lnTo>
                  <a:lnTo>
                    <a:pt x="25552" y="74117"/>
                  </a:lnTo>
                  <a:lnTo>
                    <a:pt x="26530" y="68757"/>
                  </a:lnTo>
                  <a:lnTo>
                    <a:pt x="24561" y="63842"/>
                  </a:lnTo>
                  <a:lnTo>
                    <a:pt x="19646" y="59918"/>
                  </a:lnTo>
                  <a:lnTo>
                    <a:pt x="18669" y="58928"/>
                  </a:lnTo>
                  <a:lnTo>
                    <a:pt x="14236" y="55981"/>
                  </a:lnTo>
                  <a:lnTo>
                    <a:pt x="12280" y="54483"/>
                  </a:lnTo>
                  <a:lnTo>
                    <a:pt x="10312" y="52514"/>
                  </a:lnTo>
                  <a:lnTo>
                    <a:pt x="18084" y="33566"/>
                  </a:lnTo>
                  <a:lnTo>
                    <a:pt x="31559" y="19380"/>
                  </a:lnTo>
                  <a:lnTo>
                    <a:pt x="49276" y="11099"/>
                  </a:lnTo>
                  <a:lnTo>
                    <a:pt x="69761" y="9829"/>
                  </a:lnTo>
                  <a:lnTo>
                    <a:pt x="70751" y="9829"/>
                  </a:lnTo>
                  <a:lnTo>
                    <a:pt x="72224" y="10287"/>
                  </a:lnTo>
                  <a:lnTo>
                    <a:pt x="72707" y="11264"/>
                  </a:lnTo>
                  <a:lnTo>
                    <a:pt x="77698" y="16344"/>
                  </a:lnTo>
                  <a:lnTo>
                    <a:pt x="81622" y="21971"/>
                  </a:lnTo>
                  <a:lnTo>
                    <a:pt x="84531" y="28130"/>
                  </a:lnTo>
                  <a:lnTo>
                    <a:pt x="86461" y="34836"/>
                  </a:lnTo>
                  <a:lnTo>
                    <a:pt x="88430" y="42697"/>
                  </a:lnTo>
                  <a:lnTo>
                    <a:pt x="91871" y="46621"/>
                  </a:lnTo>
                  <a:lnTo>
                    <a:pt x="160604" y="52298"/>
                  </a:lnTo>
                  <a:lnTo>
                    <a:pt x="212750" y="71704"/>
                  </a:lnTo>
                  <a:lnTo>
                    <a:pt x="188582" y="67310"/>
                  </a:lnTo>
                  <a:lnTo>
                    <a:pt x="165696" y="65366"/>
                  </a:lnTo>
                  <a:lnTo>
                    <a:pt x="147802" y="66103"/>
                  </a:lnTo>
                  <a:lnTo>
                    <a:pt x="138557" y="69735"/>
                  </a:lnTo>
                  <a:lnTo>
                    <a:pt x="137083" y="72161"/>
                  </a:lnTo>
                  <a:lnTo>
                    <a:pt x="137210" y="75730"/>
                  </a:lnTo>
                  <a:lnTo>
                    <a:pt x="140030" y="78054"/>
                  </a:lnTo>
                  <a:lnTo>
                    <a:pt x="141503" y="78574"/>
                  </a:lnTo>
                  <a:lnTo>
                    <a:pt x="158635" y="90284"/>
                  </a:lnTo>
                  <a:lnTo>
                    <a:pt x="184251" y="115912"/>
                  </a:lnTo>
                  <a:lnTo>
                    <a:pt x="209486" y="152222"/>
                  </a:lnTo>
                  <a:lnTo>
                    <a:pt x="225513" y="195973"/>
                  </a:lnTo>
                  <a:lnTo>
                    <a:pt x="225513" y="164655"/>
                  </a:lnTo>
                  <a:lnTo>
                    <a:pt x="205613" y="127876"/>
                  </a:lnTo>
                  <a:lnTo>
                    <a:pt x="178714" y="95770"/>
                  </a:lnTo>
                  <a:lnTo>
                    <a:pt x="154762" y="75107"/>
                  </a:lnTo>
                  <a:lnTo>
                    <a:pt x="173469" y="75730"/>
                  </a:lnTo>
                  <a:lnTo>
                    <a:pt x="197218" y="78574"/>
                  </a:lnTo>
                  <a:lnTo>
                    <a:pt x="221373" y="83959"/>
                  </a:lnTo>
                  <a:lnTo>
                    <a:pt x="241731" y="92329"/>
                  </a:lnTo>
                  <a:lnTo>
                    <a:pt x="268757" y="108559"/>
                  </a:lnTo>
                  <a:close/>
                </a:path>
                <a:path w="1065530" h="342900">
                  <a:moveTo>
                    <a:pt x="1065199" y="180263"/>
                  </a:moveTo>
                  <a:lnTo>
                    <a:pt x="1065174" y="165188"/>
                  </a:lnTo>
                  <a:lnTo>
                    <a:pt x="1063015" y="151460"/>
                  </a:lnTo>
                  <a:lnTo>
                    <a:pt x="1059002" y="139852"/>
                  </a:lnTo>
                  <a:lnTo>
                    <a:pt x="1055370" y="134200"/>
                  </a:lnTo>
                  <a:lnTo>
                    <a:pt x="1055370" y="165188"/>
                  </a:lnTo>
                  <a:lnTo>
                    <a:pt x="1055293" y="180263"/>
                  </a:lnTo>
                  <a:lnTo>
                    <a:pt x="1052741" y="197408"/>
                  </a:lnTo>
                  <a:lnTo>
                    <a:pt x="1047788" y="211353"/>
                  </a:lnTo>
                  <a:lnTo>
                    <a:pt x="1041717" y="220421"/>
                  </a:lnTo>
                  <a:lnTo>
                    <a:pt x="1035723" y="223469"/>
                  </a:lnTo>
                  <a:lnTo>
                    <a:pt x="1033754" y="223469"/>
                  </a:lnTo>
                  <a:lnTo>
                    <a:pt x="1020572" y="180263"/>
                  </a:lnTo>
                  <a:lnTo>
                    <a:pt x="1020597" y="177317"/>
                  </a:lnTo>
                  <a:lnTo>
                    <a:pt x="1023099" y="160401"/>
                  </a:lnTo>
                  <a:lnTo>
                    <a:pt x="1027950" y="146558"/>
                  </a:lnTo>
                  <a:lnTo>
                    <a:pt x="1033995" y="137401"/>
                  </a:lnTo>
                  <a:lnTo>
                    <a:pt x="1040180" y="134099"/>
                  </a:lnTo>
                  <a:lnTo>
                    <a:pt x="1040638" y="134099"/>
                  </a:lnTo>
                  <a:lnTo>
                    <a:pt x="1055370" y="165188"/>
                  </a:lnTo>
                  <a:lnTo>
                    <a:pt x="1055370" y="134200"/>
                  </a:lnTo>
                  <a:lnTo>
                    <a:pt x="1053414" y="131152"/>
                  </a:lnTo>
                  <a:lnTo>
                    <a:pt x="1049997" y="127228"/>
                  </a:lnTo>
                  <a:lnTo>
                    <a:pt x="1045552" y="124739"/>
                  </a:lnTo>
                  <a:lnTo>
                    <a:pt x="1041158" y="124739"/>
                  </a:lnTo>
                  <a:lnTo>
                    <a:pt x="1014336" y="155829"/>
                  </a:lnTo>
                  <a:lnTo>
                    <a:pt x="1011148" y="192570"/>
                  </a:lnTo>
                  <a:lnTo>
                    <a:pt x="1013206" y="206324"/>
                  </a:lnTo>
                  <a:lnTo>
                    <a:pt x="1034745" y="233299"/>
                  </a:lnTo>
                  <a:lnTo>
                    <a:pt x="1035723" y="233299"/>
                  </a:lnTo>
                  <a:lnTo>
                    <a:pt x="1046492" y="229285"/>
                  </a:lnTo>
                  <a:lnTo>
                    <a:pt x="1051191" y="223469"/>
                  </a:lnTo>
                  <a:lnTo>
                    <a:pt x="1055446" y="218198"/>
                  </a:lnTo>
                  <a:lnTo>
                    <a:pt x="1061910" y="201396"/>
                  </a:lnTo>
                  <a:lnTo>
                    <a:pt x="1065199" y="180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1843" y="3924095"/>
              <a:ext cx="229560" cy="2458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87138" y="2226036"/>
              <a:ext cx="444499" cy="28577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81237" y="2340494"/>
              <a:ext cx="300990" cy="203200"/>
            </a:xfrm>
            <a:custGeom>
              <a:avLst/>
              <a:gdLst/>
              <a:ahLst/>
              <a:cxnLst/>
              <a:rect l="l" t="t" r="r" b="b"/>
              <a:pathLst>
                <a:path w="300989" h="203200">
                  <a:moveTo>
                    <a:pt x="273523" y="160662"/>
                  </a:moveTo>
                  <a:lnTo>
                    <a:pt x="241768" y="160662"/>
                  </a:lnTo>
                  <a:lnTo>
                    <a:pt x="256433" y="163454"/>
                  </a:lnTo>
                  <a:lnTo>
                    <a:pt x="266263" y="167653"/>
                  </a:lnTo>
                  <a:lnTo>
                    <a:pt x="274994" y="173570"/>
                  </a:lnTo>
                  <a:lnTo>
                    <a:pt x="282436" y="181059"/>
                  </a:lnTo>
                  <a:lnTo>
                    <a:pt x="288397" y="189972"/>
                  </a:lnTo>
                  <a:lnTo>
                    <a:pt x="294816" y="203198"/>
                  </a:lnTo>
                  <a:lnTo>
                    <a:pt x="299205" y="185520"/>
                  </a:lnTo>
                  <a:lnTo>
                    <a:pt x="299745" y="181059"/>
                  </a:lnTo>
                  <a:lnTo>
                    <a:pt x="300711" y="176680"/>
                  </a:lnTo>
                  <a:lnTo>
                    <a:pt x="300716" y="175698"/>
                  </a:lnTo>
                  <a:lnTo>
                    <a:pt x="290886" y="175698"/>
                  </a:lnTo>
                  <a:lnTo>
                    <a:pt x="284416" y="168731"/>
                  </a:lnTo>
                  <a:lnTo>
                    <a:pt x="276951" y="162685"/>
                  </a:lnTo>
                  <a:lnTo>
                    <a:pt x="273523" y="160662"/>
                  </a:lnTo>
                  <a:close/>
                </a:path>
                <a:path w="300989" h="203200">
                  <a:moveTo>
                    <a:pt x="172564" y="129234"/>
                  </a:moveTo>
                  <a:lnTo>
                    <a:pt x="140570" y="129234"/>
                  </a:lnTo>
                  <a:lnTo>
                    <a:pt x="155235" y="132026"/>
                  </a:lnTo>
                  <a:lnTo>
                    <a:pt x="168253" y="138033"/>
                  </a:lnTo>
                  <a:lnTo>
                    <a:pt x="179061" y="146938"/>
                  </a:lnTo>
                  <a:lnTo>
                    <a:pt x="187289" y="158323"/>
                  </a:lnTo>
                  <a:lnTo>
                    <a:pt x="192570" y="171770"/>
                  </a:lnTo>
                  <a:lnTo>
                    <a:pt x="194535" y="181133"/>
                  </a:lnTo>
                  <a:lnTo>
                    <a:pt x="200954" y="175698"/>
                  </a:lnTo>
                  <a:lnTo>
                    <a:pt x="213151" y="166889"/>
                  </a:lnTo>
                  <a:lnTo>
                    <a:pt x="222608" y="163454"/>
                  </a:lnTo>
                  <a:lnTo>
                    <a:pt x="199972" y="163454"/>
                  </a:lnTo>
                  <a:lnTo>
                    <a:pt x="193571" y="149889"/>
                  </a:lnTo>
                  <a:lnTo>
                    <a:pt x="184235" y="138270"/>
                  </a:lnTo>
                  <a:lnTo>
                    <a:pt x="172564" y="129234"/>
                  </a:lnTo>
                  <a:close/>
                </a:path>
                <a:path w="300989" h="203200">
                  <a:moveTo>
                    <a:pt x="201197" y="10070"/>
                  </a:moveTo>
                  <a:lnTo>
                    <a:pt x="138207" y="10070"/>
                  </a:lnTo>
                  <a:lnTo>
                    <a:pt x="189164" y="15609"/>
                  </a:lnTo>
                  <a:lnTo>
                    <a:pt x="194077" y="17050"/>
                  </a:lnTo>
                  <a:lnTo>
                    <a:pt x="238835" y="41555"/>
                  </a:lnTo>
                  <a:lnTo>
                    <a:pt x="271392" y="78638"/>
                  </a:lnTo>
                  <a:lnTo>
                    <a:pt x="289493" y="124474"/>
                  </a:lnTo>
                  <a:lnTo>
                    <a:pt x="290886" y="175698"/>
                  </a:lnTo>
                  <a:lnTo>
                    <a:pt x="300716" y="175698"/>
                  </a:lnTo>
                  <a:lnTo>
                    <a:pt x="300917" y="133137"/>
                  </a:lnTo>
                  <a:lnTo>
                    <a:pt x="289417" y="92346"/>
                  </a:lnTo>
                  <a:lnTo>
                    <a:pt x="267492" y="56480"/>
                  </a:lnTo>
                  <a:lnTo>
                    <a:pt x="236420" y="27711"/>
                  </a:lnTo>
                  <a:lnTo>
                    <a:pt x="201197" y="10070"/>
                  </a:lnTo>
                  <a:close/>
                </a:path>
                <a:path w="300989" h="203200">
                  <a:moveTo>
                    <a:pt x="246149" y="150686"/>
                  </a:moveTo>
                  <a:lnTo>
                    <a:pt x="199972" y="163454"/>
                  </a:lnTo>
                  <a:lnTo>
                    <a:pt x="222608" y="163454"/>
                  </a:lnTo>
                  <a:lnTo>
                    <a:pt x="227048" y="161842"/>
                  </a:lnTo>
                  <a:lnTo>
                    <a:pt x="241768" y="160662"/>
                  </a:lnTo>
                  <a:lnTo>
                    <a:pt x="273523" y="160662"/>
                  </a:lnTo>
                  <a:lnTo>
                    <a:pt x="268577" y="157744"/>
                  </a:lnTo>
                  <a:lnTo>
                    <a:pt x="259381" y="154091"/>
                  </a:lnTo>
                  <a:lnTo>
                    <a:pt x="253027" y="151669"/>
                  </a:lnTo>
                  <a:lnTo>
                    <a:pt x="246149" y="150686"/>
                  </a:lnTo>
                  <a:close/>
                </a:path>
                <a:path w="300989" h="203200">
                  <a:moveTo>
                    <a:pt x="71343" y="97782"/>
                  </a:moveTo>
                  <a:lnTo>
                    <a:pt x="32283" y="97782"/>
                  </a:lnTo>
                  <a:lnTo>
                    <a:pt x="43200" y="98027"/>
                  </a:lnTo>
                  <a:lnTo>
                    <a:pt x="54037" y="100532"/>
                  </a:lnTo>
                  <a:lnTo>
                    <a:pt x="86091" y="126884"/>
                  </a:lnTo>
                  <a:lnTo>
                    <a:pt x="93337" y="150163"/>
                  </a:lnTo>
                  <a:lnTo>
                    <a:pt x="99756" y="144270"/>
                  </a:lnTo>
                  <a:lnTo>
                    <a:pt x="111953" y="135460"/>
                  </a:lnTo>
                  <a:lnTo>
                    <a:pt x="121410" y="132026"/>
                  </a:lnTo>
                  <a:lnTo>
                    <a:pt x="98774" y="132026"/>
                  </a:lnTo>
                  <a:lnTo>
                    <a:pt x="92364" y="118452"/>
                  </a:lnTo>
                  <a:lnTo>
                    <a:pt x="83013" y="106817"/>
                  </a:lnTo>
                  <a:lnTo>
                    <a:pt x="71343" y="97782"/>
                  </a:lnTo>
                  <a:close/>
                </a:path>
                <a:path w="300989" h="203200">
                  <a:moveTo>
                    <a:pt x="142830" y="119494"/>
                  </a:moveTo>
                  <a:lnTo>
                    <a:pt x="127373" y="120150"/>
                  </a:lnTo>
                  <a:lnTo>
                    <a:pt x="112469" y="124403"/>
                  </a:lnTo>
                  <a:lnTo>
                    <a:pt x="98774" y="132026"/>
                  </a:lnTo>
                  <a:lnTo>
                    <a:pt x="121410" y="132026"/>
                  </a:lnTo>
                  <a:lnTo>
                    <a:pt x="125850" y="130413"/>
                  </a:lnTo>
                  <a:lnTo>
                    <a:pt x="140570" y="129234"/>
                  </a:lnTo>
                  <a:lnTo>
                    <a:pt x="172564" y="129234"/>
                  </a:lnTo>
                  <a:lnTo>
                    <a:pt x="172320" y="129045"/>
                  </a:lnTo>
                  <a:lnTo>
                    <a:pt x="158183" y="122663"/>
                  </a:lnTo>
                  <a:lnTo>
                    <a:pt x="142830" y="119494"/>
                  </a:lnTo>
                  <a:close/>
                </a:path>
                <a:path w="300989" h="203200">
                  <a:moveTo>
                    <a:pt x="145902" y="0"/>
                  </a:moveTo>
                  <a:lnTo>
                    <a:pt x="101534" y="7424"/>
                  </a:lnTo>
                  <a:lnTo>
                    <a:pt x="61341" y="27107"/>
                  </a:lnTo>
                  <a:lnTo>
                    <a:pt x="28181" y="57632"/>
                  </a:lnTo>
                  <a:lnTo>
                    <a:pt x="4912" y="97585"/>
                  </a:lnTo>
                  <a:lnTo>
                    <a:pt x="0" y="109371"/>
                  </a:lnTo>
                  <a:lnTo>
                    <a:pt x="11266" y="103478"/>
                  </a:lnTo>
                  <a:lnTo>
                    <a:pt x="21550" y="99648"/>
                  </a:lnTo>
                  <a:lnTo>
                    <a:pt x="32283" y="97782"/>
                  </a:lnTo>
                  <a:lnTo>
                    <a:pt x="71343" y="97782"/>
                  </a:lnTo>
                  <a:lnTo>
                    <a:pt x="71086" y="97585"/>
                  </a:lnTo>
                  <a:lnTo>
                    <a:pt x="56985" y="91234"/>
                  </a:lnTo>
                  <a:lnTo>
                    <a:pt x="54778" y="90710"/>
                  </a:lnTo>
                  <a:lnTo>
                    <a:pt x="18667" y="90710"/>
                  </a:lnTo>
                  <a:lnTo>
                    <a:pt x="48623" y="49843"/>
                  </a:lnTo>
                  <a:lnTo>
                    <a:pt x="89915" y="22222"/>
                  </a:lnTo>
                  <a:lnTo>
                    <a:pt x="138207" y="10070"/>
                  </a:lnTo>
                  <a:lnTo>
                    <a:pt x="201197" y="10070"/>
                  </a:lnTo>
                  <a:lnTo>
                    <a:pt x="197483" y="8210"/>
                  </a:lnTo>
                  <a:lnTo>
                    <a:pt x="191588" y="6246"/>
                  </a:lnTo>
                  <a:lnTo>
                    <a:pt x="145902" y="0"/>
                  </a:lnTo>
                  <a:close/>
                </a:path>
                <a:path w="300989" h="203200">
                  <a:moveTo>
                    <a:pt x="37629" y="88026"/>
                  </a:moveTo>
                  <a:lnTo>
                    <a:pt x="28025" y="88582"/>
                  </a:lnTo>
                  <a:lnTo>
                    <a:pt x="18667" y="90710"/>
                  </a:lnTo>
                  <a:lnTo>
                    <a:pt x="54778" y="90710"/>
                  </a:lnTo>
                  <a:lnTo>
                    <a:pt x="47332" y="88942"/>
                  </a:lnTo>
                  <a:lnTo>
                    <a:pt x="37629" y="88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1129" y="2340494"/>
              <a:ext cx="351024" cy="34076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52779" y="2982328"/>
              <a:ext cx="447675" cy="506730"/>
            </a:xfrm>
            <a:custGeom>
              <a:avLst/>
              <a:gdLst/>
              <a:ahLst/>
              <a:cxnLst/>
              <a:rect l="l" t="t" r="r" b="b"/>
              <a:pathLst>
                <a:path w="447675" h="506729">
                  <a:moveTo>
                    <a:pt x="422033" y="7848"/>
                  </a:moveTo>
                  <a:lnTo>
                    <a:pt x="412737" y="5435"/>
                  </a:lnTo>
                  <a:lnTo>
                    <a:pt x="400469" y="49517"/>
                  </a:lnTo>
                  <a:lnTo>
                    <a:pt x="390182" y="84175"/>
                  </a:lnTo>
                  <a:lnTo>
                    <a:pt x="381838" y="109905"/>
                  </a:lnTo>
                  <a:lnTo>
                    <a:pt x="375399" y="127215"/>
                  </a:lnTo>
                  <a:lnTo>
                    <a:pt x="378129" y="107391"/>
                  </a:lnTo>
                  <a:lnTo>
                    <a:pt x="382625" y="80911"/>
                  </a:lnTo>
                  <a:lnTo>
                    <a:pt x="388785" y="48742"/>
                  </a:lnTo>
                  <a:lnTo>
                    <a:pt x="396481" y="11785"/>
                  </a:lnTo>
                  <a:lnTo>
                    <a:pt x="398970" y="1955"/>
                  </a:lnTo>
                  <a:lnTo>
                    <a:pt x="389153" y="0"/>
                  </a:lnTo>
                  <a:lnTo>
                    <a:pt x="387184" y="9817"/>
                  </a:lnTo>
                  <a:lnTo>
                    <a:pt x="377698" y="54724"/>
                  </a:lnTo>
                  <a:lnTo>
                    <a:pt x="370763" y="91960"/>
                  </a:lnTo>
                  <a:lnTo>
                    <a:pt x="366496" y="120192"/>
                  </a:lnTo>
                  <a:lnTo>
                    <a:pt x="365048" y="138023"/>
                  </a:lnTo>
                  <a:lnTo>
                    <a:pt x="365048" y="140449"/>
                  </a:lnTo>
                  <a:lnTo>
                    <a:pt x="365569" y="146862"/>
                  </a:lnTo>
                  <a:lnTo>
                    <a:pt x="370484" y="148297"/>
                  </a:lnTo>
                  <a:lnTo>
                    <a:pt x="371919" y="148297"/>
                  </a:lnTo>
                  <a:lnTo>
                    <a:pt x="377215" y="144589"/>
                  </a:lnTo>
                  <a:lnTo>
                    <a:pt x="386118" y="126695"/>
                  </a:lnTo>
                  <a:lnTo>
                    <a:pt x="400456" y="84493"/>
                  </a:lnTo>
                  <a:lnTo>
                    <a:pt x="422033" y="7848"/>
                  </a:lnTo>
                  <a:close/>
                </a:path>
                <a:path w="447675" h="506729">
                  <a:moveTo>
                    <a:pt x="447116" y="497027"/>
                  </a:moveTo>
                  <a:lnTo>
                    <a:pt x="1955" y="388010"/>
                  </a:lnTo>
                  <a:lnTo>
                    <a:pt x="0" y="397370"/>
                  </a:lnTo>
                  <a:lnTo>
                    <a:pt x="444627" y="506387"/>
                  </a:lnTo>
                  <a:lnTo>
                    <a:pt x="447116" y="4970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6150" y="2707253"/>
              <a:ext cx="75791" cy="22301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50112" y="2661094"/>
              <a:ext cx="824230" cy="802640"/>
            </a:xfrm>
            <a:custGeom>
              <a:avLst/>
              <a:gdLst/>
              <a:ahLst/>
              <a:cxnLst/>
              <a:rect l="l" t="t" r="r" b="b"/>
              <a:pathLst>
                <a:path w="824230" h="802639">
                  <a:moveTo>
                    <a:pt x="19646" y="236766"/>
                  </a:moveTo>
                  <a:lnTo>
                    <a:pt x="0" y="236766"/>
                  </a:lnTo>
                  <a:lnTo>
                    <a:pt x="0" y="246583"/>
                  </a:lnTo>
                  <a:lnTo>
                    <a:pt x="19646" y="246583"/>
                  </a:lnTo>
                  <a:lnTo>
                    <a:pt x="19646" y="236766"/>
                  </a:lnTo>
                  <a:close/>
                </a:path>
                <a:path w="824230" h="802639">
                  <a:moveTo>
                    <a:pt x="388645" y="114909"/>
                  </a:moveTo>
                  <a:lnTo>
                    <a:pt x="369963" y="114909"/>
                  </a:lnTo>
                  <a:lnTo>
                    <a:pt x="369963" y="32943"/>
                  </a:lnTo>
                  <a:lnTo>
                    <a:pt x="369963" y="31432"/>
                  </a:lnTo>
                  <a:lnTo>
                    <a:pt x="369963" y="27508"/>
                  </a:lnTo>
                  <a:lnTo>
                    <a:pt x="369963" y="21615"/>
                  </a:lnTo>
                  <a:lnTo>
                    <a:pt x="369963" y="11785"/>
                  </a:lnTo>
                  <a:lnTo>
                    <a:pt x="369963" y="10350"/>
                  </a:lnTo>
                  <a:lnTo>
                    <a:pt x="378320" y="9372"/>
                  </a:lnTo>
                  <a:lnTo>
                    <a:pt x="377825" y="0"/>
                  </a:lnTo>
                  <a:lnTo>
                    <a:pt x="373405" y="0"/>
                  </a:lnTo>
                  <a:lnTo>
                    <a:pt x="368985" y="533"/>
                  </a:lnTo>
                  <a:lnTo>
                    <a:pt x="364566" y="990"/>
                  </a:lnTo>
                  <a:lnTo>
                    <a:pt x="360146" y="1676"/>
                  </a:lnTo>
                  <a:lnTo>
                    <a:pt x="360146" y="11785"/>
                  </a:lnTo>
                  <a:lnTo>
                    <a:pt x="360146" y="23114"/>
                  </a:lnTo>
                  <a:lnTo>
                    <a:pt x="360146" y="32943"/>
                  </a:lnTo>
                  <a:lnTo>
                    <a:pt x="360146" y="86956"/>
                  </a:lnTo>
                  <a:lnTo>
                    <a:pt x="360146" y="96774"/>
                  </a:lnTo>
                  <a:lnTo>
                    <a:pt x="360146" y="114909"/>
                  </a:lnTo>
                  <a:lnTo>
                    <a:pt x="341972" y="114909"/>
                  </a:lnTo>
                  <a:lnTo>
                    <a:pt x="341972" y="124739"/>
                  </a:lnTo>
                  <a:lnTo>
                    <a:pt x="360146" y="124739"/>
                  </a:lnTo>
                  <a:lnTo>
                    <a:pt x="360146" y="134099"/>
                  </a:lnTo>
                  <a:lnTo>
                    <a:pt x="341972" y="134099"/>
                  </a:lnTo>
                  <a:lnTo>
                    <a:pt x="341972" y="143459"/>
                  </a:lnTo>
                  <a:lnTo>
                    <a:pt x="360146" y="143459"/>
                  </a:lnTo>
                  <a:lnTo>
                    <a:pt x="360146" y="162128"/>
                  </a:lnTo>
                  <a:lnTo>
                    <a:pt x="360146" y="584504"/>
                  </a:lnTo>
                  <a:lnTo>
                    <a:pt x="357682" y="583984"/>
                  </a:lnTo>
                  <a:lnTo>
                    <a:pt x="355231" y="583526"/>
                  </a:lnTo>
                  <a:lnTo>
                    <a:pt x="352285" y="583526"/>
                  </a:lnTo>
                  <a:lnTo>
                    <a:pt x="344385" y="584454"/>
                  </a:lnTo>
                  <a:lnTo>
                    <a:pt x="338099" y="586892"/>
                  </a:lnTo>
                  <a:lnTo>
                    <a:pt x="333006" y="590346"/>
                  </a:lnTo>
                  <a:lnTo>
                    <a:pt x="328701" y="594334"/>
                  </a:lnTo>
                  <a:lnTo>
                    <a:pt x="319849" y="602183"/>
                  </a:lnTo>
                  <a:lnTo>
                    <a:pt x="308063" y="602183"/>
                  </a:lnTo>
                  <a:lnTo>
                    <a:pt x="304622" y="601662"/>
                  </a:lnTo>
                  <a:lnTo>
                    <a:pt x="304622" y="546201"/>
                  </a:lnTo>
                  <a:lnTo>
                    <a:pt x="360146" y="546201"/>
                  </a:lnTo>
                  <a:lnTo>
                    <a:pt x="360146" y="536841"/>
                  </a:lnTo>
                  <a:lnTo>
                    <a:pt x="304622" y="536841"/>
                  </a:lnTo>
                  <a:lnTo>
                    <a:pt x="304622" y="471500"/>
                  </a:lnTo>
                  <a:lnTo>
                    <a:pt x="360146" y="471500"/>
                  </a:lnTo>
                  <a:lnTo>
                    <a:pt x="360146" y="461683"/>
                  </a:lnTo>
                  <a:lnTo>
                    <a:pt x="304622" y="461683"/>
                  </a:lnTo>
                  <a:lnTo>
                    <a:pt x="304622" y="396392"/>
                  </a:lnTo>
                  <a:lnTo>
                    <a:pt x="360146" y="396392"/>
                  </a:lnTo>
                  <a:lnTo>
                    <a:pt x="360146" y="386575"/>
                  </a:lnTo>
                  <a:lnTo>
                    <a:pt x="304622" y="386575"/>
                  </a:lnTo>
                  <a:lnTo>
                    <a:pt x="304622" y="321754"/>
                  </a:lnTo>
                  <a:lnTo>
                    <a:pt x="360146" y="321754"/>
                  </a:lnTo>
                  <a:lnTo>
                    <a:pt x="360146" y="311873"/>
                  </a:lnTo>
                  <a:lnTo>
                    <a:pt x="304622" y="311873"/>
                  </a:lnTo>
                  <a:lnTo>
                    <a:pt x="304622" y="246583"/>
                  </a:lnTo>
                  <a:lnTo>
                    <a:pt x="360146" y="246583"/>
                  </a:lnTo>
                  <a:lnTo>
                    <a:pt x="360146" y="236766"/>
                  </a:lnTo>
                  <a:lnTo>
                    <a:pt x="304622" y="236766"/>
                  </a:lnTo>
                  <a:lnTo>
                    <a:pt x="304622" y="171945"/>
                  </a:lnTo>
                  <a:lnTo>
                    <a:pt x="360146" y="171945"/>
                  </a:lnTo>
                  <a:lnTo>
                    <a:pt x="360146" y="162128"/>
                  </a:lnTo>
                  <a:lnTo>
                    <a:pt x="304622" y="162128"/>
                  </a:lnTo>
                  <a:lnTo>
                    <a:pt x="304622" y="96774"/>
                  </a:lnTo>
                  <a:lnTo>
                    <a:pt x="360146" y="96774"/>
                  </a:lnTo>
                  <a:lnTo>
                    <a:pt x="360146" y="86956"/>
                  </a:lnTo>
                  <a:lnTo>
                    <a:pt x="304622" y="86956"/>
                  </a:lnTo>
                  <a:lnTo>
                    <a:pt x="304622" y="45669"/>
                  </a:lnTo>
                  <a:lnTo>
                    <a:pt x="315442" y="42468"/>
                  </a:lnTo>
                  <a:lnTo>
                    <a:pt x="330111" y="38709"/>
                  </a:lnTo>
                  <a:lnTo>
                    <a:pt x="345059" y="35496"/>
                  </a:lnTo>
                  <a:lnTo>
                    <a:pt x="360146" y="32943"/>
                  </a:lnTo>
                  <a:lnTo>
                    <a:pt x="360146" y="23114"/>
                  </a:lnTo>
                  <a:lnTo>
                    <a:pt x="348538" y="25006"/>
                  </a:lnTo>
                  <a:lnTo>
                    <a:pt x="347433" y="25171"/>
                  </a:lnTo>
                  <a:lnTo>
                    <a:pt x="347027" y="25260"/>
                  </a:lnTo>
                  <a:lnTo>
                    <a:pt x="344322" y="25692"/>
                  </a:lnTo>
                  <a:lnTo>
                    <a:pt x="334429" y="27749"/>
                  </a:lnTo>
                  <a:lnTo>
                    <a:pt x="330669" y="28486"/>
                  </a:lnTo>
                  <a:lnTo>
                    <a:pt x="329755" y="28714"/>
                  </a:lnTo>
                  <a:lnTo>
                    <a:pt x="328637" y="28943"/>
                  </a:lnTo>
                  <a:lnTo>
                    <a:pt x="321437" y="30772"/>
                  </a:lnTo>
                  <a:lnTo>
                    <a:pt x="314261" y="32537"/>
                  </a:lnTo>
                  <a:lnTo>
                    <a:pt x="313283" y="32829"/>
                  </a:lnTo>
                  <a:lnTo>
                    <a:pt x="298234" y="37325"/>
                  </a:lnTo>
                  <a:lnTo>
                    <a:pt x="294792" y="38582"/>
                  </a:lnTo>
                  <a:lnTo>
                    <a:pt x="294792" y="48933"/>
                  </a:lnTo>
                  <a:lnTo>
                    <a:pt x="294792" y="86956"/>
                  </a:lnTo>
                  <a:lnTo>
                    <a:pt x="294792" y="594728"/>
                  </a:lnTo>
                  <a:lnTo>
                    <a:pt x="294297" y="594334"/>
                  </a:lnTo>
                  <a:lnTo>
                    <a:pt x="270725" y="583526"/>
                  </a:lnTo>
                  <a:lnTo>
                    <a:pt x="262534" y="584454"/>
                  </a:lnTo>
                  <a:lnTo>
                    <a:pt x="256108" y="586892"/>
                  </a:lnTo>
                  <a:lnTo>
                    <a:pt x="250964" y="590346"/>
                  </a:lnTo>
                  <a:lnTo>
                    <a:pt x="246646" y="594334"/>
                  </a:lnTo>
                  <a:lnTo>
                    <a:pt x="242709" y="597738"/>
                  </a:lnTo>
                  <a:lnTo>
                    <a:pt x="239280" y="601205"/>
                  </a:lnTo>
                  <a:lnTo>
                    <a:pt x="238785" y="601243"/>
                  </a:lnTo>
                  <a:lnTo>
                    <a:pt x="238785" y="546201"/>
                  </a:lnTo>
                  <a:lnTo>
                    <a:pt x="294792" y="546201"/>
                  </a:lnTo>
                  <a:lnTo>
                    <a:pt x="294792" y="536841"/>
                  </a:lnTo>
                  <a:lnTo>
                    <a:pt x="238785" y="536841"/>
                  </a:lnTo>
                  <a:lnTo>
                    <a:pt x="238785" y="471500"/>
                  </a:lnTo>
                  <a:lnTo>
                    <a:pt x="294792" y="471500"/>
                  </a:lnTo>
                  <a:lnTo>
                    <a:pt x="294792" y="461683"/>
                  </a:lnTo>
                  <a:lnTo>
                    <a:pt x="238785" y="461683"/>
                  </a:lnTo>
                  <a:lnTo>
                    <a:pt x="238785" y="396392"/>
                  </a:lnTo>
                  <a:lnTo>
                    <a:pt x="294792" y="396392"/>
                  </a:lnTo>
                  <a:lnTo>
                    <a:pt x="294792" y="386575"/>
                  </a:lnTo>
                  <a:lnTo>
                    <a:pt x="238785" y="386575"/>
                  </a:lnTo>
                  <a:lnTo>
                    <a:pt x="238785" y="321754"/>
                  </a:lnTo>
                  <a:lnTo>
                    <a:pt x="294792" y="321754"/>
                  </a:lnTo>
                  <a:lnTo>
                    <a:pt x="294792" y="311873"/>
                  </a:lnTo>
                  <a:lnTo>
                    <a:pt x="238785" y="311873"/>
                  </a:lnTo>
                  <a:lnTo>
                    <a:pt x="238785" y="246583"/>
                  </a:lnTo>
                  <a:lnTo>
                    <a:pt x="294792" y="246583"/>
                  </a:lnTo>
                  <a:lnTo>
                    <a:pt x="294792" y="236766"/>
                  </a:lnTo>
                  <a:lnTo>
                    <a:pt x="238785" y="236766"/>
                  </a:lnTo>
                  <a:lnTo>
                    <a:pt x="238785" y="171945"/>
                  </a:lnTo>
                  <a:lnTo>
                    <a:pt x="294792" y="171945"/>
                  </a:lnTo>
                  <a:lnTo>
                    <a:pt x="294792" y="162128"/>
                  </a:lnTo>
                  <a:lnTo>
                    <a:pt x="238785" y="162128"/>
                  </a:lnTo>
                  <a:lnTo>
                    <a:pt x="238785" y="96774"/>
                  </a:lnTo>
                  <a:lnTo>
                    <a:pt x="294792" y="96774"/>
                  </a:lnTo>
                  <a:lnTo>
                    <a:pt x="294792" y="86956"/>
                  </a:lnTo>
                  <a:lnTo>
                    <a:pt x="238785" y="86956"/>
                  </a:lnTo>
                  <a:lnTo>
                    <a:pt x="238785" y="73863"/>
                  </a:lnTo>
                  <a:lnTo>
                    <a:pt x="251993" y="66776"/>
                  </a:lnTo>
                  <a:lnTo>
                    <a:pt x="268020" y="59258"/>
                  </a:lnTo>
                  <a:lnTo>
                    <a:pt x="284416" y="52578"/>
                  </a:lnTo>
                  <a:lnTo>
                    <a:pt x="294792" y="48933"/>
                  </a:lnTo>
                  <a:lnTo>
                    <a:pt x="294792" y="38582"/>
                  </a:lnTo>
                  <a:lnTo>
                    <a:pt x="247942" y="58127"/>
                  </a:lnTo>
                  <a:lnTo>
                    <a:pt x="228955" y="68427"/>
                  </a:lnTo>
                  <a:lnTo>
                    <a:pt x="228955" y="79324"/>
                  </a:lnTo>
                  <a:lnTo>
                    <a:pt x="228955" y="86956"/>
                  </a:lnTo>
                  <a:lnTo>
                    <a:pt x="228955" y="602183"/>
                  </a:lnTo>
                  <a:lnTo>
                    <a:pt x="221094" y="602183"/>
                  </a:lnTo>
                  <a:lnTo>
                    <a:pt x="212255" y="594334"/>
                  </a:lnTo>
                  <a:lnTo>
                    <a:pt x="211201" y="593344"/>
                  </a:lnTo>
                  <a:lnTo>
                    <a:pt x="208013" y="590346"/>
                  </a:lnTo>
                  <a:lnTo>
                    <a:pt x="203034" y="586892"/>
                  </a:lnTo>
                  <a:lnTo>
                    <a:pt x="196773" y="584454"/>
                  </a:lnTo>
                  <a:lnTo>
                    <a:pt x="188671" y="583526"/>
                  </a:lnTo>
                  <a:lnTo>
                    <a:pt x="180771" y="584454"/>
                  </a:lnTo>
                  <a:lnTo>
                    <a:pt x="174485" y="586892"/>
                  </a:lnTo>
                  <a:lnTo>
                    <a:pt x="173431" y="587616"/>
                  </a:lnTo>
                  <a:lnTo>
                    <a:pt x="173431" y="546201"/>
                  </a:lnTo>
                  <a:lnTo>
                    <a:pt x="228955" y="546201"/>
                  </a:lnTo>
                  <a:lnTo>
                    <a:pt x="228955" y="536841"/>
                  </a:lnTo>
                  <a:lnTo>
                    <a:pt x="173431" y="536841"/>
                  </a:lnTo>
                  <a:lnTo>
                    <a:pt x="173431" y="471500"/>
                  </a:lnTo>
                  <a:lnTo>
                    <a:pt x="228955" y="471500"/>
                  </a:lnTo>
                  <a:lnTo>
                    <a:pt x="228955" y="461683"/>
                  </a:lnTo>
                  <a:lnTo>
                    <a:pt x="173431" y="461683"/>
                  </a:lnTo>
                  <a:lnTo>
                    <a:pt x="173431" y="396392"/>
                  </a:lnTo>
                  <a:lnTo>
                    <a:pt x="228955" y="396392"/>
                  </a:lnTo>
                  <a:lnTo>
                    <a:pt x="228955" y="386575"/>
                  </a:lnTo>
                  <a:lnTo>
                    <a:pt x="173431" y="386575"/>
                  </a:lnTo>
                  <a:lnTo>
                    <a:pt x="173431" y="321754"/>
                  </a:lnTo>
                  <a:lnTo>
                    <a:pt x="228955" y="321754"/>
                  </a:lnTo>
                  <a:lnTo>
                    <a:pt x="228955" y="311873"/>
                  </a:lnTo>
                  <a:lnTo>
                    <a:pt x="173431" y="311873"/>
                  </a:lnTo>
                  <a:lnTo>
                    <a:pt x="173431" y="246583"/>
                  </a:lnTo>
                  <a:lnTo>
                    <a:pt x="228955" y="246583"/>
                  </a:lnTo>
                  <a:lnTo>
                    <a:pt x="228955" y="236766"/>
                  </a:lnTo>
                  <a:lnTo>
                    <a:pt x="173431" y="236766"/>
                  </a:lnTo>
                  <a:lnTo>
                    <a:pt x="173431" y="171945"/>
                  </a:lnTo>
                  <a:lnTo>
                    <a:pt x="228955" y="171945"/>
                  </a:lnTo>
                  <a:lnTo>
                    <a:pt x="228955" y="162128"/>
                  </a:lnTo>
                  <a:lnTo>
                    <a:pt x="173431" y="162128"/>
                  </a:lnTo>
                  <a:lnTo>
                    <a:pt x="173431" y="119659"/>
                  </a:lnTo>
                  <a:lnTo>
                    <a:pt x="179501" y="114427"/>
                  </a:lnTo>
                  <a:lnTo>
                    <a:pt x="187439" y="107797"/>
                  </a:lnTo>
                  <a:lnTo>
                    <a:pt x="195376" y="101561"/>
                  </a:lnTo>
                  <a:lnTo>
                    <a:pt x="202031" y="96774"/>
                  </a:lnTo>
                  <a:lnTo>
                    <a:pt x="228955" y="96774"/>
                  </a:lnTo>
                  <a:lnTo>
                    <a:pt x="228955" y="86956"/>
                  </a:lnTo>
                  <a:lnTo>
                    <a:pt x="216433" y="86956"/>
                  </a:lnTo>
                  <a:lnTo>
                    <a:pt x="219875" y="84747"/>
                  </a:lnTo>
                  <a:lnTo>
                    <a:pt x="228142" y="79768"/>
                  </a:lnTo>
                  <a:lnTo>
                    <a:pt x="228955" y="79324"/>
                  </a:lnTo>
                  <a:lnTo>
                    <a:pt x="228955" y="68427"/>
                  </a:lnTo>
                  <a:lnTo>
                    <a:pt x="189611" y="93929"/>
                  </a:lnTo>
                  <a:lnTo>
                    <a:pt x="163614" y="115303"/>
                  </a:lnTo>
                  <a:lnTo>
                    <a:pt x="163614" y="128625"/>
                  </a:lnTo>
                  <a:lnTo>
                    <a:pt x="163614" y="162128"/>
                  </a:lnTo>
                  <a:lnTo>
                    <a:pt x="132308" y="162128"/>
                  </a:lnTo>
                  <a:lnTo>
                    <a:pt x="136309" y="157327"/>
                  </a:lnTo>
                  <a:lnTo>
                    <a:pt x="136652" y="156921"/>
                  </a:lnTo>
                  <a:lnTo>
                    <a:pt x="136994" y="156540"/>
                  </a:lnTo>
                  <a:lnTo>
                    <a:pt x="146151" y="146304"/>
                  </a:lnTo>
                  <a:lnTo>
                    <a:pt x="149288" y="142925"/>
                  </a:lnTo>
                  <a:lnTo>
                    <a:pt x="155028" y="137033"/>
                  </a:lnTo>
                  <a:lnTo>
                    <a:pt x="161061" y="130987"/>
                  </a:lnTo>
                  <a:lnTo>
                    <a:pt x="163614" y="128625"/>
                  </a:lnTo>
                  <a:lnTo>
                    <a:pt x="163614" y="115303"/>
                  </a:lnTo>
                  <a:lnTo>
                    <a:pt x="152742" y="125361"/>
                  </a:lnTo>
                  <a:lnTo>
                    <a:pt x="140830" y="137541"/>
                  </a:lnTo>
                  <a:lnTo>
                    <a:pt x="129362" y="150444"/>
                  </a:lnTo>
                  <a:lnTo>
                    <a:pt x="118414" y="164084"/>
                  </a:lnTo>
                  <a:lnTo>
                    <a:pt x="112026" y="171945"/>
                  </a:lnTo>
                  <a:lnTo>
                    <a:pt x="112407" y="171945"/>
                  </a:lnTo>
                  <a:lnTo>
                    <a:pt x="108153" y="177698"/>
                  </a:lnTo>
                  <a:lnTo>
                    <a:pt x="107594" y="178498"/>
                  </a:lnTo>
                  <a:lnTo>
                    <a:pt x="107594" y="177838"/>
                  </a:lnTo>
                  <a:lnTo>
                    <a:pt x="98259" y="192049"/>
                  </a:lnTo>
                  <a:lnTo>
                    <a:pt x="96786" y="194538"/>
                  </a:lnTo>
                  <a:lnTo>
                    <a:pt x="95313" y="196951"/>
                  </a:lnTo>
                  <a:lnTo>
                    <a:pt x="95097" y="197307"/>
                  </a:lnTo>
                  <a:lnTo>
                    <a:pt x="94335" y="198462"/>
                  </a:lnTo>
                  <a:lnTo>
                    <a:pt x="93764" y="199440"/>
                  </a:lnTo>
                  <a:lnTo>
                    <a:pt x="80581" y="199440"/>
                  </a:lnTo>
                  <a:lnTo>
                    <a:pt x="85102" y="191998"/>
                  </a:lnTo>
                  <a:lnTo>
                    <a:pt x="89852" y="184454"/>
                  </a:lnTo>
                  <a:lnTo>
                    <a:pt x="94881" y="176911"/>
                  </a:lnTo>
                  <a:lnTo>
                    <a:pt x="100228" y="169456"/>
                  </a:lnTo>
                  <a:lnTo>
                    <a:pt x="102196" y="166509"/>
                  </a:lnTo>
                  <a:lnTo>
                    <a:pt x="104648" y="163563"/>
                  </a:lnTo>
                  <a:lnTo>
                    <a:pt x="106616" y="160159"/>
                  </a:lnTo>
                  <a:lnTo>
                    <a:pt x="120789" y="142824"/>
                  </a:lnTo>
                  <a:lnTo>
                    <a:pt x="152082" y="110591"/>
                  </a:lnTo>
                  <a:lnTo>
                    <a:pt x="186651" y="82029"/>
                  </a:lnTo>
                  <a:lnTo>
                    <a:pt x="219214" y="60667"/>
                  </a:lnTo>
                  <a:lnTo>
                    <a:pt x="268389" y="36347"/>
                  </a:lnTo>
                  <a:lnTo>
                    <a:pt x="315709" y="20421"/>
                  </a:lnTo>
                  <a:lnTo>
                    <a:pt x="360146" y="11785"/>
                  </a:lnTo>
                  <a:lnTo>
                    <a:pt x="360146" y="1676"/>
                  </a:lnTo>
                  <a:lnTo>
                    <a:pt x="314604" y="10731"/>
                  </a:lnTo>
                  <a:lnTo>
                    <a:pt x="264706" y="27343"/>
                  </a:lnTo>
                  <a:lnTo>
                    <a:pt x="214223" y="52400"/>
                  </a:lnTo>
                  <a:lnTo>
                    <a:pt x="181051" y="74091"/>
                  </a:lnTo>
                  <a:lnTo>
                    <a:pt x="145389" y="103390"/>
                  </a:lnTo>
                  <a:lnTo>
                    <a:pt x="113499" y="136512"/>
                  </a:lnTo>
                  <a:lnTo>
                    <a:pt x="96786" y="157670"/>
                  </a:lnTo>
                  <a:lnTo>
                    <a:pt x="94335" y="161137"/>
                  </a:lnTo>
                  <a:lnTo>
                    <a:pt x="68287" y="201866"/>
                  </a:lnTo>
                  <a:lnTo>
                    <a:pt x="64363" y="209270"/>
                  </a:lnTo>
                  <a:lnTo>
                    <a:pt x="88430" y="209270"/>
                  </a:lnTo>
                  <a:lnTo>
                    <a:pt x="99237" y="209270"/>
                  </a:lnTo>
                  <a:lnTo>
                    <a:pt x="107594" y="209270"/>
                  </a:lnTo>
                  <a:lnTo>
                    <a:pt x="107594" y="196164"/>
                  </a:lnTo>
                  <a:lnTo>
                    <a:pt x="111404" y="190068"/>
                  </a:lnTo>
                  <a:lnTo>
                    <a:pt x="116166" y="183172"/>
                  </a:lnTo>
                  <a:lnTo>
                    <a:pt x="124345" y="171945"/>
                  </a:lnTo>
                  <a:lnTo>
                    <a:pt x="163614" y="171945"/>
                  </a:lnTo>
                  <a:lnTo>
                    <a:pt x="163614" y="311861"/>
                  </a:lnTo>
                  <a:lnTo>
                    <a:pt x="163614" y="321754"/>
                  </a:lnTo>
                  <a:lnTo>
                    <a:pt x="163614" y="595642"/>
                  </a:lnTo>
                  <a:lnTo>
                    <a:pt x="156248" y="602183"/>
                  </a:lnTo>
                  <a:lnTo>
                    <a:pt x="139534" y="602183"/>
                  </a:lnTo>
                  <a:lnTo>
                    <a:pt x="130695" y="594334"/>
                  </a:lnTo>
                  <a:lnTo>
                    <a:pt x="129628" y="593344"/>
                  </a:lnTo>
                  <a:lnTo>
                    <a:pt x="126377" y="590346"/>
                  </a:lnTo>
                  <a:lnTo>
                    <a:pt x="121297" y="586892"/>
                  </a:lnTo>
                  <a:lnTo>
                    <a:pt x="115011" y="584454"/>
                  </a:lnTo>
                  <a:lnTo>
                    <a:pt x="111023" y="583984"/>
                  </a:lnTo>
                  <a:lnTo>
                    <a:pt x="107594" y="583590"/>
                  </a:lnTo>
                  <a:lnTo>
                    <a:pt x="107594" y="546201"/>
                  </a:lnTo>
                  <a:lnTo>
                    <a:pt x="163614" y="546201"/>
                  </a:lnTo>
                  <a:lnTo>
                    <a:pt x="163614" y="536841"/>
                  </a:lnTo>
                  <a:lnTo>
                    <a:pt x="107594" y="536841"/>
                  </a:lnTo>
                  <a:lnTo>
                    <a:pt x="107594" y="471500"/>
                  </a:lnTo>
                  <a:lnTo>
                    <a:pt x="163614" y="471500"/>
                  </a:lnTo>
                  <a:lnTo>
                    <a:pt x="163614" y="461683"/>
                  </a:lnTo>
                  <a:lnTo>
                    <a:pt x="107594" y="461683"/>
                  </a:lnTo>
                  <a:lnTo>
                    <a:pt x="107594" y="396392"/>
                  </a:lnTo>
                  <a:lnTo>
                    <a:pt x="163614" y="396392"/>
                  </a:lnTo>
                  <a:lnTo>
                    <a:pt x="163614" y="386575"/>
                  </a:lnTo>
                  <a:lnTo>
                    <a:pt x="107594" y="386575"/>
                  </a:lnTo>
                  <a:lnTo>
                    <a:pt x="107594" y="321754"/>
                  </a:lnTo>
                  <a:lnTo>
                    <a:pt x="163614" y="321754"/>
                  </a:lnTo>
                  <a:lnTo>
                    <a:pt x="163614" y="311861"/>
                  </a:lnTo>
                  <a:lnTo>
                    <a:pt x="107594" y="311861"/>
                  </a:lnTo>
                  <a:lnTo>
                    <a:pt x="107594" y="274548"/>
                  </a:lnTo>
                  <a:lnTo>
                    <a:pt x="107594" y="265252"/>
                  </a:lnTo>
                  <a:lnTo>
                    <a:pt x="97764" y="265252"/>
                  </a:lnTo>
                  <a:lnTo>
                    <a:pt x="97764" y="274548"/>
                  </a:lnTo>
                  <a:lnTo>
                    <a:pt x="97764" y="311873"/>
                  </a:lnTo>
                  <a:lnTo>
                    <a:pt x="97764" y="575945"/>
                  </a:lnTo>
                  <a:lnTo>
                    <a:pt x="97345" y="575246"/>
                  </a:lnTo>
                  <a:lnTo>
                    <a:pt x="92824" y="567156"/>
                  </a:lnTo>
                  <a:lnTo>
                    <a:pt x="92824" y="586955"/>
                  </a:lnTo>
                  <a:lnTo>
                    <a:pt x="88925" y="588899"/>
                  </a:lnTo>
                  <a:lnTo>
                    <a:pt x="86474" y="591388"/>
                  </a:lnTo>
                  <a:lnTo>
                    <a:pt x="83527" y="593813"/>
                  </a:lnTo>
                  <a:lnTo>
                    <a:pt x="76047" y="580758"/>
                  </a:lnTo>
                  <a:lnTo>
                    <a:pt x="56502" y="539788"/>
                  </a:lnTo>
                  <a:lnTo>
                    <a:pt x="43662" y="503453"/>
                  </a:lnTo>
                  <a:lnTo>
                    <a:pt x="34886" y="465607"/>
                  </a:lnTo>
                  <a:lnTo>
                    <a:pt x="28448" y="411962"/>
                  </a:lnTo>
                  <a:lnTo>
                    <a:pt x="28003" y="393903"/>
                  </a:lnTo>
                  <a:lnTo>
                    <a:pt x="28003" y="391490"/>
                  </a:lnTo>
                  <a:lnTo>
                    <a:pt x="32613" y="335749"/>
                  </a:lnTo>
                  <a:lnTo>
                    <a:pt x="40716" y="295795"/>
                  </a:lnTo>
                  <a:lnTo>
                    <a:pt x="46672" y="274548"/>
                  </a:lnTo>
                  <a:lnTo>
                    <a:pt x="58775" y="274548"/>
                  </a:lnTo>
                  <a:lnTo>
                    <a:pt x="57048" y="279692"/>
                  </a:lnTo>
                  <a:lnTo>
                    <a:pt x="53555" y="291439"/>
                  </a:lnTo>
                  <a:lnTo>
                    <a:pt x="44145" y="334441"/>
                  </a:lnTo>
                  <a:lnTo>
                    <a:pt x="40055" y="372351"/>
                  </a:lnTo>
                  <a:lnTo>
                    <a:pt x="39306" y="391490"/>
                  </a:lnTo>
                  <a:lnTo>
                    <a:pt x="39306" y="393903"/>
                  </a:lnTo>
                  <a:lnTo>
                    <a:pt x="43446" y="449453"/>
                  </a:lnTo>
                  <a:lnTo>
                    <a:pt x="56438" y="505802"/>
                  </a:lnTo>
                  <a:lnTo>
                    <a:pt x="70256" y="543255"/>
                  </a:lnTo>
                  <a:lnTo>
                    <a:pt x="81368" y="566661"/>
                  </a:lnTo>
                  <a:lnTo>
                    <a:pt x="82105" y="568121"/>
                  </a:lnTo>
                  <a:lnTo>
                    <a:pt x="88709" y="580186"/>
                  </a:lnTo>
                  <a:lnTo>
                    <a:pt x="92824" y="586955"/>
                  </a:lnTo>
                  <a:lnTo>
                    <a:pt x="92824" y="567156"/>
                  </a:lnTo>
                  <a:lnTo>
                    <a:pt x="90893" y="563702"/>
                  </a:lnTo>
                  <a:lnTo>
                    <a:pt x="85166" y="552577"/>
                  </a:lnTo>
                  <a:lnTo>
                    <a:pt x="84810" y="551865"/>
                  </a:lnTo>
                  <a:lnTo>
                    <a:pt x="84734" y="551726"/>
                  </a:lnTo>
                  <a:lnTo>
                    <a:pt x="82118" y="546201"/>
                  </a:lnTo>
                  <a:lnTo>
                    <a:pt x="97764" y="546201"/>
                  </a:lnTo>
                  <a:lnTo>
                    <a:pt x="97764" y="536841"/>
                  </a:lnTo>
                  <a:lnTo>
                    <a:pt x="77927" y="536841"/>
                  </a:lnTo>
                  <a:lnTo>
                    <a:pt x="71831" y="521589"/>
                  </a:lnTo>
                  <a:lnTo>
                    <a:pt x="65532" y="503085"/>
                  </a:lnTo>
                  <a:lnTo>
                    <a:pt x="60236" y="484403"/>
                  </a:lnTo>
                  <a:lnTo>
                    <a:pt x="57327" y="471500"/>
                  </a:lnTo>
                  <a:lnTo>
                    <a:pt x="97764" y="471500"/>
                  </a:lnTo>
                  <a:lnTo>
                    <a:pt x="97764" y="461683"/>
                  </a:lnTo>
                  <a:lnTo>
                    <a:pt x="55346" y="461683"/>
                  </a:lnTo>
                  <a:lnTo>
                    <a:pt x="53073" y="448068"/>
                  </a:lnTo>
                  <a:lnTo>
                    <a:pt x="53035" y="447852"/>
                  </a:lnTo>
                  <a:lnTo>
                    <a:pt x="51879" y="438175"/>
                  </a:lnTo>
                  <a:lnTo>
                    <a:pt x="50914" y="430149"/>
                  </a:lnTo>
                  <a:lnTo>
                    <a:pt x="50901" y="429958"/>
                  </a:lnTo>
                  <a:lnTo>
                    <a:pt x="49580" y="412038"/>
                  </a:lnTo>
                  <a:lnTo>
                    <a:pt x="49174" y="396392"/>
                  </a:lnTo>
                  <a:lnTo>
                    <a:pt x="97764" y="396392"/>
                  </a:lnTo>
                  <a:lnTo>
                    <a:pt x="97764" y="386575"/>
                  </a:lnTo>
                  <a:lnTo>
                    <a:pt x="49263" y="386575"/>
                  </a:lnTo>
                  <a:lnTo>
                    <a:pt x="49657" y="372999"/>
                  </a:lnTo>
                  <a:lnTo>
                    <a:pt x="49657" y="372859"/>
                  </a:lnTo>
                  <a:lnTo>
                    <a:pt x="49669" y="372706"/>
                  </a:lnTo>
                  <a:lnTo>
                    <a:pt x="49682" y="372529"/>
                  </a:lnTo>
                  <a:lnTo>
                    <a:pt x="49695" y="372351"/>
                  </a:lnTo>
                  <a:lnTo>
                    <a:pt x="51219" y="354088"/>
                  </a:lnTo>
                  <a:lnTo>
                    <a:pt x="53682" y="335749"/>
                  </a:lnTo>
                  <a:lnTo>
                    <a:pt x="56261" y="321754"/>
                  </a:lnTo>
                  <a:lnTo>
                    <a:pt x="97764" y="321754"/>
                  </a:lnTo>
                  <a:lnTo>
                    <a:pt x="97764" y="311873"/>
                  </a:lnTo>
                  <a:lnTo>
                    <a:pt x="58420" y="311873"/>
                  </a:lnTo>
                  <a:lnTo>
                    <a:pt x="59664" y="306755"/>
                  </a:lnTo>
                  <a:lnTo>
                    <a:pt x="62572" y="295795"/>
                  </a:lnTo>
                  <a:lnTo>
                    <a:pt x="65760" y="285026"/>
                  </a:lnTo>
                  <a:lnTo>
                    <a:pt x="69265" y="274548"/>
                  </a:lnTo>
                  <a:lnTo>
                    <a:pt x="97764" y="274548"/>
                  </a:lnTo>
                  <a:lnTo>
                    <a:pt x="97764" y="265252"/>
                  </a:lnTo>
                  <a:lnTo>
                    <a:pt x="72720" y="265252"/>
                  </a:lnTo>
                  <a:lnTo>
                    <a:pt x="62395" y="265252"/>
                  </a:lnTo>
                  <a:lnTo>
                    <a:pt x="39801" y="265252"/>
                  </a:lnTo>
                  <a:lnTo>
                    <a:pt x="35013" y="279692"/>
                  </a:lnTo>
                  <a:lnTo>
                    <a:pt x="22796" y="334441"/>
                  </a:lnTo>
                  <a:lnTo>
                    <a:pt x="18923" y="372351"/>
                  </a:lnTo>
                  <a:lnTo>
                    <a:pt x="18173" y="391490"/>
                  </a:lnTo>
                  <a:lnTo>
                    <a:pt x="18173" y="393903"/>
                  </a:lnTo>
                  <a:lnTo>
                    <a:pt x="22161" y="449453"/>
                  </a:lnTo>
                  <a:lnTo>
                    <a:pt x="29273" y="487006"/>
                  </a:lnTo>
                  <a:lnTo>
                    <a:pt x="40665" y="524929"/>
                  </a:lnTo>
                  <a:lnTo>
                    <a:pt x="61658" y="574179"/>
                  </a:lnTo>
                  <a:lnTo>
                    <a:pt x="78613" y="603631"/>
                  </a:lnTo>
                  <a:lnTo>
                    <a:pt x="81559" y="608545"/>
                  </a:lnTo>
                  <a:lnTo>
                    <a:pt x="85483" y="605129"/>
                  </a:lnTo>
                  <a:lnTo>
                    <a:pt x="86956" y="603631"/>
                  </a:lnTo>
                  <a:lnTo>
                    <a:pt x="88430" y="602653"/>
                  </a:lnTo>
                  <a:lnTo>
                    <a:pt x="89916" y="601205"/>
                  </a:lnTo>
                  <a:lnTo>
                    <a:pt x="93345" y="598258"/>
                  </a:lnTo>
                  <a:lnTo>
                    <a:pt x="96291" y="595312"/>
                  </a:lnTo>
                  <a:lnTo>
                    <a:pt x="101206" y="593813"/>
                  </a:lnTo>
                  <a:lnTo>
                    <a:pt x="102196" y="593813"/>
                  </a:lnTo>
                  <a:lnTo>
                    <a:pt x="102489" y="593521"/>
                  </a:lnTo>
                  <a:lnTo>
                    <a:pt x="103276" y="593344"/>
                  </a:lnTo>
                  <a:lnTo>
                    <a:pt x="115455" y="593344"/>
                  </a:lnTo>
                  <a:lnTo>
                    <a:pt x="119392" y="596760"/>
                  </a:lnTo>
                  <a:lnTo>
                    <a:pt x="124307" y="601205"/>
                  </a:lnTo>
                  <a:lnTo>
                    <a:pt x="128536" y="604964"/>
                  </a:lnTo>
                  <a:lnTo>
                    <a:pt x="133515" y="608444"/>
                  </a:lnTo>
                  <a:lnTo>
                    <a:pt x="139776" y="611009"/>
                  </a:lnTo>
                  <a:lnTo>
                    <a:pt x="147891" y="612013"/>
                  </a:lnTo>
                  <a:lnTo>
                    <a:pt x="155790" y="611009"/>
                  </a:lnTo>
                  <a:lnTo>
                    <a:pt x="162077" y="608444"/>
                  </a:lnTo>
                  <a:lnTo>
                    <a:pt x="167170" y="604964"/>
                  </a:lnTo>
                  <a:lnTo>
                    <a:pt x="170345" y="602183"/>
                  </a:lnTo>
                  <a:lnTo>
                    <a:pt x="171475" y="601205"/>
                  </a:lnTo>
                  <a:lnTo>
                    <a:pt x="176377" y="596760"/>
                  </a:lnTo>
                  <a:lnTo>
                    <a:pt x="180314" y="593344"/>
                  </a:lnTo>
                  <a:lnTo>
                    <a:pt x="197027" y="593344"/>
                  </a:lnTo>
                  <a:lnTo>
                    <a:pt x="200952" y="596760"/>
                  </a:lnTo>
                  <a:lnTo>
                    <a:pt x="205867" y="601205"/>
                  </a:lnTo>
                  <a:lnTo>
                    <a:pt x="210172" y="604964"/>
                  </a:lnTo>
                  <a:lnTo>
                    <a:pt x="215265" y="608444"/>
                  </a:lnTo>
                  <a:lnTo>
                    <a:pt x="221551" y="611009"/>
                  </a:lnTo>
                  <a:lnTo>
                    <a:pt x="229450" y="612013"/>
                  </a:lnTo>
                  <a:lnTo>
                    <a:pt x="231902" y="612013"/>
                  </a:lnTo>
                  <a:lnTo>
                    <a:pt x="233387" y="611492"/>
                  </a:lnTo>
                  <a:lnTo>
                    <a:pt x="234861" y="611492"/>
                  </a:lnTo>
                  <a:lnTo>
                    <a:pt x="243700" y="610044"/>
                  </a:lnTo>
                  <a:lnTo>
                    <a:pt x="248615" y="605599"/>
                  </a:lnTo>
                  <a:lnTo>
                    <a:pt x="252425" y="602183"/>
                  </a:lnTo>
                  <a:lnTo>
                    <a:pt x="258432" y="596760"/>
                  </a:lnTo>
                  <a:lnTo>
                    <a:pt x="262369" y="593344"/>
                  </a:lnTo>
                  <a:lnTo>
                    <a:pt x="279069" y="593344"/>
                  </a:lnTo>
                  <a:lnTo>
                    <a:pt x="283006" y="596760"/>
                  </a:lnTo>
                  <a:lnTo>
                    <a:pt x="287921" y="601205"/>
                  </a:lnTo>
                  <a:lnTo>
                    <a:pt x="293319" y="606577"/>
                  </a:lnTo>
                  <a:lnTo>
                    <a:pt x="297256" y="608545"/>
                  </a:lnTo>
                  <a:lnTo>
                    <a:pt x="301675" y="611022"/>
                  </a:lnTo>
                  <a:lnTo>
                    <a:pt x="306095" y="612013"/>
                  </a:lnTo>
                  <a:lnTo>
                    <a:pt x="311505" y="612013"/>
                  </a:lnTo>
                  <a:lnTo>
                    <a:pt x="319608" y="611009"/>
                  </a:lnTo>
                  <a:lnTo>
                    <a:pt x="325869" y="608444"/>
                  </a:lnTo>
                  <a:lnTo>
                    <a:pt x="330847" y="604964"/>
                  </a:lnTo>
                  <a:lnTo>
                    <a:pt x="333971" y="602183"/>
                  </a:lnTo>
                  <a:lnTo>
                    <a:pt x="335089" y="601205"/>
                  </a:lnTo>
                  <a:lnTo>
                    <a:pt x="339991" y="596760"/>
                  </a:lnTo>
                  <a:lnTo>
                    <a:pt x="343928" y="593344"/>
                  </a:lnTo>
                  <a:lnTo>
                    <a:pt x="356209" y="593344"/>
                  </a:lnTo>
                  <a:lnTo>
                    <a:pt x="359651" y="593813"/>
                  </a:lnTo>
                  <a:lnTo>
                    <a:pt x="362597" y="595769"/>
                  </a:lnTo>
                  <a:lnTo>
                    <a:pt x="369963" y="600227"/>
                  </a:lnTo>
                  <a:lnTo>
                    <a:pt x="369963" y="143459"/>
                  </a:lnTo>
                  <a:lnTo>
                    <a:pt x="388645" y="143459"/>
                  </a:lnTo>
                  <a:lnTo>
                    <a:pt x="388645" y="134099"/>
                  </a:lnTo>
                  <a:lnTo>
                    <a:pt x="369963" y="134099"/>
                  </a:lnTo>
                  <a:lnTo>
                    <a:pt x="369963" y="124739"/>
                  </a:lnTo>
                  <a:lnTo>
                    <a:pt x="388645" y="124739"/>
                  </a:lnTo>
                  <a:lnTo>
                    <a:pt x="388645" y="114909"/>
                  </a:lnTo>
                  <a:close/>
                </a:path>
                <a:path w="824230" h="802639">
                  <a:moveTo>
                    <a:pt x="823937" y="308457"/>
                  </a:moveTo>
                  <a:lnTo>
                    <a:pt x="822947" y="300075"/>
                  </a:lnTo>
                  <a:lnTo>
                    <a:pt x="814108" y="285343"/>
                  </a:lnTo>
                  <a:lnTo>
                    <a:pt x="814108" y="308457"/>
                  </a:lnTo>
                  <a:lnTo>
                    <a:pt x="812660" y="314350"/>
                  </a:lnTo>
                  <a:lnTo>
                    <a:pt x="810704" y="322732"/>
                  </a:lnTo>
                  <a:lnTo>
                    <a:pt x="809193" y="328104"/>
                  </a:lnTo>
                  <a:lnTo>
                    <a:pt x="805789" y="333019"/>
                  </a:lnTo>
                  <a:lnTo>
                    <a:pt x="800874" y="335965"/>
                  </a:lnTo>
                  <a:lnTo>
                    <a:pt x="795439" y="339432"/>
                  </a:lnTo>
                  <a:lnTo>
                    <a:pt x="595985" y="292747"/>
                  </a:lnTo>
                  <a:lnTo>
                    <a:pt x="579386" y="274485"/>
                  </a:lnTo>
                  <a:lnTo>
                    <a:pt x="579742" y="265709"/>
                  </a:lnTo>
                  <a:lnTo>
                    <a:pt x="598944" y="241147"/>
                  </a:lnTo>
                  <a:lnTo>
                    <a:pt x="606272" y="241147"/>
                  </a:lnTo>
                  <a:lnTo>
                    <a:pt x="608241" y="241681"/>
                  </a:lnTo>
                  <a:lnTo>
                    <a:pt x="802322" y="289280"/>
                  </a:lnTo>
                  <a:lnTo>
                    <a:pt x="807224" y="292747"/>
                  </a:lnTo>
                  <a:lnTo>
                    <a:pt x="813130" y="302564"/>
                  </a:lnTo>
                  <a:lnTo>
                    <a:pt x="814108" y="308457"/>
                  </a:lnTo>
                  <a:lnTo>
                    <a:pt x="814108" y="285343"/>
                  </a:lnTo>
                  <a:lnTo>
                    <a:pt x="807224" y="280441"/>
                  </a:lnTo>
                  <a:lnTo>
                    <a:pt x="646760" y="241147"/>
                  </a:lnTo>
                  <a:lnTo>
                    <a:pt x="610730" y="232308"/>
                  </a:lnTo>
                  <a:lnTo>
                    <a:pt x="602348" y="230352"/>
                  </a:lnTo>
                  <a:lnTo>
                    <a:pt x="594029" y="231330"/>
                  </a:lnTo>
                  <a:lnTo>
                    <a:pt x="579285" y="240169"/>
                  </a:lnTo>
                  <a:lnTo>
                    <a:pt x="574370" y="247040"/>
                  </a:lnTo>
                  <a:lnTo>
                    <a:pt x="571881" y="255422"/>
                  </a:lnTo>
                  <a:lnTo>
                    <a:pt x="569925" y="263740"/>
                  </a:lnTo>
                  <a:lnTo>
                    <a:pt x="569531" y="276148"/>
                  </a:lnTo>
                  <a:lnTo>
                    <a:pt x="573798" y="287515"/>
                  </a:lnTo>
                  <a:lnTo>
                    <a:pt x="582028" y="296557"/>
                  </a:lnTo>
                  <a:lnTo>
                    <a:pt x="593496" y="302044"/>
                  </a:lnTo>
                  <a:lnTo>
                    <a:pt x="641375" y="313817"/>
                  </a:lnTo>
                  <a:lnTo>
                    <a:pt x="590092" y="328104"/>
                  </a:lnTo>
                  <a:lnTo>
                    <a:pt x="594487" y="569772"/>
                  </a:lnTo>
                  <a:lnTo>
                    <a:pt x="594233" y="600837"/>
                  </a:lnTo>
                  <a:lnTo>
                    <a:pt x="588416" y="623062"/>
                  </a:lnTo>
                  <a:lnTo>
                    <a:pt x="576059" y="638276"/>
                  </a:lnTo>
                  <a:lnTo>
                    <a:pt x="556171" y="648347"/>
                  </a:lnTo>
                  <a:lnTo>
                    <a:pt x="515264" y="661784"/>
                  </a:lnTo>
                  <a:lnTo>
                    <a:pt x="383895" y="704126"/>
                  </a:lnTo>
                  <a:lnTo>
                    <a:pt x="354736" y="697001"/>
                  </a:lnTo>
                  <a:lnTo>
                    <a:pt x="352285" y="706297"/>
                  </a:lnTo>
                  <a:lnTo>
                    <a:pt x="744867" y="802093"/>
                  </a:lnTo>
                  <a:lnTo>
                    <a:pt x="747293" y="792721"/>
                  </a:lnTo>
                  <a:lnTo>
                    <a:pt x="731621" y="788911"/>
                  </a:lnTo>
                  <a:lnTo>
                    <a:pt x="712368" y="770928"/>
                  </a:lnTo>
                  <a:lnTo>
                    <a:pt x="712368" y="784212"/>
                  </a:lnTo>
                  <a:lnTo>
                    <a:pt x="565467" y="748398"/>
                  </a:lnTo>
                  <a:lnTo>
                    <a:pt x="579958" y="747725"/>
                  </a:lnTo>
                  <a:lnTo>
                    <a:pt x="596176" y="745096"/>
                  </a:lnTo>
                  <a:lnTo>
                    <a:pt x="632421" y="718350"/>
                  </a:lnTo>
                  <a:lnTo>
                    <a:pt x="634085" y="710946"/>
                  </a:lnTo>
                  <a:lnTo>
                    <a:pt x="712368" y="784212"/>
                  </a:lnTo>
                  <a:lnTo>
                    <a:pt x="712368" y="770928"/>
                  </a:lnTo>
                  <a:lnTo>
                    <a:pt x="634314" y="697979"/>
                  </a:lnTo>
                  <a:lnTo>
                    <a:pt x="624941" y="462000"/>
                  </a:lnTo>
                  <a:lnTo>
                    <a:pt x="624941" y="704850"/>
                  </a:lnTo>
                  <a:lnTo>
                    <a:pt x="624941" y="713689"/>
                  </a:lnTo>
                  <a:lnTo>
                    <a:pt x="621995" y="720572"/>
                  </a:lnTo>
                  <a:lnTo>
                    <a:pt x="615645" y="725474"/>
                  </a:lnTo>
                  <a:lnTo>
                    <a:pt x="589800" y="736295"/>
                  </a:lnTo>
                  <a:lnTo>
                    <a:pt x="554050" y="738301"/>
                  </a:lnTo>
                  <a:lnTo>
                    <a:pt x="515810" y="734517"/>
                  </a:lnTo>
                  <a:lnTo>
                    <a:pt x="482485" y="727900"/>
                  </a:lnTo>
                  <a:lnTo>
                    <a:pt x="482422" y="728141"/>
                  </a:lnTo>
                  <a:lnTo>
                    <a:pt x="471703" y="725538"/>
                  </a:lnTo>
                  <a:lnTo>
                    <a:pt x="481012" y="707275"/>
                  </a:lnTo>
                  <a:lnTo>
                    <a:pt x="624941" y="704850"/>
                  </a:lnTo>
                  <a:lnTo>
                    <a:pt x="624941" y="462000"/>
                  </a:lnTo>
                  <a:lnTo>
                    <a:pt x="623506" y="425856"/>
                  </a:lnTo>
                  <a:lnTo>
                    <a:pt x="623214" y="414439"/>
                  </a:lnTo>
                  <a:lnTo>
                    <a:pt x="623849" y="403694"/>
                  </a:lnTo>
                  <a:lnTo>
                    <a:pt x="625335" y="394068"/>
                  </a:lnTo>
                  <a:lnTo>
                    <a:pt x="668693" y="461683"/>
                  </a:lnTo>
                  <a:lnTo>
                    <a:pt x="677075" y="456311"/>
                  </a:lnTo>
                  <a:lnTo>
                    <a:pt x="628738" y="382193"/>
                  </a:lnTo>
                  <a:lnTo>
                    <a:pt x="634339" y="369862"/>
                  </a:lnTo>
                  <a:lnTo>
                    <a:pt x="643178" y="358317"/>
                  </a:lnTo>
                  <a:lnTo>
                    <a:pt x="680567" y="340639"/>
                  </a:lnTo>
                  <a:lnTo>
                    <a:pt x="695744" y="336943"/>
                  </a:lnTo>
                  <a:lnTo>
                    <a:pt x="693254" y="327647"/>
                  </a:lnTo>
                  <a:lnTo>
                    <a:pt x="649541" y="341363"/>
                  </a:lnTo>
                  <a:lnTo>
                    <a:pt x="618591" y="381139"/>
                  </a:lnTo>
                  <a:lnTo>
                    <a:pt x="613397" y="414083"/>
                  </a:lnTo>
                  <a:lnTo>
                    <a:pt x="613676" y="426326"/>
                  </a:lnTo>
                  <a:lnTo>
                    <a:pt x="624268" y="695185"/>
                  </a:lnTo>
                  <a:lnTo>
                    <a:pt x="475119" y="697458"/>
                  </a:lnTo>
                  <a:lnTo>
                    <a:pt x="461848" y="723125"/>
                  </a:lnTo>
                  <a:lnTo>
                    <a:pt x="402120" y="708558"/>
                  </a:lnTo>
                  <a:lnTo>
                    <a:pt x="518426" y="671106"/>
                  </a:lnTo>
                  <a:lnTo>
                    <a:pt x="559638" y="657644"/>
                  </a:lnTo>
                  <a:lnTo>
                    <a:pt x="582142" y="645985"/>
                  </a:lnTo>
                  <a:lnTo>
                    <a:pt x="596455" y="628383"/>
                  </a:lnTo>
                  <a:lnTo>
                    <a:pt x="603415" y="603300"/>
                  </a:lnTo>
                  <a:lnTo>
                    <a:pt x="603846" y="569252"/>
                  </a:lnTo>
                  <a:lnTo>
                    <a:pt x="599922" y="335508"/>
                  </a:lnTo>
                  <a:lnTo>
                    <a:pt x="660539" y="318516"/>
                  </a:lnTo>
                  <a:lnTo>
                    <a:pt x="781685" y="348272"/>
                  </a:lnTo>
                  <a:lnTo>
                    <a:pt x="784174" y="348729"/>
                  </a:lnTo>
                  <a:lnTo>
                    <a:pt x="786599" y="349250"/>
                  </a:lnTo>
                  <a:lnTo>
                    <a:pt x="794981" y="349250"/>
                  </a:lnTo>
                  <a:lnTo>
                    <a:pt x="800874" y="347294"/>
                  </a:lnTo>
                  <a:lnTo>
                    <a:pt x="813130" y="339890"/>
                  </a:lnTo>
                  <a:lnTo>
                    <a:pt x="818032" y="333019"/>
                  </a:lnTo>
                  <a:lnTo>
                    <a:pt x="820000" y="324700"/>
                  </a:lnTo>
                  <a:lnTo>
                    <a:pt x="821969" y="316839"/>
                  </a:lnTo>
                  <a:lnTo>
                    <a:pt x="823937" y="3084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0776" y="2823211"/>
              <a:ext cx="182778" cy="15963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93597" y="3244621"/>
              <a:ext cx="2423795" cy="1124585"/>
            </a:xfrm>
            <a:custGeom>
              <a:avLst/>
              <a:gdLst/>
              <a:ahLst/>
              <a:cxnLst/>
              <a:rect l="l" t="t" r="r" b="b"/>
              <a:pathLst>
                <a:path w="2423795" h="1124585">
                  <a:moveTo>
                    <a:pt x="141998" y="21602"/>
                  </a:moveTo>
                  <a:lnTo>
                    <a:pt x="136105" y="13754"/>
                  </a:lnTo>
                  <a:lnTo>
                    <a:pt x="133159" y="16179"/>
                  </a:lnTo>
                  <a:lnTo>
                    <a:pt x="129235" y="18656"/>
                  </a:lnTo>
                  <a:lnTo>
                    <a:pt x="114490" y="18656"/>
                  </a:lnTo>
                  <a:lnTo>
                    <a:pt x="101333" y="6819"/>
                  </a:lnTo>
                  <a:lnTo>
                    <a:pt x="96189" y="3365"/>
                  </a:lnTo>
                  <a:lnTo>
                    <a:pt x="89750" y="927"/>
                  </a:lnTo>
                  <a:lnTo>
                    <a:pt x="81572" y="0"/>
                  </a:lnTo>
                  <a:lnTo>
                    <a:pt x="73672" y="927"/>
                  </a:lnTo>
                  <a:lnTo>
                    <a:pt x="67386" y="3365"/>
                  </a:lnTo>
                  <a:lnTo>
                    <a:pt x="62293" y="6819"/>
                  </a:lnTo>
                  <a:lnTo>
                    <a:pt x="57988" y="10807"/>
                  </a:lnTo>
                  <a:lnTo>
                    <a:pt x="49149" y="18656"/>
                  </a:lnTo>
                  <a:lnTo>
                    <a:pt x="32435" y="18656"/>
                  </a:lnTo>
                  <a:lnTo>
                    <a:pt x="23596" y="10807"/>
                  </a:lnTo>
                  <a:lnTo>
                    <a:pt x="19354" y="6819"/>
                  </a:lnTo>
                  <a:lnTo>
                    <a:pt x="14376" y="3365"/>
                  </a:lnTo>
                  <a:lnTo>
                    <a:pt x="8115" y="927"/>
                  </a:lnTo>
                  <a:lnTo>
                    <a:pt x="0" y="0"/>
                  </a:lnTo>
                  <a:lnTo>
                    <a:pt x="0" y="9817"/>
                  </a:lnTo>
                  <a:lnTo>
                    <a:pt x="8356" y="9817"/>
                  </a:lnTo>
                  <a:lnTo>
                    <a:pt x="21513" y="21437"/>
                  </a:lnTo>
                  <a:lnTo>
                    <a:pt x="26606" y="24917"/>
                  </a:lnTo>
                  <a:lnTo>
                    <a:pt x="32893" y="27482"/>
                  </a:lnTo>
                  <a:lnTo>
                    <a:pt x="40779" y="28486"/>
                  </a:lnTo>
                  <a:lnTo>
                    <a:pt x="48907" y="27482"/>
                  </a:lnTo>
                  <a:lnTo>
                    <a:pt x="55219" y="24917"/>
                  </a:lnTo>
                  <a:lnTo>
                    <a:pt x="60337" y="21437"/>
                  </a:lnTo>
                  <a:lnTo>
                    <a:pt x="64858" y="17678"/>
                  </a:lnTo>
                  <a:lnTo>
                    <a:pt x="73710" y="9817"/>
                  </a:lnTo>
                  <a:lnTo>
                    <a:pt x="89928" y="9817"/>
                  </a:lnTo>
                  <a:lnTo>
                    <a:pt x="103085" y="21437"/>
                  </a:lnTo>
                  <a:lnTo>
                    <a:pt x="108229" y="24917"/>
                  </a:lnTo>
                  <a:lnTo>
                    <a:pt x="114655" y="27482"/>
                  </a:lnTo>
                  <a:lnTo>
                    <a:pt x="122834" y="28486"/>
                  </a:lnTo>
                  <a:lnTo>
                    <a:pt x="132181" y="28486"/>
                  </a:lnTo>
                  <a:lnTo>
                    <a:pt x="138074" y="24549"/>
                  </a:lnTo>
                  <a:lnTo>
                    <a:pt x="141998" y="21602"/>
                  </a:lnTo>
                  <a:close/>
                </a:path>
                <a:path w="2423795" h="1124585">
                  <a:moveTo>
                    <a:pt x="449580" y="18656"/>
                  </a:moveTo>
                  <a:lnTo>
                    <a:pt x="441718" y="18656"/>
                  </a:lnTo>
                  <a:lnTo>
                    <a:pt x="432866" y="10807"/>
                  </a:lnTo>
                  <a:lnTo>
                    <a:pt x="429920" y="8318"/>
                  </a:lnTo>
                  <a:lnTo>
                    <a:pt x="427469" y="5892"/>
                  </a:lnTo>
                  <a:lnTo>
                    <a:pt x="419608" y="1447"/>
                  </a:lnTo>
                  <a:lnTo>
                    <a:pt x="414693" y="0"/>
                  </a:lnTo>
                  <a:lnTo>
                    <a:pt x="408800" y="0"/>
                  </a:lnTo>
                  <a:lnTo>
                    <a:pt x="400900" y="927"/>
                  </a:lnTo>
                  <a:lnTo>
                    <a:pt x="394614" y="3365"/>
                  </a:lnTo>
                  <a:lnTo>
                    <a:pt x="389521" y="6819"/>
                  </a:lnTo>
                  <a:lnTo>
                    <a:pt x="385216" y="10807"/>
                  </a:lnTo>
                  <a:lnTo>
                    <a:pt x="376364" y="18656"/>
                  </a:lnTo>
                  <a:lnTo>
                    <a:pt x="364578" y="18656"/>
                  </a:lnTo>
                  <a:lnTo>
                    <a:pt x="361137" y="18135"/>
                  </a:lnTo>
                  <a:lnTo>
                    <a:pt x="358190" y="16700"/>
                  </a:lnTo>
                  <a:lnTo>
                    <a:pt x="355727" y="15189"/>
                  </a:lnTo>
                  <a:lnTo>
                    <a:pt x="353275" y="12763"/>
                  </a:lnTo>
                  <a:lnTo>
                    <a:pt x="350812" y="10807"/>
                  </a:lnTo>
                  <a:lnTo>
                    <a:pt x="346506" y="6819"/>
                  </a:lnTo>
                  <a:lnTo>
                    <a:pt x="341426" y="3365"/>
                  </a:lnTo>
                  <a:lnTo>
                    <a:pt x="335140" y="927"/>
                  </a:lnTo>
                  <a:lnTo>
                    <a:pt x="327240" y="0"/>
                  </a:lnTo>
                  <a:lnTo>
                    <a:pt x="319049" y="927"/>
                  </a:lnTo>
                  <a:lnTo>
                    <a:pt x="312623" y="3365"/>
                  </a:lnTo>
                  <a:lnTo>
                    <a:pt x="307479" y="6819"/>
                  </a:lnTo>
                  <a:lnTo>
                    <a:pt x="303161" y="10807"/>
                  </a:lnTo>
                  <a:lnTo>
                    <a:pt x="299224" y="14211"/>
                  </a:lnTo>
                  <a:lnTo>
                    <a:pt x="295795" y="17678"/>
                  </a:lnTo>
                  <a:lnTo>
                    <a:pt x="289407" y="18135"/>
                  </a:lnTo>
                  <a:lnTo>
                    <a:pt x="288912" y="18656"/>
                  </a:lnTo>
                  <a:lnTo>
                    <a:pt x="277609" y="18656"/>
                  </a:lnTo>
                  <a:lnTo>
                    <a:pt x="268770" y="10807"/>
                  </a:lnTo>
                  <a:lnTo>
                    <a:pt x="264528" y="6819"/>
                  </a:lnTo>
                  <a:lnTo>
                    <a:pt x="259549" y="3365"/>
                  </a:lnTo>
                  <a:lnTo>
                    <a:pt x="253288" y="927"/>
                  </a:lnTo>
                  <a:lnTo>
                    <a:pt x="245186" y="0"/>
                  </a:lnTo>
                  <a:lnTo>
                    <a:pt x="237286" y="927"/>
                  </a:lnTo>
                  <a:lnTo>
                    <a:pt x="231000" y="3365"/>
                  </a:lnTo>
                  <a:lnTo>
                    <a:pt x="225907" y="6819"/>
                  </a:lnTo>
                  <a:lnTo>
                    <a:pt x="221602" y="10807"/>
                  </a:lnTo>
                  <a:lnTo>
                    <a:pt x="212763" y="18656"/>
                  </a:lnTo>
                  <a:lnTo>
                    <a:pt x="196049" y="18656"/>
                  </a:lnTo>
                  <a:lnTo>
                    <a:pt x="182892" y="6819"/>
                  </a:lnTo>
                  <a:lnTo>
                    <a:pt x="177812" y="3365"/>
                  </a:lnTo>
                  <a:lnTo>
                    <a:pt x="171526" y="927"/>
                  </a:lnTo>
                  <a:lnTo>
                    <a:pt x="163614" y="0"/>
                  </a:lnTo>
                  <a:lnTo>
                    <a:pt x="160185" y="0"/>
                  </a:lnTo>
                  <a:lnTo>
                    <a:pt x="158711" y="457"/>
                  </a:lnTo>
                  <a:lnTo>
                    <a:pt x="157226" y="457"/>
                  </a:lnTo>
                  <a:lnTo>
                    <a:pt x="156248" y="977"/>
                  </a:lnTo>
                  <a:lnTo>
                    <a:pt x="155270" y="977"/>
                  </a:lnTo>
                  <a:lnTo>
                    <a:pt x="157721" y="10287"/>
                  </a:lnTo>
                  <a:lnTo>
                    <a:pt x="158711" y="10287"/>
                  </a:lnTo>
                  <a:lnTo>
                    <a:pt x="159194" y="9817"/>
                  </a:lnTo>
                  <a:lnTo>
                    <a:pt x="171970" y="9817"/>
                  </a:lnTo>
                  <a:lnTo>
                    <a:pt x="185051" y="21437"/>
                  </a:lnTo>
                  <a:lnTo>
                    <a:pt x="190030" y="24917"/>
                  </a:lnTo>
                  <a:lnTo>
                    <a:pt x="196291" y="27482"/>
                  </a:lnTo>
                  <a:lnTo>
                    <a:pt x="204406" y="28486"/>
                  </a:lnTo>
                  <a:lnTo>
                    <a:pt x="212305" y="27482"/>
                  </a:lnTo>
                  <a:lnTo>
                    <a:pt x="218592" y="24917"/>
                  </a:lnTo>
                  <a:lnTo>
                    <a:pt x="223685" y="21437"/>
                  </a:lnTo>
                  <a:lnTo>
                    <a:pt x="236829" y="9817"/>
                  </a:lnTo>
                  <a:lnTo>
                    <a:pt x="253542" y="9817"/>
                  </a:lnTo>
                  <a:lnTo>
                    <a:pt x="266687" y="21437"/>
                  </a:lnTo>
                  <a:lnTo>
                    <a:pt x="271780" y="24917"/>
                  </a:lnTo>
                  <a:lnTo>
                    <a:pt x="278066" y="27482"/>
                  </a:lnTo>
                  <a:lnTo>
                    <a:pt x="285965" y="28486"/>
                  </a:lnTo>
                  <a:lnTo>
                    <a:pt x="288417" y="28486"/>
                  </a:lnTo>
                  <a:lnTo>
                    <a:pt x="289902" y="27965"/>
                  </a:lnTo>
                  <a:lnTo>
                    <a:pt x="291376" y="27965"/>
                  </a:lnTo>
                  <a:lnTo>
                    <a:pt x="300215" y="26517"/>
                  </a:lnTo>
                  <a:lnTo>
                    <a:pt x="318884" y="9817"/>
                  </a:lnTo>
                  <a:lnTo>
                    <a:pt x="335584" y="9817"/>
                  </a:lnTo>
                  <a:lnTo>
                    <a:pt x="344436" y="17678"/>
                  </a:lnTo>
                  <a:lnTo>
                    <a:pt x="349834" y="23050"/>
                  </a:lnTo>
                  <a:lnTo>
                    <a:pt x="353771" y="25019"/>
                  </a:lnTo>
                  <a:lnTo>
                    <a:pt x="358190" y="27495"/>
                  </a:lnTo>
                  <a:lnTo>
                    <a:pt x="363105" y="28486"/>
                  </a:lnTo>
                  <a:lnTo>
                    <a:pt x="368020" y="28486"/>
                  </a:lnTo>
                  <a:lnTo>
                    <a:pt x="376123" y="27482"/>
                  </a:lnTo>
                  <a:lnTo>
                    <a:pt x="382384" y="24917"/>
                  </a:lnTo>
                  <a:lnTo>
                    <a:pt x="387362" y="21437"/>
                  </a:lnTo>
                  <a:lnTo>
                    <a:pt x="396506" y="13233"/>
                  </a:lnTo>
                  <a:lnTo>
                    <a:pt x="400443" y="9817"/>
                  </a:lnTo>
                  <a:lnTo>
                    <a:pt x="412724" y="9817"/>
                  </a:lnTo>
                  <a:lnTo>
                    <a:pt x="416166" y="10287"/>
                  </a:lnTo>
                  <a:lnTo>
                    <a:pt x="421576" y="13754"/>
                  </a:lnTo>
                  <a:lnTo>
                    <a:pt x="424027" y="15709"/>
                  </a:lnTo>
                  <a:lnTo>
                    <a:pt x="425996" y="17678"/>
                  </a:lnTo>
                  <a:lnTo>
                    <a:pt x="430301" y="21437"/>
                  </a:lnTo>
                  <a:lnTo>
                    <a:pt x="435394" y="24917"/>
                  </a:lnTo>
                  <a:lnTo>
                    <a:pt x="441680" y="27482"/>
                  </a:lnTo>
                  <a:lnTo>
                    <a:pt x="449580" y="28486"/>
                  </a:lnTo>
                  <a:lnTo>
                    <a:pt x="449580" y="18656"/>
                  </a:lnTo>
                  <a:close/>
                </a:path>
                <a:path w="2423795" h="1124585">
                  <a:moveTo>
                    <a:pt x="501167" y="65278"/>
                  </a:moveTo>
                  <a:lnTo>
                    <a:pt x="492810" y="65278"/>
                  </a:lnTo>
                  <a:lnTo>
                    <a:pt x="479729" y="53670"/>
                  </a:lnTo>
                  <a:lnTo>
                    <a:pt x="474764" y="50177"/>
                  </a:lnTo>
                  <a:lnTo>
                    <a:pt x="468490" y="47612"/>
                  </a:lnTo>
                  <a:lnTo>
                    <a:pt x="460387" y="46621"/>
                  </a:lnTo>
                  <a:lnTo>
                    <a:pt x="452285" y="47612"/>
                  </a:lnTo>
                  <a:lnTo>
                    <a:pt x="446024" y="50177"/>
                  </a:lnTo>
                  <a:lnTo>
                    <a:pt x="441045" y="53670"/>
                  </a:lnTo>
                  <a:lnTo>
                    <a:pt x="427951" y="65278"/>
                  </a:lnTo>
                  <a:lnTo>
                    <a:pt x="411251" y="65278"/>
                  </a:lnTo>
                  <a:lnTo>
                    <a:pt x="398094" y="53670"/>
                  </a:lnTo>
                  <a:lnTo>
                    <a:pt x="392950" y="50177"/>
                  </a:lnTo>
                  <a:lnTo>
                    <a:pt x="386511" y="47612"/>
                  </a:lnTo>
                  <a:lnTo>
                    <a:pt x="378333" y="46621"/>
                  </a:lnTo>
                  <a:lnTo>
                    <a:pt x="370433" y="47612"/>
                  </a:lnTo>
                  <a:lnTo>
                    <a:pt x="364147" y="50177"/>
                  </a:lnTo>
                  <a:lnTo>
                    <a:pt x="359054" y="53670"/>
                  </a:lnTo>
                  <a:lnTo>
                    <a:pt x="345909" y="65278"/>
                  </a:lnTo>
                  <a:lnTo>
                    <a:pt x="329209" y="65278"/>
                  </a:lnTo>
                  <a:lnTo>
                    <a:pt x="316115" y="53670"/>
                  </a:lnTo>
                  <a:lnTo>
                    <a:pt x="311150" y="50177"/>
                  </a:lnTo>
                  <a:lnTo>
                    <a:pt x="304876" y="47612"/>
                  </a:lnTo>
                  <a:lnTo>
                    <a:pt x="296773" y="46621"/>
                  </a:lnTo>
                  <a:lnTo>
                    <a:pt x="288671" y="47612"/>
                  </a:lnTo>
                  <a:lnTo>
                    <a:pt x="282397" y="50177"/>
                  </a:lnTo>
                  <a:lnTo>
                    <a:pt x="277431" y="53670"/>
                  </a:lnTo>
                  <a:lnTo>
                    <a:pt x="264350" y="65278"/>
                  </a:lnTo>
                  <a:lnTo>
                    <a:pt x="247637" y="65278"/>
                  </a:lnTo>
                  <a:lnTo>
                    <a:pt x="234492" y="53670"/>
                  </a:lnTo>
                  <a:lnTo>
                    <a:pt x="229400" y="50177"/>
                  </a:lnTo>
                  <a:lnTo>
                    <a:pt x="223113" y="47612"/>
                  </a:lnTo>
                  <a:lnTo>
                    <a:pt x="215214" y="46621"/>
                  </a:lnTo>
                  <a:lnTo>
                    <a:pt x="207098" y="47612"/>
                  </a:lnTo>
                  <a:lnTo>
                    <a:pt x="200774" y="50177"/>
                  </a:lnTo>
                  <a:lnTo>
                    <a:pt x="195656" y="53670"/>
                  </a:lnTo>
                  <a:lnTo>
                    <a:pt x="191135" y="57429"/>
                  </a:lnTo>
                  <a:lnTo>
                    <a:pt x="182295" y="65278"/>
                  </a:lnTo>
                  <a:lnTo>
                    <a:pt x="166077" y="65278"/>
                  </a:lnTo>
                  <a:lnTo>
                    <a:pt x="152920" y="53670"/>
                  </a:lnTo>
                  <a:lnTo>
                    <a:pt x="147777" y="50177"/>
                  </a:lnTo>
                  <a:lnTo>
                    <a:pt x="141338" y="47612"/>
                  </a:lnTo>
                  <a:lnTo>
                    <a:pt x="133159" y="46621"/>
                  </a:lnTo>
                  <a:lnTo>
                    <a:pt x="125260" y="47612"/>
                  </a:lnTo>
                  <a:lnTo>
                    <a:pt x="118973" y="50177"/>
                  </a:lnTo>
                  <a:lnTo>
                    <a:pt x="113880" y="53670"/>
                  </a:lnTo>
                  <a:lnTo>
                    <a:pt x="100736" y="65278"/>
                  </a:lnTo>
                  <a:lnTo>
                    <a:pt x="84023" y="65278"/>
                  </a:lnTo>
                  <a:lnTo>
                    <a:pt x="70942" y="53670"/>
                  </a:lnTo>
                  <a:lnTo>
                    <a:pt x="65963" y="50177"/>
                  </a:lnTo>
                  <a:lnTo>
                    <a:pt x="59702" y="47612"/>
                  </a:lnTo>
                  <a:lnTo>
                    <a:pt x="51600" y="46621"/>
                  </a:lnTo>
                  <a:lnTo>
                    <a:pt x="51600" y="56438"/>
                  </a:lnTo>
                  <a:lnTo>
                    <a:pt x="59956" y="56438"/>
                  </a:lnTo>
                  <a:lnTo>
                    <a:pt x="73101" y="68275"/>
                  </a:lnTo>
                  <a:lnTo>
                    <a:pt x="78193" y="71742"/>
                  </a:lnTo>
                  <a:lnTo>
                    <a:pt x="84480" y="74180"/>
                  </a:lnTo>
                  <a:lnTo>
                    <a:pt x="92379" y="75107"/>
                  </a:lnTo>
                  <a:lnTo>
                    <a:pt x="100482" y="74180"/>
                  </a:lnTo>
                  <a:lnTo>
                    <a:pt x="106743" y="71742"/>
                  </a:lnTo>
                  <a:lnTo>
                    <a:pt x="111721" y="68275"/>
                  </a:lnTo>
                  <a:lnTo>
                    <a:pt x="115963" y="64300"/>
                  </a:lnTo>
                  <a:lnTo>
                    <a:pt x="121361" y="59905"/>
                  </a:lnTo>
                  <a:lnTo>
                    <a:pt x="124802" y="56438"/>
                  </a:lnTo>
                  <a:lnTo>
                    <a:pt x="141516" y="56438"/>
                  </a:lnTo>
                  <a:lnTo>
                    <a:pt x="154673" y="68275"/>
                  </a:lnTo>
                  <a:lnTo>
                    <a:pt x="159816" y="71742"/>
                  </a:lnTo>
                  <a:lnTo>
                    <a:pt x="166243" y="74180"/>
                  </a:lnTo>
                  <a:lnTo>
                    <a:pt x="174434" y="75107"/>
                  </a:lnTo>
                  <a:lnTo>
                    <a:pt x="182333" y="74180"/>
                  </a:lnTo>
                  <a:lnTo>
                    <a:pt x="188620" y="71742"/>
                  </a:lnTo>
                  <a:lnTo>
                    <a:pt x="193700" y="68275"/>
                  </a:lnTo>
                  <a:lnTo>
                    <a:pt x="198018" y="64300"/>
                  </a:lnTo>
                  <a:lnTo>
                    <a:pt x="206857" y="56438"/>
                  </a:lnTo>
                  <a:lnTo>
                    <a:pt x="223570" y="56438"/>
                  </a:lnTo>
                  <a:lnTo>
                    <a:pt x="232410" y="64300"/>
                  </a:lnTo>
                  <a:lnTo>
                    <a:pt x="236639" y="68275"/>
                  </a:lnTo>
                  <a:lnTo>
                    <a:pt x="241617" y="71742"/>
                  </a:lnTo>
                  <a:lnTo>
                    <a:pt x="247891" y="74180"/>
                  </a:lnTo>
                  <a:lnTo>
                    <a:pt x="255993" y="75107"/>
                  </a:lnTo>
                  <a:lnTo>
                    <a:pt x="264096" y="74180"/>
                  </a:lnTo>
                  <a:lnTo>
                    <a:pt x="270357" y="71742"/>
                  </a:lnTo>
                  <a:lnTo>
                    <a:pt x="275336" y="68275"/>
                  </a:lnTo>
                  <a:lnTo>
                    <a:pt x="279577" y="64300"/>
                  </a:lnTo>
                  <a:lnTo>
                    <a:pt x="288417" y="56438"/>
                  </a:lnTo>
                  <a:lnTo>
                    <a:pt x="305130" y="56438"/>
                  </a:lnTo>
                  <a:lnTo>
                    <a:pt x="318274" y="68275"/>
                  </a:lnTo>
                  <a:lnTo>
                    <a:pt x="323367" y="71742"/>
                  </a:lnTo>
                  <a:lnTo>
                    <a:pt x="329653" y="74180"/>
                  </a:lnTo>
                  <a:lnTo>
                    <a:pt x="337553" y="75107"/>
                  </a:lnTo>
                  <a:lnTo>
                    <a:pt x="345668" y="74180"/>
                  </a:lnTo>
                  <a:lnTo>
                    <a:pt x="351980" y="71742"/>
                  </a:lnTo>
                  <a:lnTo>
                    <a:pt x="357111" y="68275"/>
                  </a:lnTo>
                  <a:lnTo>
                    <a:pt x="370471" y="56438"/>
                  </a:lnTo>
                  <a:lnTo>
                    <a:pt x="386689" y="56438"/>
                  </a:lnTo>
                  <a:lnTo>
                    <a:pt x="400050" y="68275"/>
                  </a:lnTo>
                  <a:lnTo>
                    <a:pt x="405180" y="71742"/>
                  </a:lnTo>
                  <a:lnTo>
                    <a:pt x="411492" y="74180"/>
                  </a:lnTo>
                  <a:lnTo>
                    <a:pt x="419608" y="75107"/>
                  </a:lnTo>
                  <a:lnTo>
                    <a:pt x="427507" y="74180"/>
                  </a:lnTo>
                  <a:lnTo>
                    <a:pt x="433793" y="71742"/>
                  </a:lnTo>
                  <a:lnTo>
                    <a:pt x="438886" y="68275"/>
                  </a:lnTo>
                  <a:lnTo>
                    <a:pt x="443191" y="64300"/>
                  </a:lnTo>
                  <a:lnTo>
                    <a:pt x="452031" y="56438"/>
                  </a:lnTo>
                  <a:lnTo>
                    <a:pt x="468744" y="56438"/>
                  </a:lnTo>
                  <a:lnTo>
                    <a:pt x="481888" y="68275"/>
                  </a:lnTo>
                  <a:lnTo>
                    <a:pt x="486981" y="71742"/>
                  </a:lnTo>
                  <a:lnTo>
                    <a:pt x="493268" y="74180"/>
                  </a:lnTo>
                  <a:lnTo>
                    <a:pt x="501167" y="75107"/>
                  </a:lnTo>
                  <a:lnTo>
                    <a:pt x="501167" y="65278"/>
                  </a:lnTo>
                  <a:close/>
                </a:path>
                <a:path w="2423795" h="1124585">
                  <a:moveTo>
                    <a:pt x="2398674" y="1094308"/>
                  </a:moveTo>
                  <a:lnTo>
                    <a:pt x="2382037" y="1094308"/>
                  </a:lnTo>
                  <a:lnTo>
                    <a:pt x="2371687" y="1068070"/>
                  </a:lnTo>
                  <a:lnTo>
                    <a:pt x="2371687" y="1094308"/>
                  </a:lnTo>
                  <a:lnTo>
                    <a:pt x="2046414" y="1094308"/>
                  </a:lnTo>
                  <a:lnTo>
                    <a:pt x="2061679" y="1055471"/>
                  </a:lnTo>
                  <a:lnTo>
                    <a:pt x="2355977" y="1055471"/>
                  </a:lnTo>
                  <a:lnTo>
                    <a:pt x="2371687" y="1094308"/>
                  </a:lnTo>
                  <a:lnTo>
                    <a:pt x="2371687" y="1068070"/>
                  </a:lnTo>
                  <a:lnTo>
                    <a:pt x="2366721" y="1055471"/>
                  </a:lnTo>
                  <a:lnTo>
                    <a:pt x="2382494" y="1055471"/>
                  </a:lnTo>
                  <a:lnTo>
                    <a:pt x="2382494" y="1045654"/>
                  </a:lnTo>
                  <a:lnTo>
                    <a:pt x="2362847" y="1045654"/>
                  </a:lnTo>
                  <a:lnTo>
                    <a:pt x="2055253" y="1045654"/>
                  </a:lnTo>
                  <a:lnTo>
                    <a:pt x="2035086" y="1045654"/>
                  </a:lnTo>
                  <a:lnTo>
                    <a:pt x="2035086" y="1055471"/>
                  </a:lnTo>
                  <a:lnTo>
                    <a:pt x="2051291" y="1055471"/>
                  </a:lnTo>
                  <a:lnTo>
                    <a:pt x="2035632" y="1094308"/>
                  </a:lnTo>
                  <a:lnTo>
                    <a:pt x="2018906" y="1094308"/>
                  </a:lnTo>
                  <a:lnTo>
                    <a:pt x="2018906" y="1104125"/>
                  </a:lnTo>
                  <a:lnTo>
                    <a:pt x="2031682" y="1104125"/>
                  </a:lnTo>
                  <a:lnTo>
                    <a:pt x="2385911" y="1104125"/>
                  </a:lnTo>
                  <a:lnTo>
                    <a:pt x="2398674" y="1104125"/>
                  </a:lnTo>
                  <a:lnTo>
                    <a:pt x="2398674" y="1094308"/>
                  </a:lnTo>
                  <a:close/>
                </a:path>
                <a:path w="2423795" h="1124585">
                  <a:moveTo>
                    <a:pt x="2423236" y="1114412"/>
                  </a:moveTo>
                  <a:lnTo>
                    <a:pt x="2004174" y="1114412"/>
                  </a:lnTo>
                  <a:lnTo>
                    <a:pt x="2004174" y="1124229"/>
                  </a:lnTo>
                  <a:lnTo>
                    <a:pt x="2423236" y="1124229"/>
                  </a:lnTo>
                  <a:lnTo>
                    <a:pt x="2423236" y="1114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64125" y="4055997"/>
              <a:ext cx="276607" cy="24459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945663" y="3717619"/>
              <a:ext cx="105410" cy="436245"/>
            </a:xfrm>
            <a:custGeom>
              <a:avLst/>
              <a:gdLst/>
              <a:ahLst/>
              <a:cxnLst/>
              <a:rect l="l" t="t" r="r" b="b"/>
              <a:pathLst>
                <a:path w="105410" h="436245">
                  <a:moveTo>
                    <a:pt x="41262" y="112953"/>
                  </a:moveTo>
                  <a:lnTo>
                    <a:pt x="31902" y="112953"/>
                  </a:lnTo>
                  <a:lnTo>
                    <a:pt x="31902" y="428282"/>
                  </a:lnTo>
                  <a:lnTo>
                    <a:pt x="41262" y="428282"/>
                  </a:lnTo>
                  <a:lnTo>
                    <a:pt x="41262" y="112953"/>
                  </a:lnTo>
                  <a:close/>
                </a:path>
                <a:path w="105410" h="436245">
                  <a:moveTo>
                    <a:pt x="57442" y="112953"/>
                  </a:moveTo>
                  <a:lnTo>
                    <a:pt x="47625" y="112953"/>
                  </a:lnTo>
                  <a:lnTo>
                    <a:pt x="47625" y="428282"/>
                  </a:lnTo>
                  <a:lnTo>
                    <a:pt x="57442" y="428282"/>
                  </a:lnTo>
                  <a:lnTo>
                    <a:pt x="57442" y="112953"/>
                  </a:lnTo>
                  <a:close/>
                </a:path>
                <a:path w="105410" h="436245">
                  <a:moveTo>
                    <a:pt x="57442" y="0"/>
                  </a:moveTo>
                  <a:lnTo>
                    <a:pt x="47625" y="0"/>
                  </a:lnTo>
                  <a:lnTo>
                    <a:pt x="47625" y="80543"/>
                  </a:lnTo>
                  <a:lnTo>
                    <a:pt x="57442" y="80543"/>
                  </a:lnTo>
                  <a:lnTo>
                    <a:pt x="57442" y="0"/>
                  </a:lnTo>
                  <a:close/>
                </a:path>
                <a:path w="105410" h="436245">
                  <a:moveTo>
                    <a:pt x="73685" y="112953"/>
                  </a:moveTo>
                  <a:lnTo>
                    <a:pt x="63868" y="112953"/>
                  </a:lnTo>
                  <a:lnTo>
                    <a:pt x="63868" y="428282"/>
                  </a:lnTo>
                  <a:lnTo>
                    <a:pt x="73685" y="428282"/>
                  </a:lnTo>
                  <a:lnTo>
                    <a:pt x="73685" y="112953"/>
                  </a:lnTo>
                  <a:close/>
                </a:path>
                <a:path w="105410" h="436245">
                  <a:moveTo>
                    <a:pt x="105130" y="87871"/>
                  </a:moveTo>
                  <a:lnTo>
                    <a:pt x="93865" y="87871"/>
                  </a:lnTo>
                  <a:lnTo>
                    <a:pt x="11264" y="87769"/>
                  </a:lnTo>
                  <a:lnTo>
                    <a:pt x="0" y="87871"/>
                  </a:lnTo>
                  <a:lnTo>
                    <a:pt x="0" y="97688"/>
                  </a:lnTo>
                  <a:lnTo>
                    <a:pt x="11264" y="97688"/>
                  </a:lnTo>
                  <a:lnTo>
                    <a:pt x="11264" y="97929"/>
                  </a:lnTo>
                  <a:lnTo>
                    <a:pt x="11264" y="435686"/>
                  </a:lnTo>
                  <a:lnTo>
                    <a:pt x="21094" y="435686"/>
                  </a:lnTo>
                  <a:lnTo>
                    <a:pt x="21094" y="97929"/>
                  </a:lnTo>
                  <a:lnTo>
                    <a:pt x="83972" y="97929"/>
                  </a:lnTo>
                  <a:lnTo>
                    <a:pt x="83972" y="435152"/>
                  </a:lnTo>
                  <a:lnTo>
                    <a:pt x="93865" y="435152"/>
                  </a:lnTo>
                  <a:lnTo>
                    <a:pt x="93865" y="97929"/>
                  </a:lnTo>
                  <a:lnTo>
                    <a:pt x="93865" y="97688"/>
                  </a:lnTo>
                  <a:lnTo>
                    <a:pt x="105130" y="97688"/>
                  </a:lnTo>
                  <a:lnTo>
                    <a:pt x="105130" y="878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45149" y="3534872"/>
              <a:ext cx="106634" cy="28043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32646" y="3137484"/>
              <a:ext cx="180340" cy="568960"/>
            </a:xfrm>
            <a:custGeom>
              <a:avLst/>
              <a:gdLst/>
              <a:ahLst/>
              <a:cxnLst/>
              <a:rect l="l" t="t" r="r" b="b"/>
              <a:pathLst>
                <a:path w="180339" h="568960">
                  <a:moveTo>
                    <a:pt x="172986" y="9385"/>
                  </a:moveTo>
                  <a:lnTo>
                    <a:pt x="163614" y="9385"/>
                  </a:lnTo>
                  <a:lnTo>
                    <a:pt x="163614" y="23660"/>
                  </a:lnTo>
                  <a:lnTo>
                    <a:pt x="172986" y="23660"/>
                  </a:lnTo>
                  <a:lnTo>
                    <a:pt x="172986" y="9385"/>
                  </a:lnTo>
                  <a:close/>
                </a:path>
                <a:path w="180339" h="568960">
                  <a:moveTo>
                    <a:pt x="180314" y="558990"/>
                  </a:moveTo>
                  <a:lnTo>
                    <a:pt x="161188" y="558990"/>
                  </a:lnTo>
                  <a:lnTo>
                    <a:pt x="161188" y="558698"/>
                  </a:lnTo>
                  <a:lnTo>
                    <a:pt x="161188" y="496138"/>
                  </a:lnTo>
                  <a:lnTo>
                    <a:pt x="174421" y="496138"/>
                  </a:lnTo>
                  <a:lnTo>
                    <a:pt x="174421" y="486765"/>
                  </a:lnTo>
                  <a:lnTo>
                    <a:pt x="161188" y="486765"/>
                  </a:lnTo>
                  <a:lnTo>
                    <a:pt x="161188" y="117424"/>
                  </a:lnTo>
                  <a:lnTo>
                    <a:pt x="151371" y="117424"/>
                  </a:lnTo>
                  <a:lnTo>
                    <a:pt x="151371" y="486765"/>
                  </a:lnTo>
                  <a:lnTo>
                    <a:pt x="151371" y="496138"/>
                  </a:lnTo>
                  <a:lnTo>
                    <a:pt x="151371" y="558698"/>
                  </a:lnTo>
                  <a:lnTo>
                    <a:pt x="29006" y="558698"/>
                  </a:lnTo>
                  <a:lnTo>
                    <a:pt x="29006" y="496138"/>
                  </a:lnTo>
                  <a:lnTo>
                    <a:pt x="151371" y="496138"/>
                  </a:lnTo>
                  <a:lnTo>
                    <a:pt x="151371" y="486765"/>
                  </a:lnTo>
                  <a:lnTo>
                    <a:pt x="29006" y="486765"/>
                  </a:lnTo>
                  <a:lnTo>
                    <a:pt x="29006" y="116827"/>
                  </a:lnTo>
                  <a:lnTo>
                    <a:pt x="161188" y="116827"/>
                  </a:lnTo>
                  <a:lnTo>
                    <a:pt x="172986" y="116827"/>
                  </a:lnTo>
                  <a:lnTo>
                    <a:pt x="172986" y="83807"/>
                  </a:lnTo>
                  <a:lnTo>
                    <a:pt x="163614" y="83807"/>
                  </a:lnTo>
                  <a:lnTo>
                    <a:pt x="163614" y="93967"/>
                  </a:lnTo>
                  <a:lnTo>
                    <a:pt x="163614" y="107937"/>
                  </a:lnTo>
                  <a:lnTo>
                    <a:pt x="161188" y="107937"/>
                  </a:lnTo>
                  <a:lnTo>
                    <a:pt x="19189" y="107937"/>
                  </a:lnTo>
                  <a:lnTo>
                    <a:pt x="16764" y="107937"/>
                  </a:lnTo>
                  <a:lnTo>
                    <a:pt x="16764" y="93967"/>
                  </a:lnTo>
                  <a:lnTo>
                    <a:pt x="19189" y="93967"/>
                  </a:lnTo>
                  <a:lnTo>
                    <a:pt x="161188" y="93967"/>
                  </a:lnTo>
                  <a:lnTo>
                    <a:pt x="163614" y="93967"/>
                  </a:lnTo>
                  <a:lnTo>
                    <a:pt x="163614" y="83807"/>
                  </a:lnTo>
                  <a:lnTo>
                    <a:pt x="161188" y="83807"/>
                  </a:lnTo>
                  <a:lnTo>
                    <a:pt x="161188" y="33477"/>
                  </a:lnTo>
                  <a:lnTo>
                    <a:pt x="151371" y="33477"/>
                  </a:lnTo>
                  <a:lnTo>
                    <a:pt x="151371" y="83807"/>
                  </a:lnTo>
                  <a:lnTo>
                    <a:pt x="29006" y="83807"/>
                  </a:lnTo>
                  <a:lnTo>
                    <a:pt x="29006" y="33020"/>
                  </a:lnTo>
                  <a:lnTo>
                    <a:pt x="161188" y="33020"/>
                  </a:lnTo>
                  <a:lnTo>
                    <a:pt x="172986" y="33020"/>
                  </a:lnTo>
                  <a:lnTo>
                    <a:pt x="172986" y="24130"/>
                  </a:lnTo>
                  <a:lnTo>
                    <a:pt x="161188" y="24130"/>
                  </a:lnTo>
                  <a:lnTo>
                    <a:pt x="19189" y="24130"/>
                  </a:lnTo>
                  <a:lnTo>
                    <a:pt x="16764" y="24130"/>
                  </a:lnTo>
                  <a:lnTo>
                    <a:pt x="16764" y="8890"/>
                  </a:lnTo>
                  <a:lnTo>
                    <a:pt x="172986" y="8890"/>
                  </a:lnTo>
                  <a:lnTo>
                    <a:pt x="172986" y="0"/>
                  </a:lnTo>
                  <a:lnTo>
                    <a:pt x="6870" y="0"/>
                  </a:lnTo>
                  <a:lnTo>
                    <a:pt x="6870" y="8890"/>
                  </a:lnTo>
                  <a:lnTo>
                    <a:pt x="6870" y="24130"/>
                  </a:lnTo>
                  <a:lnTo>
                    <a:pt x="6870" y="33020"/>
                  </a:lnTo>
                  <a:lnTo>
                    <a:pt x="19189" y="33020"/>
                  </a:lnTo>
                  <a:lnTo>
                    <a:pt x="19189" y="83807"/>
                  </a:lnTo>
                  <a:lnTo>
                    <a:pt x="6870" y="83807"/>
                  </a:lnTo>
                  <a:lnTo>
                    <a:pt x="6870" y="93967"/>
                  </a:lnTo>
                  <a:lnTo>
                    <a:pt x="6870" y="107937"/>
                  </a:lnTo>
                  <a:lnTo>
                    <a:pt x="6870" y="116827"/>
                  </a:lnTo>
                  <a:lnTo>
                    <a:pt x="19189" y="116827"/>
                  </a:lnTo>
                  <a:lnTo>
                    <a:pt x="19189" y="486765"/>
                  </a:lnTo>
                  <a:lnTo>
                    <a:pt x="5892" y="486765"/>
                  </a:lnTo>
                  <a:lnTo>
                    <a:pt x="5892" y="496138"/>
                  </a:lnTo>
                  <a:lnTo>
                    <a:pt x="19189" y="496138"/>
                  </a:lnTo>
                  <a:lnTo>
                    <a:pt x="19189" y="558698"/>
                  </a:lnTo>
                  <a:lnTo>
                    <a:pt x="19189" y="558990"/>
                  </a:lnTo>
                  <a:lnTo>
                    <a:pt x="0" y="558990"/>
                  </a:lnTo>
                  <a:lnTo>
                    <a:pt x="0" y="568350"/>
                  </a:lnTo>
                  <a:lnTo>
                    <a:pt x="19189" y="568350"/>
                  </a:lnTo>
                  <a:lnTo>
                    <a:pt x="19189" y="568858"/>
                  </a:lnTo>
                  <a:lnTo>
                    <a:pt x="161188" y="568858"/>
                  </a:lnTo>
                  <a:lnTo>
                    <a:pt x="161188" y="568350"/>
                  </a:lnTo>
                  <a:lnTo>
                    <a:pt x="180314" y="568350"/>
                  </a:lnTo>
                  <a:lnTo>
                    <a:pt x="180314" y="558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46467" y="3050086"/>
              <a:ext cx="152288" cy="9677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375230" y="3137484"/>
              <a:ext cx="388620" cy="568960"/>
            </a:xfrm>
            <a:custGeom>
              <a:avLst/>
              <a:gdLst/>
              <a:ahLst/>
              <a:cxnLst/>
              <a:rect l="l" t="t" r="r" b="b"/>
              <a:pathLst>
                <a:path w="388619" h="568960">
                  <a:moveTo>
                    <a:pt x="173443" y="9385"/>
                  </a:moveTo>
                  <a:lnTo>
                    <a:pt x="163614" y="9385"/>
                  </a:lnTo>
                  <a:lnTo>
                    <a:pt x="163614" y="23660"/>
                  </a:lnTo>
                  <a:lnTo>
                    <a:pt x="173443" y="23660"/>
                  </a:lnTo>
                  <a:lnTo>
                    <a:pt x="173443" y="9385"/>
                  </a:lnTo>
                  <a:close/>
                </a:path>
                <a:path w="388619" h="568960">
                  <a:moveTo>
                    <a:pt x="180314" y="558990"/>
                  </a:moveTo>
                  <a:lnTo>
                    <a:pt x="161124" y="558990"/>
                  </a:lnTo>
                  <a:lnTo>
                    <a:pt x="161124" y="558698"/>
                  </a:lnTo>
                  <a:lnTo>
                    <a:pt x="161124" y="496138"/>
                  </a:lnTo>
                  <a:lnTo>
                    <a:pt x="174421" y="496138"/>
                  </a:lnTo>
                  <a:lnTo>
                    <a:pt x="174421" y="486765"/>
                  </a:lnTo>
                  <a:lnTo>
                    <a:pt x="161124" y="486765"/>
                  </a:lnTo>
                  <a:lnTo>
                    <a:pt x="161124" y="117424"/>
                  </a:lnTo>
                  <a:lnTo>
                    <a:pt x="151828" y="117424"/>
                  </a:lnTo>
                  <a:lnTo>
                    <a:pt x="151828" y="486765"/>
                  </a:lnTo>
                  <a:lnTo>
                    <a:pt x="151828" y="496138"/>
                  </a:lnTo>
                  <a:lnTo>
                    <a:pt x="151828" y="558698"/>
                  </a:lnTo>
                  <a:lnTo>
                    <a:pt x="28943" y="558698"/>
                  </a:lnTo>
                  <a:lnTo>
                    <a:pt x="28943" y="496138"/>
                  </a:lnTo>
                  <a:lnTo>
                    <a:pt x="151828" y="496138"/>
                  </a:lnTo>
                  <a:lnTo>
                    <a:pt x="151828" y="486765"/>
                  </a:lnTo>
                  <a:lnTo>
                    <a:pt x="28943" y="486765"/>
                  </a:lnTo>
                  <a:lnTo>
                    <a:pt x="28943" y="116827"/>
                  </a:lnTo>
                  <a:lnTo>
                    <a:pt x="161124" y="116827"/>
                  </a:lnTo>
                  <a:lnTo>
                    <a:pt x="173443" y="116827"/>
                  </a:lnTo>
                  <a:lnTo>
                    <a:pt x="173443" y="83807"/>
                  </a:lnTo>
                  <a:lnTo>
                    <a:pt x="163614" y="83807"/>
                  </a:lnTo>
                  <a:lnTo>
                    <a:pt x="163614" y="93967"/>
                  </a:lnTo>
                  <a:lnTo>
                    <a:pt x="163614" y="107937"/>
                  </a:lnTo>
                  <a:lnTo>
                    <a:pt x="161124" y="107937"/>
                  </a:lnTo>
                  <a:lnTo>
                    <a:pt x="19126" y="107937"/>
                  </a:lnTo>
                  <a:lnTo>
                    <a:pt x="17157" y="107937"/>
                  </a:lnTo>
                  <a:lnTo>
                    <a:pt x="17157" y="93967"/>
                  </a:lnTo>
                  <a:lnTo>
                    <a:pt x="19126" y="93967"/>
                  </a:lnTo>
                  <a:lnTo>
                    <a:pt x="161124" y="93967"/>
                  </a:lnTo>
                  <a:lnTo>
                    <a:pt x="163614" y="93967"/>
                  </a:lnTo>
                  <a:lnTo>
                    <a:pt x="163614" y="83807"/>
                  </a:lnTo>
                  <a:lnTo>
                    <a:pt x="161124" y="83807"/>
                  </a:lnTo>
                  <a:lnTo>
                    <a:pt x="161124" y="33477"/>
                  </a:lnTo>
                  <a:lnTo>
                    <a:pt x="151828" y="33477"/>
                  </a:lnTo>
                  <a:lnTo>
                    <a:pt x="151828" y="83807"/>
                  </a:lnTo>
                  <a:lnTo>
                    <a:pt x="28943" y="83807"/>
                  </a:lnTo>
                  <a:lnTo>
                    <a:pt x="28943" y="33020"/>
                  </a:lnTo>
                  <a:lnTo>
                    <a:pt x="161124" y="33020"/>
                  </a:lnTo>
                  <a:lnTo>
                    <a:pt x="173443" y="33020"/>
                  </a:lnTo>
                  <a:lnTo>
                    <a:pt x="173443" y="24130"/>
                  </a:lnTo>
                  <a:lnTo>
                    <a:pt x="161124" y="24130"/>
                  </a:lnTo>
                  <a:lnTo>
                    <a:pt x="19126" y="24130"/>
                  </a:lnTo>
                  <a:lnTo>
                    <a:pt x="17157" y="24130"/>
                  </a:lnTo>
                  <a:lnTo>
                    <a:pt x="17157" y="8890"/>
                  </a:lnTo>
                  <a:lnTo>
                    <a:pt x="173443" y="8890"/>
                  </a:lnTo>
                  <a:lnTo>
                    <a:pt x="173443" y="0"/>
                  </a:lnTo>
                  <a:lnTo>
                    <a:pt x="7327" y="0"/>
                  </a:lnTo>
                  <a:lnTo>
                    <a:pt x="7327" y="8890"/>
                  </a:lnTo>
                  <a:lnTo>
                    <a:pt x="7327" y="24130"/>
                  </a:lnTo>
                  <a:lnTo>
                    <a:pt x="7327" y="33020"/>
                  </a:lnTo>
                  <a:lnTo>
                    <a:pt x="19126" y="33020"/>
                  </a:lnTo>
                  <a:lnTo>
                    <a:pt x="19126" y="83807"/>
                  </a:lnTo>
                  <a:lnTo>
                    <a:pt x="7327" y="83807"/>
                  </a:lnTo>
                  <a:lnTo>
                    <a:pt x="7327" y="93967"/>
                  </a:lnTo>
                  <a:lnTo>
                    <a:pt x="7327" y="107937"/>
                  </a:lnTo>
                  <a:lnTo>
                    <a:pt x="7327" y="116827"/>
                  </a:lnTo>
                  <a:lnTo>
                    <a:pt x="19126" y="116827"/>
                  </a:lnTo>
                  <a:lnTo>
                    <a:pt x="19126" y="486765"/>
                  </a:lnTo>
                  <a:lnTo>
                    <a:pt x="5892" y="486765"/>
                  </a:lnTo>
                  <a:lnTo>
                    <a:pt x="5892" y="496138"/>
                  </a:lnTo>
                  <a:lnTo>
                    <a:pt x="19126" y="496138"/>
                  </a:lnTo>
                  <a:lnTo>
                    <a:pt x="19126" y="558698"/>
                  </a:lnTo>
                  <a:lnTo>
                    <a:pt x="19126" y="558990"/>
                  </a:lnTo>
                  <a:lnTo>
                    <a:pt x="0" y="558990"/>
                  </a:lnTo>
                  <a:lnTo>
                    <a:pt x="0" y="568350"/>
                  </a:lnTo>
                  <a:lnTo>
                    <a:pt x="19126" y="568350"/>
                  </a:lnTo>
                  <a:lnTo>
                    <a:pt x="19126" y="568858"/>
                  </a:lnTo>
                  <a:lnTo>
                    <a:pt x="161124" y="568858"/>
                  </a:lnTo>
                  <a:lnTo>
                    <a:pt x="161124" y="568350"/>
                  </a:lnTo>
                  <a:lnTo>
                    <a:pt x="180314" y="568350"/>
                  </a:lnTo>
                  <a:lnTo>
                    <a:pt x="180314" y="558990"/>
                  </a:lnTo>
                  <a:close/>
                </a:path>
                <a:path w="388619" h="568960">
                  <a:moveTo>
                    <a:pt x="316420" y="46710"/>
                  </a:moveTo>
                  <a:lnTo>
                    <a:pt x="306603" y="46710"/>
                  </a:lnTo>
                  <a:lnTo>
                    <a:pt x="306603" y="70802"/>
                  </a:lnTo>
                  <a:lnTo>
                    <a:pt x="316420" y="70802"/>
                  </a:lnTo>
                  <a:lnTo>
                    <a:pt x="316420" y="46710"/>
                  </a:lnTo>
                  <a:close/>
                </a:path>
                <a:path w="388619" h="568960">
                  <a:moveTo>
                    <a:pt x="340461" y="138404"/>
                  </a:moveTo>
                  <a:lnTo>
                    <a:pt x="306603" y="138404"/>
                  </a:lnTo>
                  <a:lnTo>
                    <a:pt x="306603" y="147294"/>
                  </a:lnTo>
                  <a:lnTo>
                    <a:pt x="306603" y="462203"/>
                  </a:lnTo>
                  <a:lnTo>
                    <a:pt x="306603" y="472363"/>
                  </a:lnTo>
                  <a:lnTo>
                    <a:pt x="340461" y="472363"/>
                  </a:lnTo>
                  <a:lnTo>
                    <a:pt x="340461" y="462737"/>
                  </a:lnTo>
                  <a:lnTo>
                    <a:pt x="340461" y="462203"/>
                  </a:lnTo>
                  <a:lnTo>
                    <a:pt x="340461" y="147408"/>
                  </a:lnTo>
                  <a:lnTo>
                    <a:pt x="330644" y="147408"/>
                  </a:lnTo>
                  <a:lnTo>
                    <a:pt x="330644" y="462203"/>
                  </a:lnTo>
                  <a:lnTo>
                    <a:pt x="316420" y="462203"/>
                  </a:lnTo>
                  <a:lnTo>
                    <a:pt x="316420" y="147294"/>
                  </a:lnTo>
                  <a:lnTo>
                    <a:pt x="340461" y="147294"/>
                  </a:lnTo>
                  <a:lnTo>
                    <a:pt x="340461" y="138404"/>
                  </a:lnTo>
                  <a:close/>
                </a:path>
                <a:path w="388619" h="568960">
                  <a:moveTo>
                    <a:pt x="340461" y="46710"/>
                  </a:moveTo>
                  <a:lnTo>
                    <a:pt x="330644" y="46710"/>
                  </a:lnTo>
                  <a:lnTo>
                    <a:pt x="330644" y="70802"/>
                  </a:lnTo>
                  <a:lnTo>
                    <a:pt x="340461" y="70802"/>
                  </a:lnTo>
                  <a:lnTo>
                    <a:pt x="340461" y="46710"/>
                  </a:lnTo>
                  <a:close/>
                </a:path>
                <a:path w="388619" h="568960">
                  <a:moveTo>
                    <a:pt x="364566" y="46710"/>
                  </a:moveTo>
                  <a:lnTo>
                    <a:pt x="354749" y="46710"/>
                  </a:lnTo>
                  <a:lnTo>
                    <a:pt x="354749" y="70802"/>
                  </a:lnTo>
                  <a:lnTo>
                    <a:pt x="364566" y="70802"/>
                  </a:lnTo>
                  <a:lnTo>
                    <a:pt x="364566" y="46710"/>
                  </a:lnTo>
                  <a:close/>
                </a:path>
                <a:path w="388619" h="568960">
                  <a:moveTo>
                    <a:pt x="370459" y="510870"/>
                  </a:moveTo>
                  <a:lnTo>
                    <a:pt x="360641" y="510870"/>
                  </a:lnTo>
                  <a:lnTo>
                    <a:pt x="360641" y="520166"/>
                  </a:lnTo>
                  <a:lnTo>
                    <a:pt x="360641" y="558990"/>
                  </a:lnTo>
                  <a:lnTo>
                    <a:pt x="334568" y="558990"/>
                  </a:lnTo>
                  <a:lnTo>
                    <a:pt x="334568" y="520166"/>
                  </a:lnTo>
                  <a:lnTo>
                    <a:pt x="360641" y="520166"/>
                  </a:lnTo>
                  <a:lnTo>
                    <a:pt x="360641" y="510870"/>
                  </a:lnTo>
                  <a:lnTo>
                    <a:pt x="324739" y="510870"/>
                  </a:lnTo>
                  <a:lnTo>
                    <a:pt x="324739" y="568350"/>
                  </a:lnTo>
                  <a:lnTo>
                    <a:pt x="370459" y="568350"/>
                  </a:lnTo>
                  <a:lnTo>
                    <a:pt x="370459" y="558990"/>
                  </a:lnTo>
                  <a:lnTo>
                    <a:pt x="370459" y="520166"/>
                  </a:lnTo>
                  <a:lnTo>
                    <a:pt x="370459" y="510870"/>
                  </a:lnTo>
                  <a:close/>
                </a:path>
                <a:path w="388619" h="568960">
                  <a:moveTo>
                    <a:pt x="388607" y="138404"/>
                  </a:moveTo>
                  <a:lnTo>
                    <a:pt x="354749" y="138404"/>
                  </a:lnTo>
                  <a:lnTo>
                    <a:pt x="354749" y="147294"/>
                  </a:lnTo>
                  <a:lnTo>
                    <a:pt x="354749" y="462203"/>
                  </a:lnTo>
                  <a:lnTo>
                    <a:pt x="354749" y="472363"/>
                  </a:lnTo>
                  <a:lnTo>
                    <a:pt x="388607" y="472363"/>
                  </a:lnTo>
                  <a:lnTo>
                    <a:pt x="388607" y="462737"/>
                  </a:lnTo>
                  <a:lnTo>
                    <a:pt x="388607" y="462203"/>
                  </a:lnTo>
                  <a:lnTo>
                    <a:pt x="388607" y="147408"/>
                  </a:lnTo>
                  <a:lnTo>
                    <a:pt x="378777" y="147408"/>
                  </a:lnTo>
                  <a:lnTo>
                    <a:pt x="378777" y="462203"/>
                  </a:lnTo>
                  <a:lnTo>
                    <a:pt x="364566" y="462203"/>
                  </a:lnTo>
                  <a:lnTo>
                    <a:pt x="364566" y="147294"/>
                  </a:lnTo>
                  <a:lnTo>
                    <a:pt x="388607" y="147294"/>
                  </a:lnTo>
                  <a:lnTo>
                    <a:pt x="388607" y="138404"/>
                  </a:lnTo>
                  <a:close/>
                </a:path>
                <a:path w="388619" h="568960">
                  <a:moveTo>
                    <a:pt x="388607" y="46710"/>
                  </a:moveTo>
                  <a:lnTo>
                    <a:pt x="378777" y="46710"/>
                  </a:lnTo>
                  <a:lnTo>
                    <a:pt x="378777" y="70802"/>
                  </a:lnTo>
                  <a:lnTo>
                    <a:pt x="388607" y="70802"/>
                  </a:lnTo>
                  <a:lnTo>
                    <a:pt x="388607" y="46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89444" y="3050086"/>
              <a:ext cx="152353" cy="9677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512455" y="3184181"/>
              <a:ext cx="1318895" cy="882015"/>
            </a:xfrm>
            <a:custGeom>
              <a:avLst/>
              <a:gdLst/>
              <a:ahLst/>
              <a:cxnLst/>
              <a:rect l="l" t="t" r="r" b="b"/>
              <a:pathLst>
                <a:path w="1318895" h="882014">
                  <a:moveTo>
                    <a:pt x="95758" y="784415"/>
                  </a:moveTo>
                  <a:lnTo>
                    <a:pt x="87439" y="784415"/>
                  </a:lnTo>
                  <a:lnTo>
                    <a:pt x="87439" y="777392"/>
                  </a:lnTo>
                  <a:lnTo>
                    <a:pt x="87439" y="777011"/>
                  </a:lnTo>
                  <a:lnTo>
                    <a:pt x="87439" y="767232"/>
                  </a:lnTo>
                  <a:lnTo>
                    <a:pt x="77622" y="767232"/>
                  </a:lnTo>
                  <a:lnTo>
                    <a:pt x="77622" y="777392"/>
                  </a:lnTo>
                  <a:lnTo>
                    <a:pt x="77622" y="784415"/>
                  </a:lnTo>
                  <a:lnTo>
                    <a:pt x="77622" y="871347"/>
                  </a:lnTo>
                  <a:lnTo>
                    <a:pt x="17691" y="871347"/>
                  </a:lnTo>
                  <a:lnTo>
                    <a:pt x="17691" y="855129"/>
                  </a:lnTo>
                  <a:lnTo>
                    <a:pt x="77622" y="855129"/>
                  </a:lnTo>
                  <a:lnTo>
                    <a:pt x="77622" y="845832"/>
                  </a:lnTo>
                  <a:lnTo>
                    <a:pt x="17691" y="845832"/>
                  </a:lnTo>
                  <a:lnTo>
                    <a:pt x="17691" y="811911"/>
                  </a:lnTo>
                  <a:lnTo>
                    <a:pt x="77622" y="811911"/>
                  </a:lnTo>
                  <a:lnTo>
                    <a:pt x="77622" y="802093"/>
                  </a:lnTo>
                  <a:lnTo>
                    <a:pt x="17691" y="802093"/>
                  </a:lnTo>
                  <a:lnTo>
                    <a:pt x="17691" y="794232"/>
                  </a:lnTo>
                  <a:lnTo>
                    <a:pt x="77622" y="794232"/>
                  </a:lnTo>
                  <a:lnTo>
                    <a:pt x="77622" y="784415"/>
                  </a:lnTo>
                  <a:lnTo>
                    <a:pt x="17691" y="784415"/>
                  </a:lnTo>
                  <a:lnTo>
                    <a:pt x="17691" y="777392"/>
                  </a:lnTo>
                  <a:lnTo>
                    <a:pt x="77622" y="777392"/>
                  </a:lnTo>
                  <a:lnTo>
                    <a:pt x="77622" y="767232"/>
                  </a:lnTo>
                  <a:lnTo>
                    <a:pt x="74371" y="767232"/>
                  </a:lnTo>
                  <a:lnTo>
                    <a:pt x="65608" y="480339"/>
                  </a:lnTo>
                  <a:lnTo>
                    <a:pt x="74142" y="480339"/>
                  </a:lnTo>
                  <a:lnTo>
                    <a:pt x="74142" y="470522"/>
                  </a:lnTo>
                  <a:lnTo>
                    <a:pt x="74142" y="454342"/>
                  </a:lnTo>
                  <a:lnTo>
                    <a:pt x="74142" y="444525"/>
                  </a:lnTo>
                  <a:lnTo>
                    <a:pt x="65824" y="444525"/>
                  </a:lnTo>
                  <a:lnTo>
                    <a:pt x="65824" y="419442"/>
                  </a:lnTo>
                  <a:lnTo>
                    <a:pt x="74142" y="419442"/>
                  </a:lnTo>
                  <a:lnTo>
                    <a:pt x="74142" y="409625"/>
                  </a:lnTo>
                  <a:lnTo>
                    <a:pt x="65824" y="409625"/>
                  </a:lnTo>
                  <a:lnTo>
                    <a:pt x="65824" y="393458"/>
                  </a:lnTo>
                  <a:lnTo>
                    <a:pt x="65824" y="383628"/>
                  </a:lnTo>
                  <a:lnTo>
                    <a:pt x="64846" y="383628"/>
                  </a:lnTo>
                  <a:lnTo>
                    <a:pt x="64846" y="454342"/>
                  </a:lnTo>
                  <a:lnTo>
                    <a:pt x="64846" y="470522"/>
                  </a:lnTo>
                  <a:lnTo>
                    <a:pt x="64325" y="470522"/>
                  </a:lnTo>
                  <a:lnTo>
                    <a:pt x="64325" y="767194"/>
                  </a:lnTo>
                  <a:lnTo>
                    <a:pt x="30911" y="767194"/>
                  </a:lnTo>
                  <a:lnTo>
                    <a:pt x="31127" y="759333"/>
                  </a:lnTo>
                  <a:lnTo>
                    <a:pt x="64084" y="759333"/>
                  </a:lnTo>
                  <a:lnTo>
                    <a:pt x="64325" y="767194"/>
                  </a:lnTo>
                  <a:lnTo>
                    <a:pt x="64325" y="470522"/>
                  </a:lnTo>
                  <a:lnTo>
                    <a:pt x="63792" y="470522"/>
                  </a:lnTo>
                  <a:lnTo>
                    <a:pt x="63792" y="749515"/>
                  </a:lnTo>
                  <a:lnTo>
                    <a:pt x="31419" y="749515"/>
                  </a:lnTo>
                  <a:lnTo>
                    <a:pt x="31889" y="733336"/>
                  </a:lnTo>
                  <a:lnTo>
                    <a:pt x="63322" y="733336"/>
                  </a:lnTo>
                  <a:lnTo>
                    <a:pt x="63792" y="749515"/>
                  </a:lnTo>
                  <a:lnTo>
                    <a:pt x="63792" y="470522"/>
                  </a:lnTo>
                  <a:lnTo>
                    <a:pt x="63030" y="470522"/>
                  </a:lnTo>
                  <a:lnTo>
                    <a:pt x="63030" y="723519"/>
                  </a:lnTo>
                  <a:lnTo>
                    <a:pt x="32169" y="723519"/>
                  </a:lnTo>
                  <a:lnTo>
                    <a:pt x="32651" y="707275"/>
                  </a:lnTo>
                  <a:lnTo>
                    <a:pt x="62560" y="707275"/>
                  </a:lnTo>
                  <a:lnTo>
                    <a:pt x="63030" y="723519"/>
                  </a:lnTo>
                  <a:lnTo>
                    <a:pt x="63030" y="470522"/>
                  </a:lnTo>
                  <a:lnTo>
                    <a:pt x="62268" y="470522"/>
                  </a:lnTo>
                  <a:lnTo>
                    <a:pt x="62268" y="697458"/>
                  </a:lnTo>
                  <a:lnTo>
                    <a:pt x="32931" y="697458"/>
                  </a:lnTo>
                  <a:lnTo>
                    <a:pt x="33426" y="680758"/>
                  </a:lnTo>
                  <a:lnTo>
                    <a:pt x="61785" y="680758"/>
                  </a:lnTo>
                  <a:lnTo>
                    <a:pt x="62268" y="697458"/>
                  </a:lnTo>
                  <a:lnTo>
                    <a:pt x="62268" y="470522"/>
                  </a:lnTo>
                  <a:lnTo>
                    <a:pt x="61506" y="470522"/>
                  </a:lnTo>
                  <a:lnTo>
                    <a:pt x="61506" y="671461"/>
                  </a:lnTo>
                  <a:lnTo>
                    <a:pt x="33693" y="671461"/>
                  </a:lnTo>
                  <a:lnTo>
                    <a:pt x="34188" y="654697"/>
                  </a:lnTo>
                  <a:lnTo>
                    <a:pt x="61023" y="654697"/>
                  </a:lnTo>
                  <a:lnTo>
                    <a:pt x="61506" y="671461"/>
                  </a:lnTo>
                  <a:lnTo>
                    <a:pt x="61506" y="470522"/>
                  </a:lnTo>
                  <a:lnTo>
                    <a:pt x="60744" y="470522"/>
                  </a:lnTo>
                  <a:lnTo>
                    <a:pt x="60744" y="644880"/>
                  </a:lnTo>
                  <a:lnTo>
                    <a:pt x="34467" y="644880"/>
                  </a:lnTo>
                  <a:lnTo>
                    <a:pt x="34950" y="628713"/>
                  </a:lnTo>
                  <a:lnTo>
                    <a:pt x="60274" y="628713"/>
                  </a:lnTo>
                  <a:lnTo>
                    <a:pt x="60744" y="644880"/>
                  </a:lnTo>
                  <a:lnTo>
                    <a:pt x="60744" y="470522"/>
                  </a:lnTo>
                  <a:lnTo>
                    <a:pt x="59994" y="470522"/>
                  </a:lnTo>
                  <a:lnTo>
                    <a:pt x="59994" y="618883"/>
                  </a:lnTo>
                  <a:lnTo>
                    <a:pt x="35229" y="618883"/>
                  </a:lnTo>
                  <a:lnTo>
                    <a:pt x="35712" y="602653"/>
                  </a:lnTo>
                  <a:lnTo>
                    <a:pt x="59524" y="602653"/>
                  </a:lnTo>
                  <a:lnTo>
                    <a:pt x="59994" y="618883"/>
                  </a:lnTo>
                  <a:lnTo>
                    <a:pt x="59994" y="470522"/>
                  </a:lnTo>
                  <a:lnTo>
                    <a:pt x="59245" y="470522"/>
                  </a:lnTo>
                  <a:lnTo>
                    <a:pt x="59245" y="592823"/>
                  </a:lnTo>
                  <a:lnTo>
                    <a:pt x="35991" y="592823"/>
                  </a:lnTo>
                  <a:lnTo>
                    <a:pt x="36487" y="576135"/>
                  </a:lnTo>
                  <a:lnTo>
                    <a:pt x="58762" y="576135"/>
                  </a:lnTo>
                  <a:lnTo>
                    <a:pt x="59245" y="592823"/>
                  </a:lnTo>
                  <a:lnTo>
                    <a:pt x="59245" y="470522"/>
                  </a:lnTo>
                  <a:lnTo>
                    <a:pt x="58496" y="470522"/>
                  </a:lnTo>
                  <a:lnTo>
                    <a:pt x="58496" y="566839"/>
                  </a:lnTo>
                  <a:lnTo>
                    <a:pt x="36753" y="566839"/>
                  </a:lnTo>
                  <a:lnTo>
                    <a:pt x="37249" y="550138"/>
                  </a:lnTo>
                  <a:lnTo>
                    <a:pt x="58013" y="550138"/>
                  </a:lnTo>
                  <a:lnTo>
                    <a:pt x="58496" y="566839"/>
                  </a:lnTo>
                  <a:lnTo>
                    <a:pt x="58496" y="470522"/>
                  </a:lnTo>
                  <a:lnTo>
                    <a:pt x="57734" y="470522"/>
                  </a:lnTo>
                  <a:lnTo>
                    <a:pt x="57734" y="540321"/>
                  </a:lnTo>
                  <a:lnTo>
                    <a:pt x="37528" y="540321"/>
                  </a:lnTo>
                  <a:lnTo>
                    <a:pt x="38011" y="524078"/>
                  </a:lnTo>
                  <a:lnTo>
                    <a:pt x="57264" y="524078"/>
                  </a:lnTo>
                  <a:lnTo>
                    <a:pt x="57734" y="540321"/>
                  </a:lnTo>
                  <a:lnTo>
                    <a:pt x="57734" y="470522"/>
                  </a:lnTo>
                  <a:lnTo>
                    <a:pt x="56972" y="470522"/>
                  </a:lnTo>
                  <a:lnTo>
                    <a:pt x="56972" y="514261"/>
                  </a:lnTo>
                  <a:lnTo>
                    <a:pt x="38290" y="514261"/>
                  </a:lnTo>
                  <a:lnTo>
                    <a:pt x="38773" y="498081"/>
                  </a:lnTo>
                  <a:lnTo>
                    <a:pt x="56515" y="498081"/>
                  </a:lnTo>
                  <a:lnTo>
                    <a:pt x="56972" y="514261"/>
                  </a:lnTo>
                  <a:lnTo>
                    <a:pt x="56972" y="470522"/>
                  </a:lnTo>
                  <a:lnTo>
                    <a:pt x="56222" y="470522"/>
                  </a:lnTo>
                  <a:lnTo>
                    <a:pt x="56222" y="488200"/>
                  </a:lnTo>
                  <a:lnTo>
                    <a:pt x="39052" y="488200"/>
                  </a:lnTo>
                  <a:lnTo>
                    <a:pt x="39293" y="480339"/>
                  </a:lnTo>
                  <a:lnTo>
                    <a:pt x="56007" y="480339"/>
                  </a:lnTo>
                  <a:lnTo>
                    <a:pt x="56222" y="488200"/>
                  </a:lnTo>
                  <a:lnTo>
                    <a:pt x="56222" y="470522"/>
                  </a:lnTo>
                  <a:lnTo>
                    <a:pt x="30911" y="470522"/>
                  </a:lnTo>
                  <a:lnTo>
                    <a:pt x="30911" y="454342"/>
                  </a:lnTo>
                  <a:lnTo>
                    <a:pt x="64846" y="454342"/>
                  </a:lnTo>
                  <a:lnTo>
                    <a:pt x="64846" y="383628"/>
                  </a:lnTo>
                  <a:lnTo>
                    <a:pt x="56007" y="383628"/>
                  </a:lnTo>
                  <a:lnTo>
                    <a:pt x="56007" y="393458"/>
                  </a:lnTo>
                  <a:lnTo>
                    <a:pt x="56007" y="409625"/>
                  </a:lnTo>
                  <a:lnTo>
                    <a:pt x="56007" y="419442"/>
                  </a:lnTo>
                  <a:lnTo>
                    <a:pt x="56007" y="444525"/>
                  </a:lnTo>
                  <a:lnTo>
                    <a:pt x="39293" y="444525"/>
                  </a:lnTo>
                  <a:lnTo>
                    <a:pt x="39293" y="419442"/>
                  </a:lnTo>
                  <a:lnTo>
                    <a:pt x="56007" y="419442"/>
                  </a:lnTo>
                  <a:lnTo>
                    <a:pt x="56007" y="409625"/>
                  </a:lnTo>
                  <a:lnTo>
                    <a:pt x="39293" y="409625"/>
                  </a:lnTo>
                  <a:lnTo>
                    <a:pt x="39293" y="393458"/>
                  </a:lnTo>
                  <a:lnTo>
                    <a:pt x="56007" y="393458"/>
                  </a:lnTo>
                  <a:lnTo>
                    <a:pt x="56007" y="383628"/>
                  </a:lnTo>
                  <a:lnTo>
                    <a:pt x="29933" y="383628"/>
                  </a:lnTo>
                  <a:lnTo>
                    <a:pt x="29933" y="409625"/>
                  </a:lnTo>
                  <a:lnTo>
                    <a:pt x="21094" y="409625"/>
                  </a:lnTo>
                  <a:lnTo>
                    <a:pt x="21094" y="419442"/>
                  </a:lnTo>
                  <a:lnTo>
                    <a:pt x="29933" y="419442"/>
                  </a:lnTo>
                  <a:lnTo>
                    <a:pt x="29933" y="444525"/>
                  </a:lnTo>
                  <a:lnTo>
                    <a:pt x="21094" y="444525"/>
                  </a:lnTo>
                  <a:lnTo>
                    <a:pt x="21094" y="480339"/>
                  </a:lnTo>
                  <a:lnTo>
                    <a:pt x="29641" y="480339"/>
                  </a:lnTo>
                  <a:lnTo>
                    <a:pt x="21374" y="767232"/>
                  </a:lnTo>
                  <a:lnTo>
                    <a:pt x="7861" y="767232"/>
                  </a:lnTo>
                  <a:lnTo>
                    <a:pt x="7861" y="777392"/>
                  </a:lnTo>
                  <a:lnTo>
                    <a:pt x="7861" y="784415"/>
                  </a:lnTo>
                  <a:lnTo>
                    <a:pt x="0" y="784415"/>
                  </a:lnTo>
                  <a:lnTo>
                    <a:pt x="0" y="794232"/>
                  </a:lnTo>
                  <a:lnTo>
                    <a:pt x="7861" y="794232"/>
                  </a:lnTo>
                  <a:lnTo>
                    <a:pt x="7861" y="802093"/>
                  </a:lnTo>
                  <a:lnTo>
                    <a:pt x="0" y="802093"/>
                  </a:lnTo>
                  <a:lnTo>
                    <a:pt x="0" y="811911"/>
                  </a:lnTo>
                  <a:lnTo>
                    <a:pt x="7861" y="811911"/>
                  </a:lnTo>
                  <a:lnTo>
                    <a:pt x="7861" y="845832"/>
                  </a:lnTo>
                  <a:lnTo>
                    <a:pt x="0" y="845832"/>
                  </a:lnTo>
                  <a:lnTo>
                    <a:pt x="0" y="855129"/>
                  </a:lnTo>
                  <a:lnTo>
                    <a:pt x="7861" y="855129"/>
                  </a:lnTo>
                  <a:lnTo>
                    <a:pt x="7861" y="871347"/>
                  </a:lnTo>
                  <a:lnTo>
                    <a:pt x="7861" y="881507"/>
                  </a:lnTo>
                  <a:lnTo>
                    <a:pt x="87439" y="881507"/>
                  </a:lnTo>
                  <a:lnTo>
                    <a:pt x="87439" y="871816"/>
                  </a:lnTo>
                  <a:lnTo>
                    <a:pt x="87439" y="871347"/>
                  </a:lnTo>
                  <a:lnTo>
                    <a:pt x="87439" y="855129"/>
                  </a:lnTo>
                  <a:lnTo>
                    <a:pt x="95758" y="855129"/>
                  </a:lnTo>
                  <a:lnTo>
                    <a:pt x="95758" y="845832"/>
                  </a:lnTo>
                  <a:lnTo>
                    <a:pt x="87439" y="845832"/>
                  </a:lnTo>
                  <a:lnTo>
                    <a:pt x="87439" y="811911"/>
                  </a:lnTo>
                  <a:lnTo>
                    <a:pt x="95758" y="811911"/>
                  </a:lnTo>
                  <a:lnTo>
                    <a:pt x="95758" y="802093"/>
                  </a:lnTo>
                  <a:lnTo>
                    <a:pt x="87439" y="802093"/>
                  </a:lnTo>
                  <a:lnTo>
                    <a:pt x="87439" y="794232"/>
                  </a:lnTo>
                  <a:lnTo>
                    <a:pt x="95758" y="794232"/>
                  </a:lnTo>
                  <a:lnTo>
                    <a:pt x="95758" y="784415"/>
                  </a:lnTo>
                  <a:close/>
                </a:path>
                <a:path w="1318895" h="882014">
                  <a:moveTo>
                    <a:pt x="235343" y="784415"/>
                  </a:moveTo>
                  <a:lnTo>
                    <a:pt x="226961" y="784415"/>
                  </a:lnTo>
                  <a:lnTo>
                    <a:pt x="226961" y="777392"/>
                  </a:lnTo>
                  <a:lnTo>
                    <a:pt x="226961" y="777011"/>
                  </a:lnTo>
                  <a:lnTo>
                    <a:pt x="226961" y="767232"/>
                  </a:lnTo>
                  <a:lnTo>
                    <a:pt x="217131" y="767232"/>
                  </a:lnTo>
                  <a:lnTo>
                    <a:pt x="217131" y="777392"/>
                  </a:lnTo>
                  <a:lnTo>
                    <a:pt x="217131" y="784415"/>
                  </a:lnTo>
                  <a:lnTo>
                    <a:pt x="217131" y="871347"/>
                  </a:lnTo>
                  <a:lnTo>
                    <a:pt x="157200" y="871347"/>
                  </a:lnTo>
                  <a:lnTo>
                    <a:pt x="157200" y="855129"/>
                  </a:lnTo>
                  <a:lnTo>
                    <a:pt x="217131" y="855129"/>
                  </a:lnTo>
                  <a:lnTo>
                    <a:pt x="217131" y="845832"/>
                  </a:lnTo>
                  <a:lnTo>
                    <a:pt x="157200" y="845832"/>
                  </a:lnTo>
                  <a:lnTo>
                    <a:pt x="157200" y="811911"/>
                  </a:lnTo>
                  <a:lnTo>
                    <a:pt x="217131" y="811911"/>
                  </a:lnTo>
                  <a:lnTo>
                    <a:pt x="217131" y="802093"/>
                  </a:lnTo>
                  <a:lnTo>
                    <a:pt x="157200" y="802093"/>
                  </a:lnTo>
                  <a:lnTo>
                    <a:pt x="157200" y="794232"/>
                  </a:lnTo>
                  <a:lnTo>
                    <a:pt x="217131" y="794232"/>
                  </a:lnTo>
                  <a:lnTo>
                    <a:pt x="217131" y="784415"/>
                  </a:lnTo>
                  <a:lnTo>
                    <a:pt x="157200" y="784415"/>
                  </a:lnTo>
                  <a:lnTo>
                    <a:pt x="157200" y="777392"/>
                  </a:lnTo>
                  <a:lnTo>
                    <a:pt x="217131" y="777392"/>
                  </a:lnTo>
                  <a:lnTo>
                    <a:pt x="217131" y="767232"/>
                  </a:lnTo>
                  <a:lnTo>
                    <a:pt x="213893" y="767232"/>
                  </a:lnTo>
                  <a:lnTo>
                    <a:pt x="205181" y="480339"/>
                  </a:lnTo>
                  <a:lnTo>
                    <a:pt x="213728" y="480339"/>
                  </a:lnTo>
                  <a:lnTo>
                    <a:pt x="213728" y="470522"/>
                  </a:lnTo>
                  <a:lnTo>
                    <a:pt x="213728" y="454342"/>
                  </a:lnTo>
                  <a:lnTo>
                    <a:pt x="213728" y="444525"/>
                  </a:lnTo>
                  <a:lnTo>
                    <a:pt x="205346" y="444525"/>
                  </a:lnTo>
                  <a:lnTo>
                    <a:pt x="205346" y="419442"/>
                  </a:lnTo>
                  <a:lnTo>
                    <a:pt x="213728" y="419442"/>
                  </a:lnTo>
                  <a:lnTo>
                    <a:pt x="213728" y="409625"/>
                  </a:lnTo>
                  <a:lnTo>
                    <a:pt x="205346" y="409625"/>
                  </a:lnTo>
                  <a:lnTo>
                    <a:pt x="205346" y="393458"/>
                  </a:lnTo>
                  <a:lnTo>
                    <a:pt x="205346" y="383628"/>
                  </a:lnTo>
                  <a:lnTo>
                    <a:pt x="204355" y="383628"/>
                  </a:lnTo>
                  <a:lnTo>
                    <a:pt x="204355" y="454342"/>
                  </a:lnTo>
                  <a:lnTo>
                    <a:pt x="204355" y="470522"/>
                  </a:lnTo>
                  <a:lnTo>
                    <a:pt x="203898" y="470522"/>
                  </a:lnTo>
                  <a:lnTo>
                    <a:pt x="203898" y="767194"/>
                  </a:lnTo>
                  <a:lnTo>
                    <a:pt x="170497" y="767194"/>
                  </a:lnTo>
                  <a:lnTo>
                    <a:pt x="170713" y="759333"/>
                  </a:lnTo>
                  <a:lnTo>
                    <a:pt x="203657" y="759333"/>
                  </a:lnTo>
                  <a:lnTo>
                    <a:pt x="203898" y="767194"/>
                  </a:lnTo>
                  <a:lnTo>
                    <a:pt x="203898" y="470522"/>
                  </a:lnTo>
                  <a:lnTo>
                    <a:pt x="203365" y="470522"/>
                  </a:lnTo>
                  <a:lnTo>
                    <a:pt x="203365" y="749515"/>
                  </a:lnTo>
                  <a:lnTo>
                    <a:pt x="170992" y="749515"/>
                  </a:lnTo>
                  <a:lnTo>
                    <a:pt x="171462" y="733336"/>
                  </a:lnTo>
                  <a:lnTo>
                    <a:pt x="202895" y="733336"/>
                  </a:lnTo>
                  <a:lnTo>
                    <a:pt x="203365" y="749515"/>
                  </a:lnTo>
                  <a:lnTo>
                    <a:pt x="203365" y="470522"/>
                  </a:lnTo>
                  <a:lnTo>
                    <a:pt x="202603" y="470522"/>
                  </a:lnTo>
                  <a:lnTo>
                    <a:pt x="202603" y="723519"/>
                  </a:lnTo>
                  <a:lnTo>
                    <a:pt x="171742" y="723519"/>
                  </a:lnTo>
                  <a:lnTo>
                    <a:pt x="172212" y="707275"/>
                  </a:lnTo>
                  <a:lnTo>
                    <a:pt x="202133" y="707275"/>
                  </a:lnTo>
                  <a:lnTo>
                    <a:pt x="202603" y="723519"/>
                  </a:lnTo>
                  <a:lnTo>
                    <a:pt x="202603" y="470522"/>
                  </a:lnTo>
                  <a:lnTo>
                    <a:pt x="201841" y="470522"/>
                  </a:lnTo>
                  <a:lnTo>
                    <a:pt x="201841" y="697458"/>
                  </a:lnTo>
                  <a:lnTo>
                    <a:pt x="172491" y="697458"/>
                  </a:lnTo>
                  <a:lnTo>
                    <a:pt x="172974" y="680758"/>
                  </a:lnTo>
                  <a:lnTo>
                    <a:pt x="201358" y="680758"/>
                  </a:lnTo>
                  <a:lnTo>
                    <a:pt x="201841" y="697458"/>
                  </a:lnTo>
                  <a:lnTo>
                    <a:pt x="201841" y="470522"/>
                  </a:lnTo>
                  <a:lnTo>
                    <a:pt x="201079" y="470522"/>
                  </a:lnTo>
                  <a:lnTo>
                    <a:pt x="201079" y="671461"/>
                  </a:lnTo>
                  <a:lnTo>
                    <a:pt x="173240" y="671461"/>
                  </a:lnTo>
                  <a:lnTo>
                    <a:pt x="173723" y="654697"/>
                  </a:lnTo>
                  <a:lnTo>
                    <a:pt x="200596" y="654697"/>
                  </a:lnTo>
                  <a:lnTo>
                    <a:pt x="201079" y="671461"/>
                  </a:lnTo>
                  <a:lnTo>
                    <a:pt x="201079" y="470522"/>
                  </a:lnTo>
                  <a:lnTo>
                    <a:pt x="200304" y="470522"/>
                  </a:lnTo>
                  <a:lnTo>
                    <a:pt x="200304" y="644880"/>
                  </a:lnTo>
                  <a:lnTo>
                    <a:pt x="174002" y="644880"/>
                  </a:lnTo>
                  <a:lnTo>
                    <a:pt x="174472" y="628713"/>
                  </a:lnTo>
                  <a:lnTo>
                    <a:pt x="199834" y="628713"/>
                  </a:lnTo>
                  <a:lnTo>
                    <a:pt x="200304" y="644880"/>
                  </a:lnTo>
                  <a:lnTo>
                    <a:pt x="200304" y="470522"/>
                  </a:lnTo>
                  <a:lnTo>
                    <a:pt x="199542" y="470522"/>
                  </a:lnTo>
                  <a:lnTo>
                    <a:pt x="199542" y="618883"/>
                  </a:lnTo>
                  <a:lnTo>
                    <a:pt x="174764" y="618883"/>
                  </a:lnTo>
                  <a:lnTo>
                    <a:pt x="175234" y="602653"/>
                  </a:lnTo>
                  <a:lnTo>
                    <a:pt x="199072" y="602653"/>
                  </a:lnTo>
                  <a:lnTo>
                    <a:pt x="199542" y="618883"/>
                  </a:lnTo>
                  <a:lnTo>
                    <a:pt x="199542" y="470522"/>
                  </a:lnTo>
                  <a:lnTo>
                    <a:pt x="198780" y="470522"/>
                  </a:lnTo>
                  <a:lnTo>
                    <a:pt x="198780" y="592823"/>
                  </a:lnTo>
                  <a:lnTo>
                    <a:pt x="175526" y="592823"/>
                  </a:lnTo>
                  <a:lnTo>
                    <a:pt x="176009" y="576135"/>
                  </a:lnTo>
                  <a:lnTo>
                    <a:pt x="198297" y="576135"/>
                  </a:lnTo>
                  <a:lnTo>
                    <a:pt x="198780" y="592823"/>
                  </a:lnTo>
                  <a:lnTo>
                    <a:pt x="198780" y="470522"/>
                  </a:lnTo>
                  <a:lnTo>
                    <a:pt x="198018" y="470522"/>
                  </a:lnTo>
                  <a:lnTo>
                    <a:pt x="198018" y="566839"/>
                  </a:lnTo>
                  <a:lnTo>
                    <a:pt x="176276" y="566839"/>
                  </a:lnTo>
                  <a:lnTo>
                    <a:pt x="176771" y="550138"/>
                  </a:lnTo>
                  <a:lnTo>
                    <a:pt x="197535" y="550138"/>
                  </a:lnTo>
                  <a:lnTo>
                    <a:pt x="198018" y="566839"/>
                  </a:lnTo>
                  <a:lnTo>
                    <a:pt x="198018" y="470522"/>
                  </a:lnTo>
                  <a:lnTo>
                    <a:pt x="197243" y="470522"/>
                  </a:lnTo>
                  <a:lnTo>
                    <a:pt x="197243" y="540321"/>
                  </a:lnTo>
                  <a:lnTo>
                    <a:pt x="177050" y="540321"/>
                  </a:lnTo>
                  <a:lnTo>
                    <a:pt x="177533" y="524078"/>
                  </a:lnTo>
                  <a:lnTo>
                    <a:pt x="196773" y="524078"/>
                  </a:lnTo>
                  <a:lnTo>
                    <a:pt x="197243" y="540321"/>
                  </a:lnTo>
                  <a:lnTo>
                    <a:pt x="197243" y="470522"/>
                  </a:lnTo>
                  <a:lnTo>
                    <a:pt x="196494" y="470522"/>
                  </a:lnTo>
                  <a:lnTo>
                    <a:pt x="196494" y="514261"/>
                  </a:lnTo>
                  <a:lnTo>
                    <a:pt x="177825" y="514261"/>
                  </a:lnTo>
                  <a:lnTo>
                    <a:pt x="178295" y="498081"/>
                  </a:lnTo>
                  <a:lnTo>
                    <a:pt x="196024" y="498081"/>
                  </a:lnTo>
                  <a:lnTo>
                    <a:pt x="196494" y="514261"/>
                  </a:lnTo>
                  <a:lnTo>
                    <a:pt x="196494" y="470522"/>
                  </a:lnTo>
                  <a:lnTo>
                    <a:pt x="195745" y="470522"/>
                  </a:lnTo>
                  <a:lnTo>
                    <a:pt x="195745" y="488200"/>
                  </a:lnTo>
                  <a:lnTo>
                    <a:pt x="178587" y="488200"/>
                  </a:lnTo>
                  <a:lnTo>
                    <a:pt x="178816" y="480339"/>
                  </a:lnTo>
                  <a:lnTo>
                    <a:pt x="195516" y="480339"/>
                  </a:lnTo>
                  <a:lnTo>
                    <a:pt x="195745" y="488200"/>
                  </a:lnTo>
                  <a:lnTo>
                    <a:pt x="195745" y="470522"/>
                  </a:lnTo>
                  <a:lnTo>
                    <a:pt x="170497" y="470522"/>
                  </a:lnTo>
                  <a:lnTo>
                    <a:pt x="170497" y="454342"/>
                  </a:lnTo>
                  <a:lnTo>
                    <a:pt x="204355" y="454342"/>
                  </a:lnTo>
                  <a:lnTo>
                    <a:pt x="204355" y="383628"/>
                  </a:lnTo>
                  <a:lnTo>
                    <a:pt x="195516" y="383628"/>
                  </a:lnTo>
                  <a:lnTo>
                    <a:pt x="195516" y="393458"/>
                  </a:lnTo>
                  <a:lnTo>
                    <a:pt x="195516" y="409625"/>
                  </a:lnTo>
                  <a:lnTo>
                    <a:pt x="195516" y="419442"/>
                  </a:lnTo>
                  <a:lnTo>
                    <a:pt x="195516" y="444525"/>
                  </a:lnTo>
                  <a:lnTo>
                    <a:pt x="178816" y="444525"/>
                  </a:lnTo>
                  <a:lnTo>
                    <a:pt x="178816" y="419442"/>
                  </a:lnTo>
                  <a:lnTo>
                    <a:pt x="195516" y="419442"/>
                  </a:lnTo>
                  <a:lnTo>
                    <a:pt x="195516" y="409625"/>
                  </a:lnTo>
                  <a:lnTo>
                    <a:pt x="178816" y="409625"/>
                  </a:lnTo>
                  <a:lnTo>
                    <a:pt x="178816" y="393458"/>
                  </a:lnTo>
                  <a:lnTo>
                    <a:pt x="195516" y="393458"/>
                  </a:lnTo>
                  <a:lnTo>
                    <a:pt x="195516" y="383628"/>
                  </a:lnTo>
                  <a:lnTo>
                    <a:pt x="169519" y="383628"/>
                  </a:lnTo>
                  <a:lnTo>
                    <a:pt x="169519" y="409625"/>
                  </a:lnTo>
                  <a:lnTo>
                    <a:pt x="160604" y="409625"/>
                  </a:lnTo>
                  <a:lnTo>
                    <a:pt x="160604" y="419442"/>
                  </a:lnTo>
                  <a:lnTo>
                    <a:pt x="169519" y="419442"/>
                  </a:lnTo>
                  <a:lnTo>
                    <a:pt x="169519" y="444525"/>
                  </a:lnTo>
                  <a:lnTo>
                    <a:pt x="160604" y="444525"/>
                  </a:lnTo>
                  <a:lnTo>
                    <a:pt x="160604" y="480339"/>
                  </a:lnTo>
                  <a:lnTo>
                    <a:pt x="169227" y="480339"/>
                  </a:lnTo>
                  <a:lnTo>
                    <a:pt x="160883" y="767232"/>
                  </a:lnTo>
                  <a:lnTo>
                    <a:pt x="147370" y="767232"/>
                  </a:lnTo>
                  <a:lnTo>
                    <a:pt x="147370" y="777392"/>
                  </a:lnTo>
                  <a:lnTo>
                    <a:pt x="147370" y="784415"/>
                  </a:lnTo>
                  <a:lnTo>
                    <a:pt x="139509" y="784415"/>
                  </a:lnTo>
                  <a:lnTo>
                    <a:pt x="139509" y="794232"/>
                  </a:lnTo>
                  <a:lnTo>
                    <a:pt x="147370" y="794232"/>
                  </a:lnTo>
                  <a:lnTo>
                    <a:pt x="147370" y="802093"/>
                  </a:lnTo>
                  <a:lnTo>
                    <a:pt x="139509" y="802093"/>
                  </a:lnTo>
                  <a:lnTo>
                    <a:pt x="139509" y="811911"/>
                  </a:lnTo>
                  <a:lnTo>
                    <a:pt x="147370" y="811911"/>
                  </a:lnTo>
                  <a:lnTo>
                    <a:pt x="147370" y="845832"/>
                  </a:lnTo>
                  <a:lnTo>
                    <a:pt x="139509" y="845832"/>
                  </a:lnTo>
                  <a:lnTo>
                    <a:pt x="139509" y="855129"/>
                  </a:lnTo>
                  <a:lnTo>
                    <a:pt x="147370" y="855129"/>
                  </a:lnTo>
                  <a:lnTo>
                    <a:pt x="147370" y="871347"/>
                  </a:lnTo>
                  <a:lnTo>
                    <a:pt x="147370" y="881507"/>
                  </a:lnTo>
                  <a:lnTo>
                    <a:pt x="226961" y="881507"/>
                  </a:lnTo>
                  <a:lnTo>
                    <a:pt x="226961" y="871816"/>
                  </a:lnTo>
                  <a:lnTo>
                    <a:pt x="226961" y="871347"/>
                  </a:lnTo>
                  <a:lnTo>
                    <a:pt x="226961" y="855129"/>
                  </a:lnTo>
                  <a:lnTo>
                    <a:pt x="235343" y="855129"/>
                  </a:lnTo>
                  <a:lnTo>
                    <a:pt x="235343" y="845832"/>
                  </a:lnTo>
                  <a:lnTo>
                    <a:pt x="226961" y="845832"/>
                  </a:lnTo>
                  <a:lnTo>
                    <a:pt x="226961" y="811911"/>
                  </a:lnTo>
                  <a:lnTo>
                    <a:pt x="235343" y="811911"/>
                  </a:lnTo>
                  <a:lnTo>
                    <a:pt x="235343" y="802093"/>
                  </a:lnTo>
                  <a:lnTo>
                    <a:pt x="226961" y="802093"/>
                  </a:lnTo>
                  <a:lnTo>
                    <a:pt x="226961" y="794232"/>
                  </a:lnTo>
                  <a:lnTo>
                    <a:pt x="235343" y="794232"/>
                  </a:lnTo>
                  <a:lnTo>
                    <a:pt x="235343" y="784415"/>
                  </a:lnTo>
                  <a:close/>
                </a:path>
                <a:path w="1318895" h="882014">
                  <a:moveTo>
                    <a:pt x="374853" y="784415"/>
                  </a:moveTo>
                  <a:lnTo>
                    <a:pt x="366534" y="784415"/>
                  </a:lnTo>
                  <a:lnTo>
                    <a:pt x="366534" y="777392"/>
                  </a:lnTo>
                  <a:lnTo>
                    <a:pt x="366534" y="777011"/>
                  </a:lnTo>
                  <a:lnTo>
                    <a:pt x="366534" y="767232"/>
                  </a:lnTo>
                  <a:lnTo>
                    <a:pt x="356717" y="767232"/>
                  </a:lnTo>
                  <a:lnTo>
                    <a:pt x="356717" y="777392"/>
                  </a:lnTo>
                  <a:lnTo>
                    <a:pt x="356717" y="784415"/>
                  </a:lnTo>
                  <a:lnTo>
                    <a:pt x="356717" y="871347"/>
                  </a:lnTo>
                  <a:lnTo>
                    <a:pt x="296710" y="871347"/>
                  </a:lnTo>
                  <a:lnTo>
                    <a:pt x="296710" y="855129"/>
                  </a:lnTo>
                  <a:lnTo>
                    <a:pt x="356717" y="855129"/>
                  </a:lnTo>
                  <a:lnTo>
                    <a:pt x="356717" y="845832"/>
                  </a:lnTo>
                  <a:lnTo>
                    <a:pt x="296710" y="845832"/>
                  </a:lnTo>
                  <a:lnTo>
                    <a:pt x="296710" y="811911"/>
                  </a:lnTo>
                  <a:lnTo>
                    <a:pt x="356717" y="811911"/>
                  </a:lnTo>
                  <a:lnTo>
                    <a:pt x="356717" y="802093"/>
                  </a:lnTo>
                  <a:lnTo>
                    <a:pt x="296710" y="802093"/>
                  </a:lnTo>
                  <a:lnTo>
                    <a:pt x="296710" y="794232"/>
                  </a:lnTo>
                  <a:lnTo>
                    <a:pt x="356717" y="794232"/>
                  </a:lnTo>
                  <a:lnTo>
                    <a:pt x="356717" y="784415"/>
                  </a:lnTo>
                  <a:lnTo>
                    <a:pt x="296710" y="784415"/>
                  </a:lnTo>
                  <a:lnTo>
                    <a:pt x="296710" y="777392"/>
                  </a:lnTo>
                  <a:lnTo>
                    <a:pt x="356717" y="777392"/>
                  </a:lnTo>
                  <a:lnTo>
                    <a:pt x="356717" y="767232"/>
                  </a:lnTo>
                  <a:lnTo>
                    <a:pt x="353402" y="767232"/>
                  </a:lnTo>
                  <a:lnTo>
                    <a:pt x="344703" y="480339"/>
                  </a:lnTo>
                  <a:lnTo>
                    <a:pt x="353695" y="480339"/>
                  </a:lnTo>
                  <a:lnTo>
                    <a:pt x="353695" y="470522"/>
                  </a:lnTo>
                  <a:lnTo>
                    <a:pt x="353695" y="454342"/>
                  </a:lnTo>
                  <a:lnTo>
                    <a:pt x="353695" y="444525"/>
                  </a:lnTo>
                  <a:lnTo>
                    <a:pt x="344855" y="444525"/>
                  </a:lnTo>
                  <a:lnTo>
                    <a:pt x="344855" y="419442"/>
                  </a:lnTo>
                  <a:lnTo>
                    <a:pt x="353695" y="419442"/>
                  </a:lnTo>
                  <a:lnTo>
                    <a:pt x="353695" y="409625"/>
                  </a:lnTo>
                  <a:lnTo>
                    <a:pt x="344855" y="409625"/>
                  </a:lnTo>
                  <a:lnTo>
                    <a:pt x="344855" y="393458"/>
                  </a:lnTo>
                  <a:lnTo>
                    <a:pt x="344855" y="383628"/>
                  </a:lnTo>
                  <a:lnTo>
                    <a:pt x="343877" y="383628"/>
                  </a:lnTo>
                  <a:lnTo>
                    <a:pt x="343877" y="454342"/>
                  </a:lnTo>
                  <a:lnTo>
                    <a:pt x="343877" y="470522"/>
                  </a:lnTo>
                  <a:lnTo>
                    <a:pt x="343420" y="470522"/>
                  </a:lnTo>
                  <a:lnTo>
                    <a:pt x="343420" y="767194"/>
                  </a:lnTo>
                  <a:lnTo>
                    <a:pt x="310007" y="767194"/>
                  </a:lnTo>
                  <a:lnTo>
                    <a:pt x="317042" y="524078"/>
                  </a:lnTo>
                  <a:lnTo>
                    <a:pt x="336296" y="524078"/>
                  </a:lnTo>
                  <a:lnTo>
                    <a:pt x="343420" y="767194"/>
                  </a:lnTo>
                  <a:lnTo>
                    <a:pt x="343420" y="470522"/>
                  </a:lnTo>
                  <a:lnTo>
                    <a:pt x="336016" y="470522"/>
                  </a:lnTo>
                  <a:lnTo>
                    <a:pt x="336016" y="514261"/>
                  </a:lnTo>
                  <a:lnTo>
                    <a:pt x="317334" y="514261"/>
                  </a:lnTo>
                  <a:lnTo>
                    <a:pt x="317804" y="498081"/>
                  </a:lnTo>
                  <a:lnTo>
                    <a:pt x="335546" y="498081"/>
                  </a:lnTo>
                  <a:lnTo>
                    <a:pt x="336016" y="514261"/>
                  </a:lnTo>
                  <a:lnTo>
                    <a:pt x="336016" y="470522"/>
                  </a:lnTo>
                  <a:lnTo>
                    <a:pt x="335267" y="470522"/>
                  </a:lnTo>
                  <a:lnTo>
                    <a:pt x="335267" y="488200"/>
                  </a:lnTo>
                  <a:lnTo>
                    <a:pt x="318096" y="488200"/>
                  </a:lnTo>
                  <a:lnTo>
                    <a:pt x="318325" y="480339"/>
                  </a:lnTo>
                  <a:lnTo>
                    <a:pt x="335038" y="480339"/>
                  </a:lnTo>
                  <a:lnTo>
                    <a:pt x="335267" y="488200"/>
                  </a:lnTo>
                  <a:lnTo>
                    <a:pt x="335267" y="470522"/>
                  </a:lnTo>
                  <a:lnTo>
                    <a:pt x="310007" y="470522"/>
                  </a:lnTo>
                  <a:lnTo>
                    <a:pt x="310007" y="454342"/>
                  </a:lnTo>
                  <a:lnTo>
                    <a:pt x="343877" y="454342"/>
                  </a:lnTo>
                  <a:lnTo>
                    <a:pt x="343877" y="383628"/>
                  </a:lnTo>
                  <a:lnTo>
                    <a:pt x="335038" y="383628"/>
                  </a:lnTo>
                  <a:lnTo>
                    <a:pt x="335038" y="393458"/>
                  </a:lnTo>
                  <a:lnTo>
                    <a:pt x="335038" y="409625"/>
                  </a:lnTo>
                  <a:lnTo>
                    <a:pt x="335038" y="419442"/>
                  </a:lnTo>
                  <a:lnTo>
                    <a:pt x="335038" y="444525"/>
                  </a:lnTo>
                  <a:lnTo>
                    <a:pt x="318325" y="444525"/>
                  </a:lnTo>
                  <a:lnTo>
                    <a:pt x="318325" y="419442"/>
                  </a:lnTo>
                  <a:lnTo>
                    <a:pt x="335038" y="419442"/>
                  </a:lnTo>
                  <a:lnTo>
                    <a:pt x="335038" y="409625"/>
                  </a:lnTo>
                  <a:lnTo>
                    <a:pt x="318325" y="409625"/>
                  </a:lnTo>
                  <a:lnTo>
                    <a:pt x="318325" y="393458"/>
                  </a:lnTo>
                  <a:lnTo>
                    <a:pt x="335038" y="393458"/>
                  </a:lnTo>
                  <a:lnTo>
                    <a:pt x="335038" y="383628"/>
                  </a:lnTo>
                  <a:lnTo>
                    <a:pt x="309029" y="383628"/>
                  </a:lnTo>
                  <a:lnTo>
                    <a:pt x="309029" y="409625"/>
                  </a:lnTo>
                  <a:lnTo>
                    <a:pt x="300189" y="409625"/>
                  </a:lnTo>
                  <a:lnTo>
                    <a:pt x="300189" y="419442"/>
                  </a:lnTo>
                  <a:lnTo>
                    <a:pt x="309029" y="419442"/>
                  </a:lnTo>
                  <a:lnTo>
                    <a:pt x="309029" y="444525"/>
                  </a:lnTo>
                  <a:lnTo>
                    <a:pt x="300189" y="444525"/>
                  </a:lnTo>
                  <a:lnTo>
                    <a:pt x="300189" y="480339"/>
                  </a:lnTo>
                  <a:lnTo>
                    <a:pt x="308737" y="480339"/>
                  </a:lnTo>
                  <a:lnTo>
                    <a:pt x="300469" y="767232"/>
                  </a:lnTo>
                  <a:lnTo>
                    <a:pt x="286893" y="767232"/>
                  </a:lnTo>
                  <a:lnTo>
                    <a:pt x="286893" y="777392"/>
                  </a:lnTo>
                  <a:lnTo>
                    <a:pt x="286893" y="784415"/>
                  </a:lnTo>
                  <a:lnTo>
                    <a:pt x="279031" y="784415"/>
                  </a:lnTo>
                  <a:lnTo>
                    <a:pt x="279031" y="794232"/>
                  </a:lnTo>
                  <a:lnTo>
                    <a:pt x="286893" y="794232"/>
                  </a:lnTo>
                  <a:lnTo>
                    <a:pt x="286893" y="802093"/>
                  </a:lnTo>
                  <a:lnTo>
                    <a:pt x="279031" y="802093"/>
                  </a:lnTo>
                  <a:lnTo>
                    <a:pt x="279031" y="811911"/>
                  </a:lnTo>
                  <a:lnTo>
                    <a:pt x="286893" y="811911"/>
                  </a:lnTo>
                  <a:lnTo>
                    <a:pt x="286893" y="845832"/>
                  </a:lnTo>
                  <a:lnTo>
                    <a:pt x="279031" y="845832"/>
                  </a:lnTo>
                  <a:lnTo>
                    <a:pt x="279031" y="855129"/>
                  </a:lnTo>
                  <a:lnTo>
                    <a:pt x="286893" y="855129"/>
                  </a:lnTo>
                  <a:lnTo>
                    <a:pt x="286893" y="871347"/>
                  </a:lnTo>
                  <a:lnTo>
                    <a:pt x="286893" y="881507"/>
                  </a:lnTo>
                  <a:lnTo>
                    <a:pt x="366534" y="881507"/>
                  </a:lnTo>
                  <a:lnTo>
                    <a:pt x="366534" y="871816"/>
                  </a:lnTo>
                  <a:lnTo>
                    <a:pt x="366534" y="871347"/>
                  </a:lnTo>
                  <a:lnTo>
                    <a:pt x="366534" y="855129"/>
                  </a:lnTo>
                  <a:lnTo>
                    <a:pt x="374853" y="855129"/>
                  </a:lnTo>
                  <a:lnTo>
                    <a:pt x="374853" y="845832"/>
                  </a:lnTo>
                  <a:lnTo>
                    <a:pt x="366534" y="845832"/>
                  </a:lnTo>
                  <a:lnTo>
                    <a:pt x="366534" y="811911"/>
                  </a:lnTo>
                  <a:lnTo>
                    <a:pt x="374853" y="811911"/>
                  </a:lnTo>
                  <a:lnTo>
                    <a:pt x="374853" y="802093"/>
                  </a:lnTo>
                  <a:lnTo>
                    <a:pt x="366534" y="802093"/>
                  </a:lnTo>
                  <a:lnTo>
                    <a:pt x="366534" y="794232"/>
                  </a:lnTo>
                  <a:lnTo>
                    <a:pt x="374853" y="794232"/>
                  </a:lnTo>
                  <a:lnTo>
                    <a:pt x="374853" y="784415"/>
                  </a:lnTo>
                  <a:close/>
                </a:path>
                <a:path w="1318895" h="882014">
                  <a:moveTo>
                    <a:pt x="921715" y="0"/>
                  </a:moveTo>
                  <a:lnTo>
                    <a:pt x="911898" y="0"/>
                  </a:lnTo>
                  <a:lnTo>
                    <a:pt x="911898" y="24104"/>
                  </a:lnTo>
                  <a:lnTo>
                    <a:pt x="921715" y="24104"/>
                  </a:lnTo>
                  <a:lnTo>
                    <a:pt x="921715" y="0"/>
                  </a:lnTo>
                  <a:close/>
                </a:path>
                <a:path w="1318895" h="882014">
                  <a:moveTo>
                    <a:pt x="945819" y="91706"/>
                  </a:moveTo>
                  <a:lnTo>
                    <a:pt x="911898" y="91706"/>
                  </a:lnTo>
                  <a:lnTo>
                    <a:pt x="911898" y="100596"/>
                  </a:lnTo>
                  <a:lnTo>
                    <a:pt x="911898" y="415505"/>
                  </a:lnTo>
                  <a:lnTo>
                    <a:pt x="911898" y="425665"/>
                  </a:lnTo>
                  <a:lnTo>
                    <a:pt x="945819" y="425665"/>
                  </a:lnTo>
                  <a:lnTo>
                    <a:pt x="945819" y="416039"/>
                  </a:lnTo>
                  <a:lnTo>
                    <a:pt x="945819" y="415505"/>
                  </a:lnTo>
                  <a:lnTo>
                    <a:pt x="945819" y="100711"/>
                  </a:lnTo>
                  <a:lnTo>
                    <a:pt x="935939" y="100711"/>
                  </a:lnTo>
                  <a:lnTo>
                    <a:pt x="935939" y="415505"/>
                  </a:lnTo>
                  <a:lnTo>
                    <a:pt x="921715" y="415505"/>
                  </a:lnTo>
                  <a:lnTo>
                    <a:pt x="921715" y="100596"/>
                  </a:lnTo>
                  <a:lnTo>
                    <a:pt x="945819" y="100596"/>
                  </a:lnTo>
                  <a:lnTo>
                    <a:pt x="945819" y="91706"/>
                  </a:lnTo>
                  <a:close/>
                </a:path>
                <a:path w="1318895" h="882014">
                  <a:moveTo>
                    <a:pt x="945819" y="0"/>
                  </a:moveTo>
                  <a:lnTo>
                    <a:pt x="935939" y="0"/>
                  </a:lnTo>
                  <a:lnTo>
                    <a:pt x="935939" y="24104"/>
                  </a:lnTo>
                  <a:lnTo>
                    <a:pt x="945819" y="24104"/>
                  </a:lnTo>
                  <a:lnTo>
                    <a:pt x="945819" y="0"/>
                  </a:lnTo>
                  <a:close/>
                </a:path>
                <a:path w="1318895" h="882014">
                  <a:moveTo>
                    <a:pt x="969860" y="0"/>
                  </a:moveTo>
                  <a:lnTo>
                    <a:pt x="960031" y="0"/>
                  </a:lnTo>
                  <a:lnTo>
                    <a:pt x="960031" y="24104"/>
                  </a:lnTo>
                  <a:lnTo>
                    <a:pt x="969860" y="24104"/>
                  </a:lnTo>
                  <a:lnTo>
                    <a:pt x="969860" y="0"/>
                  </a:lnTo>
                  <a:close/>
                </a:path>
                <a:path w="1318895" h="882014">
                  <a:moveTo>
                    <a:pt x="975753" y="464172"/>
                  </a:moveTo>
                  <a:lnTo>
                    <a:pt x="966457" y="464172"/>
                  </a:lnTo>
                  <a:lnTo>
                    <a:pt x="966457" y="473468"/>
                  </a:lnTo>
                  <a:lnTo>
                    <a:pt x="966457" y="512292"/>
                  </a:lnTo>
                  <a:lnTo>
                    <a:pt x="939927" y="512292"/>
                  </a:lnTo>
                  <a:lnTo>
                    <a:pt x="939927" y="473468"/>
                  </a:lnTo>
                  <a:lnTo>
                    <a:pt x="966457" y="473468"/>
                  </a:lnTo>
                  <a:lnTo>
                    <a:pt x="966457" y="464172"/>
                  </a:lnTo>
                  <a:lnTo>
                    <a:pt x="930033" y="464172"/>
                  </a:lnTo>
                  <a:lnTo>
                    <a:pt x="930033" y="521652"/>
                  </a:lnTo>
                  <a:lnTo>
                    <a:pt x="975753" y="521652"/>
                  </a:lnTo>
                  <a:lnTo>
                    <a:pt x="975753" y="512292"/>
                  </a:lnTo>
                  <a:lnTo>
                    <a:pt x="975753" y="473468"/>
                  </a:lnTo>
                  <a:lnTo>
                    <a:pt x="975753" y="464172"/>
                  </a:lnTo>
                  <a:close/>
                </a:path>
                <a:path w="1318895" h="882014">
                  <a:moveTo>
                    <a:pt x="993965" y="91706"/>
                  </a:moveTo>
                  <a:lnTo>
                    <a:pt x="960031" y="91706"/>
                  </a:lnTo>
                  <a:lnTo>
                    <a:pt x="960031" y="100596"/>
                  </a:lnTo>
                  <a:lnTo>
                    <a:pt x="960031" y="415505"/>
                  </a:lnTo>
                  <a:lnTo>
                    <a:pt x="960031" y="425665"/>
                  </a:lnTo>
                  <a:lnTo>
                    <a:pt x="993965" y="425665"/>
                  </a:lnTo>
                  <a:lnTo>
                    <a:pt x="993965" y="416039"/>
                  </a:lnTo>
                  <a:lnTo>
                    <a:pt x="993965" y="415505"/>
                  </a:lnTo>
                  <a:lnTo>
                    <a:pt x="993965" y="100711"/>
                  </a:lnTo>
                  <a:lnTo>
                    <a:pt x="984135" y="100711"/>
                  </a:lnTo>
                  <a:lnTo>
                    <a:pt x="984135" y="415505"/>
                  </a:lnTo>
                  <a:lnTo>
                    <a:pt x="969860" y="415505"/>
                  </a:lnTo>
                  <a:lnTo>
                    <a:pt x="969860" y="100596"/>
                  </a:lnTo>
                  <a:lnTo>
                    <a:pt x="993965" y="100596"/>
                  </a:lnTo>
                  <a:lnTo>
                    <a:pt x="993965" y="91706"/>
                  </a:lnTo>
                  <a:close/>
                </a:path>
                <a:path w="1318895" h="882014">
                  <a:moveTo>
                    <a:pt x="993965" y="0"/>
                  </a:moveTo>
                  <a:lnTo>
                    <a:pt x="984135" y="0"/>
                  </a:lnTo>
                  <a:lnTo>
                    <a:pt x="984135" y="24104"/>
                  </a:lnTo>
                  <a:lnTo>
                    <a:pt x="993965" y="24104"/>
                  </a:lnTo>
                  <a:lnTo>
                    <a:pt x="993965" y="0"/>
                  </a:lnTo>
                  <a:close/>
                </a:path>
                <a:path w="1318895" h="882014">
                  <a:moveTo>
                    <a:pt x="1318717" y="529971"/>
                  </a:moveTo>
                  <a:lnTo>
                    <a:pt x="825436" y="529971"/>
                  </a:lnTo>
                  <a:lnTo>
                    <a:pt x="825436" y="539788"/>
                  </a:lnTo>
                  <a:lnTo>
                    <a:pt x="1318717" y="539788"/>
                  </a:lnTo>
                  <a:lnTo>
                    <a:pt x="1318717" y="529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59865" y="3698443"/>
              <a:ext cx="493395" cy="402590"/>
            </a:xfrm>
            <a:custGeom>
              <a:avLst/>
              <a:gdLst/>
              <a:ahLst/>
              <a:cxnLst/>
              <a:rect l="l" t="t" r="r" b="b"/>
              <a:pathLst>
                <a:path w="493394" h="402589">
                  <a:moveTo>
                    <a:pt x="34899" y="357555"/>
                  </a:moveTo>
                  <a:lnTo>
                    <a:pt x="0" y="357555"/>
                  </a:lnTo>
                  <a:lnTo>
                    <a:pt x="0" y="367385"/>
                  </a:lnTo>
                  <a:lnTo>
                    <a:pt x="34899" y="367385"/>
                  </a:lnTo>
                  <a:lnTo>
                    <a:pt x="34899" y="357555"/>
                  </a:lnTo>
                  <a:close/>
                </a:path>
                <a:path w="493394" h="402589">
                  <a:moveTo>
                    <a:pt x="65366" y="392455"/>
                  </a:moveTo>
                  <a:lnTo>
                    <a:pt x="30454" y="392455"/>
                  </a:lnTo>
                  <a:lnTo>
                    <a:pt x="30454" y="402285"/>
                  </a:lnTo>
                  <a:lnTo>
                    <a:pt x="65366" y="402285"/>
                  </a:lnTo>
                  <a:lnTo>
                    <a:pt x="65366" y="392455"/>
                  </a:lnTo>
                  <a:close/>
                </a:path>
                <a:path w="493394" h="402589">
                  <a:moveTo>
                    <a:pt x="397446" y="235254"/>
                  </a:moveTo>
                  <a:lnTo>
                    <a:pt x="361619" y="235254"/>
                  </a:lnTo>
                  <a:lnTo>
                    <a:pt x="361619" y="245071"/>
                  </a:lnTo>
                  <a:lnTo>
                    <a:pt x="397446" y="245071"/>
                  </a:lnTo>
                  <a:lnTo>
                    <a:pt x="397446" y="235254"/>
                  </a:lnTo>
                  <a:close/>
                </a:path>
                <a:path w="493394" h="402589">
                  <a:moveTo>
                    <a:pt x="397446" y="209257"/>
                  </a:moveTo>
                  <a:lnTo>
                    <a:pt x="361619" y="209257"/>
                  </a:lnTo>
                  <a:lnTo>
                    <a:pt x="361619" y="219075"/>
                  </a:lnTo>
                  <a:lnTo>
                    <a:pt x="397446" y="219075"/>
                  </a:lnTo>
                  <a:lnTo>
                    <a:pt x="397446" y="209257"/>
                  </a:lnTo>
                  <a:close/>
                </a:path>
                <a:path w="493394" h="402589">
                  <a:moveTo>
                    <a:pt x="397446" y="183197"/>
                  </a:moveTo>
                  <a:lnTo>
                    <a:pt x="361619" y="183197"/>
                  </a:lnTo>
                  <a:lnTo>
                    <a:pt x="361619" y="193014"/>
                  </a:lnTo>
                  <a:lnTo>
                    <a:pt x="397446" y="193014"/>
                  </a:lnTo>
                  <a:lnTo>
                    <a:pt x="397446" y="183197"/>
                  </a:lnTo>
                  <a:close/>
                </a:path>
                <a:path w="493394" h="402589">
                  <a:moveTo>
                    <a:pt x="397446" y="157200"/>
                  </a:moveTo>
                  <a:lnTo>
                    <a:pt x="361619" y="157200"/>
                  </a:lnTo>
                  <a:lnTo>
                    <a:pt x="361619" y="166497"/>
                  </a:lnTo>
                  <a:lnTo>
                    <a:pt x="397446" y="166497"/>
                  </a:lnTo>
                  <a:lnTo>
                    <a:pt x="397446" y="157200"/>
                  </a:lnTo>
                  <a:close/>
                </a:path>
                <a:path w="493394" h="402589">
                  <a:moveTo>
                    <a:pt x="397446" y="130619"/>
                  </a:moveTo>
                  <a:lnTo>
                    <a:pt x="361619" y="130619"/>
                  </a:lnTo>
                  <a:lnTo>
                    <a:pt x="361619" y="140436"/>
                  </a:lnTo>
                  <a:lnTo>
                    <a:pt x="397446" y="140436"/>
                  </a:lnTo>
                  <a:lnTo>
                    <a:pt x="397446" y="130619"/>
                  </a:lnTo>
                  <a:close/>
                </a:path>
                <a:path w="493394" h="402589">
                  <a:moveTo>
                    <a:pt x="397446" y="104622"/>
                  </a:moveTo>
                  <a:lnTo>
                    <a:pt x="361619" y="104622"/>
                  </a:lnTo>
                  <a:lnTo>
                    <a:pt x="361619" y="114452"/>
                  </a:lnTo>
                  <a:lnTo>
                    <a:pt x="397446" y="114452"/>
                  </a:lnTo>
                  <a:lnTo>
                    <a:pt x="397446" y="104622"/>
                  </a:lnTo>
                  <a:close/>
                </a:path>
                <a:path w="493394" h="402589">
                  <a:moveTo>
                    <a:pt x="397446" y="78562"/>
                  </a:moveTo>
                  <a:lnTo>
                    <a:pt x="361619" y="78562"/>
                  </a:lnTo>
                  <a:lnTo>
                    <a:pt x="361619" y="88392"/>
                  </a:lnTo>
                  <a:lnTo>
                    <a:pt x="397446" y="88392"/>
                  </a:lnTo>
                  <a:lnTo>
                    <a:pt x="397446" y="78562"/>
                  </a:lnTo>
                  <a:close/>
                </a:path>
                <a:path w="493394" h="402589">
                  <a:moveTo>
                    <a:pt x="397446" y="52578"/>
                  </a:moveTo>
                  <a:lnTo>
                    <a:pt x="361619" y="52578"/>
                  </a:lnTo>
                  <a:lnTo>
                    <a:pt x="361619" y="61874"/>
                  </a:lnTo>
                  <a:lnTo>
                    <a:pt x="397446" y="61874"/>
                  </a:lnTo>
                  <a:lnTo>
                    <a:pt x="397446" y="52578"/>
                  </a:lnTo>
                  <a:close/>
                </a:path>
                <a:path w="493394" h="402589">
                  <a:moveTo>
                    <a:pt x="397446" y="26060"/>
                  </a:moveTo>
                  <a:lnTo>
                    <a:pt x="361619" y="26060"/>
                  </a:lnTo>
                  <a:lnTo>
                    <a:pt x="361619" y="35877"/>
                  </a:lnTo>
                  <a:lnTo>
                    <a:pt x="397446" y="35877"/>
                  </a:lnTo>
                  <a:lnTo>
                    <a:pt x="397446" y="26060"/>
                  </a:lnTo>
                  <a:close/>
                </a:path>
                <a:path w="493394" h="402589">
                  <a:moveTo>
                    <a:pt x="397446" y="0"/>
                  </a:moveTo>
                  <a:lnTo>
                    <a:pt x="361619" y="0"/>
                  </a:lnTo>
                  <a:lnTo>
                    <a:pt x="361619" y="9817"/>
                  </a:lnTo>
                  <a:lnTo>
                    <a:pt x="397446" y="9817"/>
                  </a:lnTo>
                  <a:lnTo>
                    <a:pt x="397446" y="0"/>
                  </a:lnTo>
                  <a:close/>
                </a:path>
                <a:path w="493394" h="402589">
                  <a:moveTo>
                    <a:pt x="436295" y="357555"/>
                  </a:moveTo>
                  <a:lnTo>
                    <a:pt x="48133" y="357555"/>
                  </a:lnTo>
                  <a:lnTo>
                    <a:pt x="48133" y="367385"/>
                  </a:lnTo>
                  <a:lnTo>
                    <a:pt x="436295" y="367385"/>
                  </a:lnTo>
                  <a:lnTo>
                    <a:pt x="436295" y="357555"/>
                  </a:lnTo>
                  <a:close/>
                </a:path>
                <a:path w="493394" h="402589">
                  <a:moveTo>
                    <a:pt x="466750" y="374777"/>
                  </a:moveTo>
                  <a:lnTo>
                    <a:pt x="21602" y="374777"/>
                  </a:lnTo>
                  <a:lnTo>
                    <a:pt x="21602" y="384606"/>
                  </a:lnTo>
                  <a:lnTo>
                    <a:pt x="466750" y="384606"/>
                  </a:lnTo>
                  <a:lnTo>
                    <a:pt x="466750" y="374777"/>
                  </a:lnTo>
                  <a:close/>
                </a:path>
                <a:path w="493394" h="402589">
                  <a:moveTo>
                    <a:pt x="492823" y="392455"/>
                  </a:moveTo>
                  <a:lnTo>
                    <a:pt x="83045" y="392455"/>
                  </a:lnTo>
                  <a:lnTo>
                    <a:pt x="83045" y="402285"/>
                  </a:lnTo>
                  <a:lnTo>
                    <a:pt x="492823" y="402285"/>
                  </a:lnTo>
                  <a:lnTo>
                    <a:pt x="492823" y="392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3592" y="3405229"/>
              <a:ext cx="72705" cy="11739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72366" y="3405229"/>
              <a:ext cx="72181" cy="11739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71141" y="3405229"/>
              <a:ext cx="72181" cy="11739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637690" y="2930728"/>
              <a:ext cx="332740" cy="592455"/>
            </a:xfrm>
            <a:custGeom>
              <a:avLst/>
              <a:gdLst/>
              <a:ahLst/>
              <a:cxnLst/>
              <a:rect l="l" t="t" r="r" b="b"/>
              <a:pathLst>
                <a:path w="332739" h="592454">
                  <a:moveTo>
                    <a:pt x="27508" y="129705"/>
                  </a:moveTo>
                  <a:lnTo>
                    <a:pt x="18211" y="129705"/>
                  </a:lnTo>
                  <a:lnTo>
                    <a:pt x="18211" y="147840"/>
                  </a:lnTo>
                  <a:lnTo>
                    <a:pt x="27508" y="147840"/>
                  </a:lnTo>
                  <a:lnTo>
                    <a:pt x="27508" y="129705"/>
                  </a:lnTo>
                  <a:close/>
                </a:path>
                <a:path w="332739" h="592454">
                  <a:moveTo>
                    <a:pt x="45720" y="112026"/>
                  </a:moveTo>
                  <a:lnTo>
                    <a:pt x="35890" y="112026"/>
                  </a:lnTo>
                  <a:lnTo>
                    <a:pt x="35890" y="129705"/>
                  </a:lnTo>
                  <a:lnTo>
                    <a:pt x="45720" y="129705"/>
                  </a:lnTo>
                  <a:lnTo>
                    <a:pt x="45720" y="112026"/>
                  </a:lnTo>
                  <a:close/>
                </a:path>
                <a:path w="332739" h="592454">
                  <a:moveTo>
                    <a:pt x="63411" y="102666"/>
                  </a:moveTo>
                  <a:lnTo>
                    <a:pt x="54102" y="102666"/>
                  </a:lnTo>
                  <a:lnTo>
                    <a:pt x="54102" y="120865"/>
                  </a:lnTo>
                  <a:lnTo>
                    <a:pt x="63411" y="120865"/>
                  </a:lnTo>
                  <a:lnTo>
                    <a:pt x="63411" y="102666"/>
                  </a:lnTo>
                  <a:close/>
                </a:path>
                <a:path w="332739" h="592454">
                  <a:moveTo>
                    <a:pt x="68313" y="409168"/>
                  </a:moveTo>
                  <a:lnTo>
                    <a:pt x="61963" y="402805"/>
                  </a:lnTo>
                  <a:lnTo>
                    <a:pt x="58496" y="402805"/>
                  </a:lnTo>
                  <a:lnTo>
                    <a:pt x="58496" y="414070"/>
                  </a:lnTo>
                  <a:lnTo>
                    <a:pt x="58496" y="418985"/>
                  </a:lnTo>
                  <a:lnTo>
                    <a:pt x="56527" y="420484"/>
                  </a:lnTo>
                  <a:lnTo>
                    <a:pt x="52133" y="420484"/>
                  </a:lnTo>
                  <a:lnTo>
                    <a:pt x="50177" y="418985"/>
                  </a:lnTo>
                  <a:lnTo>
                    <a:pt x="50177" y="414070"/>
                  </a:lnTo>
                  <a:lnTo>
                    <a:pt x="52133" y="412635"/>
                  </a:lnTo>
                  <a:lnTo>
                    <a:pt x="56527" y="412635"/>
                  </a:lnTo>
                  <a:lnTo>
                    <a:pt x="58496" y="414070"/>
                  </a:lnTo>
                  <a:lnTo>
                    <a:pt x="58496" y="402805"/>
                  </a:lnTo>
                  <a:lnTo>
                    <a:pt x="46697" y="402805"/>
                  </a:lnTo>
                  <a:lnTo>
                    <a:pt x="40347" y="409168"/>
                  </a:lnTo>
                  <a:lnTo>
                    <a:pt x="40347" y="424421"/>
                  </a:lnTo>
                  <a:lnTo>
                    <a:pt x="46697" y="430314"/>
                  </a:lnTo>
                  <a:lnTo>
                    <a:pt x="61963" y="430314"/>
                  </a:lnTo>
                  <a:lnTo>
                    <a:pt x="68313" y="424421"/>
                  </a:lnTo>
                  <a:lnTo>
                    <a:pt x="68313" y="420484"/>
                  </a:lnTo>
                  <a:lnTo>
                    <a:pt x="68313" y="412635"/>
                  </a:lnTo>
                  <a:lnTo>
                    <a:pt x="68313" y="409168"/>
                  </a:lnTo>
                  <a:close/>
                </a:path>
                <a:path w="332739" h="592454">
                  <a:moveTo>
                    <a:pt x="68313" y="283451"/>
                  </a:moveTo>
                  <a:lnTo>
                    <a:pt x="61963" y="277558"/>
                  </a:lnTo>
                  <a:lnTo>
                    <a:pt x="58496" y="277558"/>
                  </a:lnTo>
                  <a:lnTo>
                    <a:pt x="58496" y="288823"/>
                  </a:lnTo>
                  <a:lnTo>
                    <a:pt x="58496" y="293268"/>
                  </a:lnTo>
                  <a:lnTo>
                    <a:pt x="56527" y="295236"/>
                  </a:lnTo>
                  <a:lnTo>
                    <a:pt x="52133" y="295236"/>
                  </a:lnTo>
                  <a:lnTo>
                    <a:pt x="50177" y="293268"/>
                  </a:lnTo>
                  <a:lnTo>
                    <a:pt x="50177" y="288823"/>
                  </a:lnTo>
                  <a:lnTo>
                    <a:pt x="52133" y="286854"/>
                  </a:lnTo>
                  <a:lnTo>
                    <a:pt x="56527" y="286854"/>
                  </a:lnTo>
                  <a:lnTo>
                    <a:pt x="58496" y="288823"/>
                  </a:lnTo>
                  <a:lnTo>
                    <a:pt x="58496" y="277558"/>
                  </a:lnTo>
                  <a:lnTo>
                    <a:pt x="46697" y="277558"/>
                  </a:lnTo>
                  <a:lnTo>
                    <a:pt x="40347" y="283451"/>
                  </a:lnTo>
                  <a:lnTo>
                    <a:pt x="40347" y="298640"/>
                  </a:lnTo>
                  <a:lnTo>
                    <a:pt x="46697" y="305054"/>
                  </a:lnTo>
                  <a:lnTo>
                    <a:pt x="61963" y="305054"/>
                  </a:lnTo>
                  <a:lnTo>
                    <a:pt x="68313" y="298640"/>
                  </a:lnTo>
                  <a:lnTo>
                    <a:pt x="68313" y="295236"/>
                  </a:lnTo>
                  <a:lnTo>
                    <a:pt x="68313" y="286854"/>
                  </a:lnTo>
                  <a:lnTo>
                    <a:pt x="68313" y="283451"/>
                  </a:lnTo>
                  <a:close/>
                </a:path>
                <a:path w="332739" h="592454">
                  <a:moveTo>
                    <a:pt x="104216" y="409168"/>
                  </a:moveTo>
                  <a:lnTo>
                    <a:pt x="97790" y="402805"/>
                  </a:lnTo>
                  <a:lnTo>
                    <a:pt x="94386" y="402805"/>
                  </a:lnTo>
                  <a:lnTo>
                    <a:pt x="94386" y="414070"/>
                  </a:lnTo>
                  <a:lnTo>
                    <a:pt x="94386" y="418985"/>
                  </a:lnTo>
                  <a:lnTo>
                    <a:pt x="92417" y="420484"/>
                  </a:lnTo>
                  <a:lnTo>
                    <a:pt x="87972" y="420484"/>
                  </a:lnTo>
                  <a:lnTo>
                    <a:pt x="86004" y="418985"/>
                  </a:lnTo>
                  <a:lnTo>
                    <a:pt x="86004" y="414070"/>
                  </a:lnTo>
                  <a:lnTo>
                    <a:pt x="87972" y="412635"/>
                  </a:lnTo>
                  <a:lnTo>
                    <a:pt x="92417" y="412635"/>
                  </a:lnTo>
                  <a:lnTo>
                    <a:pt x="94386" y="414070"/>
                  </a:lnTo>
                  <a:lnTo>
                    <a:pt x="94386" y="402805"/>
                  </a:lnTo>
                  <a:lnTo>
                    <a:pt x="82600" y="402805"/>
                  </a:lnTo>
                  <a:lnTo>
                    <a:pt x="76174" y="409168"/>
                  </a:lnTo>
                  <a:lnTo>
                    <a:pt x="76174" y="424421"/>
                  </a:lnTo>
                  <a:lnTo>
                    <a:pt x="82600" y="430314"/>
                  </a:lnTo>
                  <a:lnTo>
                    <a:pt x="97790" y="430314"/>
                  </a:lnTo>
                  <a:lnTo>
                    <a:pt x="104216" y="424421"/>
                  </a:lnTo>
                  <a:lnTo>
                    <a:pt x="104216" y="420484"/>
                  </a:lnTo>
                  <a:lnTo>
                    <a:pt x="104216" y="412635"/>
                  </a:lnTo>
                  <a:lnTo>
                    <a:pt x="104216" y="409168"/>
                  </a:lnTo>
                  <a:close/>
                </a:path>
                <a:path w="332739" h="592454">
                  <a:moveTo>
                    <a:pt x="104216" y="283451"/>
                  </a:moveTo>
                  <a:lnTo>
                    <a:pt x="97790" y="277558"/>
                  </a:lnTo>
                  <a:lnTo>
                    <a:pt x="94386" y="277558"/>
                  </a:lnTo>
                  <a:lnTo>
                    <a:pt x="94386" y="288823"/>
                  </a:lnTo>
                  <a:lnTo>
                    <a:pt x="94386" y="293268"/>
                  </a:lnTo>
                  <a:lnTo>
                    <a:pt x="92417" y="295236"/>
                  </a:lnTo>
                  <a:lnTo>
                    <a:pt x="87972" y="295236"/>
                  </a:lnTo>
                  <a:lnTo>
                    <a:pt x="86004" y="293268"/>
                  </a:lnTo>
                  <a:lnTo>
                    <a:pt x="86004" y="288823"/>
                  </a:lnTo>
                  <a:lnTo>
                    <a:pt x="87972" y="286854"/>
                  </a:lnTo>
                  <a:lnTo>
                    <a:pt x="92417" y="286854"/>
                  </a:lnTo>
                  <a:lnTo>
                    <a:pt x="94386" y="288823"/>
                  </a:lnTo>
                  <a:lnTo>
                    <a:pt x="94386" y="277558"/>
                  </a:lnTo>
                  <a:lnTo>
                    <a:pt x="82600" y="277558"/>
                  </a:lnTo>
                  <a:lnTo>
                    <a:pt x="76174" y="283451"/>
                  </a:lnTo>
                  <a:lnTo>
                    <a:pt x="76174" y="298640"/>
                  </a:lnTo>
                  <a:lnTo>
                    <a:pt x="82600" y="305054"/>
                  </a:lnTo>
                  <a:lnTo>
                    <a:pt x="97790" y="305054"/>
                  </a:lnTo>
                  <a:lnTo>
                    <a:pt x="104216" y="298640"/>
                  </a:lnTo>
                  <a:lnTo>
                    <a:pt x="104216" y="295236"/>
                  </a:lnTo>
                  <a:lnTo>
                    <a:pt x="104216" y="286854"/>
                  </a:lnTo>
                  <a:lnTo>
                    <a:pt x="104216" y="283451"/>
                  </a:lnTo>
                  <a:close/>
                </a:path>
                <a:path w="332739" h="592454">
                  <a:moveTo>
                    <a:pt x="119405" y="416039"/>
                  </a:moveTo>
                  <a:lnTo>
                    <a:pt x="118160" y="407111"/>
                  </a:lnTo>
                  <a:lnTo>
                    <a:pt x="114566" y="399046"/>
                  </a:lnTo>
                  <a:lnTo>
                    <a:pt x="110617" y="394436"/>
                  </a:lnTo>
                  <a:lnTo>
                    <a:pt x="110109" y="393839"/>
                  </a:lnTo>
                  <a:lnTo>
                    <a:pt x="110109" y="407720"/>
                  </a:lnTo>
                  <a:lnTo>
                    <a:pt x="110109" y="434695"/>
                  </a:lnTo>
                  <a:lnTo>
                    <a:pt x="105651" y="438632"/>
                  </a:lnTo>
                  <a:lnTo>
                    <a:pt x="38849" y="438632"/>
                  </a:lnTo>
                  <a:lnTo>
                    <a:pt x="34391" y="434695"/>
                  </a:lnTo>
                  <a:lnTo>
                    <a:pt x="34391" y="407720"/>
                  </a:lnTo>
                  <a:lnTo>
                    <a:pt x="39370" y="399859"/>
                  </a:lnTo>
                  <a:lnTo>
                    <a:pt x="47231" y="396392"/>
                  </a:lnTo>
                  <a:lnTo>
                    <a:pt x="53124" y="394436"/>
                  </a:lnTo>
                  <a:lnTo>
                    <a:pt x="91440" y="394436"/>
                  </a:lnTo>
                  <a:lnTo>
                    <a:pt x="97332" y="396392"/>
                  </a:lnTo>
                  <a:lnTo>
                    <a:pt x="105194" y="399859"/>
                  </a:lnTo>
                  <a:lnTo>
                    <a:pt x="110109" y="407720"/>
                  </a:lnTo>
                  <a:lnTo>
                    <a:pt x="110109" y="393839"/>
                  </a:lnTo>
                  <a:lnTo>
                    <a:pt x="108851" y="392353"/>
                  </a:lnTo>
                  <a:lnTo>
                    <a:pt x="104216" y="389420"/>
                  </a:lnTo>
                  <a:lnTo>
                    <a:pt x="104216" y="385584"/>
                  </a:lnTo>
                  <a:lnTo>
                    <a:pt x="104216" y="345325"/>
                  </a:lnTo>
                  <a:lnTo>
                    <a:pt x="104216" y="335495"/>
                  </a:lnTo>
                  <a:lnTo>
                    <a:pt x="94386" y="335495"/>
                  </a:lnTo>
                  <a:lnTo>
                    <a:pt x="94386" y="345325"/>
                  </a:lnTo>
                  <a:lnTo>
                    <a:pt x="94386" y="366928"/>
                  </a:lnTo>
                  <a:lnTo>
                    <a:pt x="94386" y="376745"/>
                  </a:lnTo>
                  <a:lnTo>
                    <a:pt x="94386" y="384987"/>
                  </a:lnTo>
                  <a:lnTo>
                    <a:pt x="92875" y="384606"/>
                  </a:lnTo>
                  <a:lnTo>
                    <a:pt x="90462" y="384606"/>
                  </a:lnTo>
                  <a:lnTo>
                    <a:pt x="77165" y="384606"/>
                  </a:lnTo>
                  <a:lnTo>
                    <a:pt x="77165" y="376745"/>
                  </a:lnTo>
                  <a:lnTo>
                    <a:pt x="94386" y="376745"/>
                  </a:lnTo>
                  <a:lnTo>
                    <a:pt x="94386" y="366928"/>
                  </a:lnTo>
                  <a:lnTo>
                    <a:pt x="77165" y="366928"/>
                  </a:lnTo>
                  <a:lnTo>
                    <a:pt x="77165" y="345325"/>
                  </a:lnTo>
                  <a:lnTo>
                    <a:pt x="94386" y="345325"/>
                  </a:lnTo>
                  <a:lnTo>
                    <a:pt x="94386" y="335495"/>
                  </a:lnTo>
                  <a:lnTo>
                    <a:pt x="67335" y="335495"/>
                  </a:lnTo>
                  <a:lnTo>
                    <a:pt x="67335" y="345325"/>
                  </a:lnTo>
                  <a:lnTo>
                    <a:pt x="67335" y="366928"/>
                  </a:lnTo>
                  <a:lnTo>
                    <a:pt x="67335" y="376745"/>
                  </a:lnTo>
                  <a:lnTo>
                    <a:pt x="67335" y="384606"/>
                  </a:lnTo>
                  <a:lnTo>
                    <a:pt x="54102" y="384606"/>
                  </a:lnTo>
                  <a:lnTo>
                    <a:pt x="51612" y="384606"/>
                  </a:lnTo>
                  <a:lnTo>
                    <a:pt x="50177" y="384975"/>
                  </a:lnTo>
                  <a:lnTo>
                    <a:pt x="50177" y="376745"/>
                  </a:lnTo>
                  <a:lnTo>
                    <a:pt x="67335" y="376745"/>
                  </a:lnTo>
                  <a:lnTo>
                    <a:pt x="67335" y="366928"/>
                  </a:lnTo>
                  <a:lnTo>
                    <a:pt x="50177" y="366928"/>
                  </a:lnTo>
                  <a:lnTo>
                    <a:pt x="50177" y="345325"/>
                  </a:lnTo>
                  <a:lnTo>
                    <a:pt x="67335" y="345325"/>
                  </a:lnTo>
                  <a:lnTo>
                    <a:pt x="67335" y="335495"/>
                  </a:lnTo>
                  <a:lnTo>
                    <a:pt x="40347" y="335495"/>
                  </a:lnTo>
                  <a:lnTo>
                    <a:pt x="40347" y="389394"/>
                  </a:lnTo>
                  <a:lnTo>
                    <a:pt x="35585" y="392353"/>
                  </a:lnTo>
                  <a:lnTo>
                    <a:pt x="29679" y="399046"/>
                  </a:lnTo>
                  <a:lnTo>
                    <a:pt x="25895" y="407111"/>
                  </a:lnTo>
                  <a:lnTo>
                    <a:pt x="24561" y="416039"/>
                  </a:lnTo>
                  <a:lnTo>
                    <a:pt x="24561" y="429323"/>
                  </a:lnTo>
                  <a:lnTo>
                    <a:pt x="26111" y="436651"/>
                  </a:lnTo>
                  <a:lnTo>
                    <a:pt x="30276" y="442747"/>
                  </a:lnTo>
                  <a:lnTo>
                    <a:pt x="36385" y="446900"/>
                  </a:lnTo>
                  <a:lnTo>
                    <a:pt x="43751" y="448449"/>
                  </a:lnTo>
                  <a:lnTo>
                    <a:pt x="100736" y="448449"/>
                  </a:lnTo>
                  <a:lnTo>
                    <a:pt x="119405" y="429323"/>
                  </a:lnTo>
                  <a:lnTo>
                    <a:pt x="119405" y="416039"/>
                  </a:lnTo>
                  <a:close/>
                </a:path>
                <a:path w="332739" h="592454">
                  <a:moveTo>
                    <a:pt x="119405" y="290779"/>
                  </a:moveTo>
                  <a:lnTo>
                    <a:pt x="118160" y="281622"/>
                  </a:lnTo>
                  <a:lnTo>
                    <a:pt x="114566" y="273532"/>
                  </a:lnTo>
                  <a:lnTo>
                    <a:pt x="110845" y="269176"/>
                  </a:lnTo>
                  <a:lnTo>
                    <a:pt x="110109" y="268312"/>
                  </a:lnTo>
                  <a:lnTo>
                    <a:pt x="110109" y="281940"/>
                  </a:lnTo>
                  <a:lnTo>
                    <a:pt x="110109" y="308978"/>
                  </a:lnTo>
                  <a:lnTo>
                    <a:pt x="105651" y="312915"/>
                  </a:lnTo>
                  <a:lnTo>
                    <a:pt x="38849" y="312915"/>
                  </a:lnTo>
                  <a:lnTo>
                    <a:pt x="34391" y="308978"/>
                  </a:lnTo>
                  <a:lnTo>
                    <a:pt x="34391" y="281940"/>
                  </a:lnTo>
                  <a:lnTo>
                    <a:pt x="39370" y="274612"/>
                  </a:lnTo>
                  <a:lnTo>
                    <a:pt x="47231" y="271132"/>
                  </a:lnTo>
                  <a:lnTo>
                    <a:pt x="50177" y="269697"/>
                  </a:lnTo>
                  <a:lnTo>
                    <a:pt x="53124" y="269176"/>
                  </a:lnTo>
                  <a:lnTo>
                    <a:pt x="91440" y="269176"/>
                  </a:lnTo>
                  <a:lnTo>
                    <a:pt x="94386" y="269697"/>
                  </a:lnTo>
                  <a:lnTo>
                    <a:pt x="97332" y="271132"/>
                  </a:lnTo>
                  <a:lnTo>
                    <a:pt x="100609" y="272326"/>
                  </a:lnTo>
                  <a:lnTo>
                    <a:pt x="105194" y="274612"/>
                  </a:lnTo>
                  <a:lnTo>
                    <a:pt x="110109" y="281940"/>
                  </a:lnTo>
                  <a:lnTo>
                    <a:pt x="110109" y="268312"/>
                  </a:lnTo>
                  <a:lnTo>
                    <a:pt x="108851" y="266827"/>
                  </a:lnTo>
                  <a:lnTo>
                    <a:pt x="104216" y="263779"/>
                  </a:lnTo>
                  <a:lnTo>
                    <a:pt x="104216" y="259880"/>
                  </a:lnTo>
                  <a:lnTo>
                    <a:pt x="104216" y="219544"/>
                  </a:lnTo>
                  <a:lnTo>
                    <a:pt x="104216" y="210248"/>
                  </a:lnTo>
                  <a:lnTo>
                    <a:pt x="94386" y="210248"/>
                  </a:lnTo>
                  <a:lnTo>
                    <a:pt x="94386" y="219544"/>
                  </a:lnTo>
                  <a:lnTo>
                    <a:pt x="94386" y="241668"/>
                  </a:lnTo>
                  <a:lnTo>
                    <a:pt x="94386" y="251040"/>
                  </a:lnTo>
                  <a:lnTo>
                    <a:pt x="94386" y="259727"/>
                  </a:lnTo>
                  <a:lnTo>
                    <a:pt x="92875" y="259346"/>
                  </a:lnTo>
                  <a:lnTo>
                    <a:pt x="92417" y="259346"/>
                  </a:lnTo>
                  <a:lnTo>
                    <a:pt x="77165" y="259346"/>
                  </a:lnTo>
                  <a:lnTo>
                    <a:pt x="77165" y="251040"/>
                  </a:lnTo>
                  <a:lnTo>
                    <a:pt x="94386" y="251040"/>
                  </a:lnTo>
                  <a:lnTo>
                    <a:pt x="94386" y="241668"/>
                  </a:lnTo>
                  <a:lnTo>
                    <a:pt x="77165" y="241668"/>
                  </a:lnTo>
                  <a:lnTo>
                    <a:pt x="77165" y="219544"/>
                  </a:lnTo>
                  <a:lnTo>
                    <a:pt x="94386" y="219544"/>
                  </a:lnTo>
                  <a:lnTo>
                    <a:pt x="94386" y="210248"/>
                  </a:lnTo>
                  <a:lnTo>
                    <a:pt x="77165" y="210248"/>
                  </a:lnTo>
                  <a:lnTo>
                    <a:pt x="67335" y="210248"/>
                  </a:lnTo>
                  <a:lnTo>
                    <a:pt x="67335" y="219544"/>
                  </a:lnTo>
                  <a:lnTo>
                    <a:pt x="67335" y="241668"/>
                  </a:lnTo>
                  <a:lnTo>
                    <a:pt x="67335" y="251040"/>
                  </a:lnTo>
                  <a:lnTo>
                    <a:pt x="67335" y="259346"/>
                  </a:lnTo>
                  <a:lnTo>
                    <a:pt x="52133" y="259346"/>
                  </a:lnTo>
                  <a:lnTo>
                    <a:pt x="51612" y="259346"/>
                  </a:lnTo>
                  <a:lnTo>
                    <a:pt x="50177" y="259715"/>
                  </a:lnTo>
                  <a:lnTo>
                    <a:pt x="50177" y="251040"/>
                  </a:lnTo>
                  <a:lnTo>
                    <a:pt x="67335" y="251040"/>
                  </a:lnTo>
                  <a:lnTo>
                    <a:pt x="67335" y="241668"/>
                  </a:lnTo>
                  <a:lnTo>
                    <a:pt x="50177" y="241668"/>
                  </a:lnTo>
                  <a:lnTo>
                    <a:pt x="50177" y="219544"/>
                  </a:lnTo>
                  <a:lnTo>
                    <a:pt x="67335" y="219544"/>
                  </a:lnTo>
                  <a:lnTo>
                    <a:pt x="67335" y="210248"/>
                  </a:lnTo>
                  <a:lnTo>
                    <a:pt x="40347" y="210248"/>
                  </a:lnTo>
                  <a:lnTo>
                    <a:pt x="40347" y="263753"/>
                  </a:lnTo>
                  <a:lnTo>
                    <a:pt x="35585" y="266827"/>
                  </a:lnTo>
                  <a:lnTo>
                    <a:pt x="29679" y="273532"/>
                  </a:lnTo>
                  <a:lnTo>
                    <a:pt x="25895" y="281622"/>
                  </a:lnTo>
                  <a:lnTo>
                    <a:pt x="24561" y="290779"/>
                  </a:lnTo>
                  <a:lnTo>
                    <a:pt x="24561" y="304076"/>
                  </a:lnTo>
                  <a:lnTo>
                    <a:pt x="26111" y="311327"/>
                  </a:lnTo>
                  <a:lnTo>
                    <a:pt x="30276" y="317258"/>
                  </a:lnTo>
                  <a:lnTo>
                    <a:pt x="36385" y="321259"/>
                  </a:lnTo>
                  <a:lnTo>
                    <a:pt x="43751" y="322732"/>
                  </a:lnTo>
                  <a:lnTo>
                    <a:pt x="100736" y="322732"/>
                  </a:lnTo>
                  <a:lnTo>
                    <a:pt x="119405" y="304076"/>
                  </a:lnTo>
                  <a:lnTo>
                    <a:pt x="119405" y="290779"/>
                  </a:lnTo>
                  <a:close/>
                </a:path>
                <a:path w="332739" h="592454">
                  <a:moveTo>
                    <a:pt x="144500" y="76149"/>
                  </a:moveTo>
                  <a:lnTo>
                    <a:pt x="134670" y="76149"/>
                  </a:lnTo>
                  <a:lnTo>
                    <a:pt x="134670" y="93827"/>
                  </a:lnTo>
                  <a:lnTo>
                    <a:pt x="144500" y="93827"/>
                  </a:lnTo>
                  <a:lnTo>
                    <a:pt x="144500" y="76149"/>
                  </a:lnTo>
                  <a:close/>
                </a:path>
                <a:path w="332739" h="592454">
                  <a:moveTo>
                    <a:pt x="144500" y="17678"/>
                  </a:moveTo>
                  <a:lnTo>
                    <a:pt x="134670" y="17678"/>
                  </a:lnTo>
                  <a:lnTo>
                    <a:pt x="134670" y="35877"/>
                  </a:lnTo>
                  <a:lnTo>
                    <a:pt x="144500" y="35877"/>
                  </a:lnTo>
                  <a:lnTo>
                    <a:pt x="144500" y="17678"/>
                  </a:lnTo>
                  <a:close/>
                </a:path>
                <a:path w="332739" h="592454">
                  <a:moveTo>
                    <a:pt x="162179" y="62395"/>
                  </a:moveTo>
                  <a:lnTo>
                    <a:pt x="152349" y="62395"/>
                  </a:lnTo>
                  <a:lnTo>
                    <a:pt x="152349" y="80606"/>
                  </a:lnTo>
                  <a:lnTo>
                    <a:pt x="162179" y="80606"/>
                  </a:lnTo>
                  <a:lnTo>
                    <a:pt x="162179" y="62395"/>
                  </a:lnTo>
                  <a:close/>
                </a:path>
                <a:path w="332739" h="592454">
                  <a:moveTo>
                    <a:pt x="162179" y="35877"/>
                  </a:moveTo>
                  <a:lnTo>
                    <a:pt x="152349" y="35877"/>
                  </a:lnTo>
                  <a:lnTo>
                    <a:pt x="152349" y="53555"/>
                  </a:lnTo>
                  <a:lnTo>
                    <a:pt x="162179" y="53555"/>
                  </a:lnTo>
                  <a:lnTo>
                    <a:pt x="162179" y="35877"/>
                  </a:lnTo>
                  <a:close/>
                </a:path>
                <a:path w="332739" h="592454">
                  <a:moveTo>
                    <a:pt x="162179" y="4457"/>
                  </a:moveTo>
                  <a:lnTo>
                    <a:pt x="152349" y="4457"/>
                  </a:lnTo>
                  <a:lnTo>
                    <a:pt x="152349" y="22136"/>
                  </a:lnTo>
                  <a:lnTo>
                    <a:pt x="162179" y="22136"/>
                  </a:lnTo>
                  <a:lnTo>
                    <a:pt x="162179" y="4457"/>
                  </a:lnTo>
                  <a:close/>
                </a:path>
                <a:path w="332739" h="592454">
                  <a:moveTo>
                    <a:pt x="166573" y="409168"/>
                  </a:moveTo>
                  <a:lnTo>
                    <a:pt x="160667" y="402805"/>
                  </a:lnTo>
                  <a:lnTo>
                    <a:pt x="157264" y="402805"/>
                  </a:lnTo>
                  <a:lnTo>
                    <a:pt x="157264" y="414070"/>
                  </a:lnTo>
                  <a:lnTo>
                    <a:pt x="157264" y="418985"/>
                  </a:lnTo>
                  <a:lnTo>
                    <a:pt x="155308" y="420484"/>
                  </a:lnTo>
                  <a:lnTo>
                    <a:pt x="150850" y="420484"/>
                  </a:lnTo>
                  <a:lnTo>
                    <a:pt x="148882" y="418985"/>
                  </a:lnTo>
                  <a:lnTo>
                    <a:pt x="148882" y="414070"/>
                  </a:lnTo>
                  <a:lnTo>
                    <a:pt x="150850" y="412635"/>
                  </a:lnTo>
                  <a:lnTo>
                    <a:pt x="155308" y="412635"/>
                  </a:lnTo>
                  <a:lnTo>
                    <a:pt x="157264" y="414070"/>
                  </a:lnTo>
                  <a:lnTo>
                    <a:pt x="157264" y="402805"/>
                  </a:lnTo>
                  <a:lnTo>
                    <a:pt x="145478" y="402805"/>
                  </a:lnTo>
                  <a:lnTo>
                    <a:pt x="139052" y="409168"/>
                  </a:lnTo>
                  <a:lnTo>
                    <a:pt x="139052" y="424421"/>
                  </a:lnTo>
                  <a:lnTo>
                    <a:pt x="145478" y="430314"/>
                  </a:lnTo>
                  <a:lnTo>
                    <a:pt x="160667" y="430314"/>
                  </a:lnTo>
                  <a:lnTo>
                    <a:pt x="166573" y="424421"/>
                  </a:lnTo>
                  <a:lnTo>
                    <a:pt x="166573" y="420484"/>
                  </a:lnTo>
                  <a:lnTo>
                    <a:pt x="166573" y="412635"/>
                  </a:lnTo>
                  <a:lnTo>
                    <a:pt x="166573" y="409168"/>
                  </a:lnTo>
                  <a:close/>
                </a:path>
                <a:path w="332739" h="592454">
                  <a:moveTo>
                    <a:pt x="189166" y="71767"/>
                  </a:moveTo>
                  <a:lnTo>
                    <a:pt x="179336" y="71767"/>
                  </a:lnTo>
                  <a:lnTo>
                    <a:pt x="179336" y="89446"/>
                  </a:lnTo>
                  <a:lnTo>
                    <a:pt x="189166" y="89446"/>
                  </a:lnTo>
                  <a:lnTo>
                    <a:pt x="189166" y="71767"/>
                  </a:lnTo>
                  <a:close/>
                </a:path>
                <a:path w="332739" h="592454">
                  <a:moveTo>
                    <a:pt x="189166" y="35877"/>
                  </a:moveTo>
                  <a:lnTo>
                    <a:pt x="179336" y="35877"/>
                  </a:lnTo>
                  <a:lnTo>
                    <a:pt x="179336" y="53555"/>
                  </a:lnTo>
                  <a:lnTo>
                    <a:pt x="189166" y="53555"/>
                  </a:lnTo>
                  <a:lnTo>
                    <a:pt x="189166" y="35877"/>
                  </a:lnTo>
                  <a:close/>
                </a:path>
                <a:path w="332739" h="592454">
                  <a:moveTo>
                    <a:pt x="189166" y="0"/>
                  </a:moveTo>
                  <a:lnTo>
                    <a:pt x="179336" y="0"/>
                  </a:lnTo>
                  <a:lnTo>
                    <a:pt x="179336" y="17678"/>
                  </a:lnTo>
                  <a:lnTo>
                    <a:pt x="189166" y="17678"/>
                  </a:lnTo>
                  <a:lnTo>
                    <a:pt x="189166" y="0"/>
                  </a:lnTo>
                  <a:close/>
                </a:path>
                <a:path w="332739" h="592454">
                  <a:moveTo>
                    <a:pt x="202463" y="409168"/>
                  </a:moveTo>
                  <a:lnTo>
                    <a:pt x="196570" y="402805"/>
                  </a:lnTo>
                  <a:lnTo>
                    <a:pt x="193090" y="402805"/>
                  </a:lnTo>
                  <a:lnTo>
                    <a:pt x="193090" y="414070"/>
                  </a:lnTo>
                  <a:lnTo>
                    <a:pt x="193090" y="418985"/>
                  </a:lnTo>
                  <a:lnTo>
                    <a:pt x="191135" y="420484"/>
                  </a:lnTo>
                  <a:lnTo>
                    <a:pt x="186740" y="420484"/>
                  </a:lnTo>
                  <a:lnTo>
                    <a:pt x="184772" y="418985"/>
                  </a:lnTo>
                  <a:lnTo>
                    <a:pt x="184772" y="414070"/>
                  </a:lnTo>
                  <a:lnTo>
                    <a:pt x="186740" y="412635"/>
                  </a:lnTo>
                  <a:lnTo>
                    <a:pt x="191135" y="412635"/>
                  </a:lnTo>
                  <a:lnTo>
                    <a:pt x="193090" y="414070"/>
                  </a:lnTo>
                  <a:lnTo>
                    <a:pt x="193090" y="402805"/>
                  </a:lnTo>
                  <a:lnTo>
                    <a:pt x="181305" y="402805"/>
                  </a:lnTo>
                  <a:lnTo>
                    <a:pt x="174955" y="409168"/>
                  </a:lnTo>
                  <a:lnTo>
                    <a:pt x="174955" y="424421"/>
                  </a:lnTo>
                  <a:lnTo>
                    <a:pt x="181305" y="430314"/>
                  </a:lnTo>
                  <a:lnTo>
                    <a:pt x="196570" y="430314"/>
                  </a:lnTo>
                  <a:lnTo>
                    <a:pt x="202463" y="424421"/>
                  </a:lnTo>
                  <a:lnTo>
                    <a:pt x="202463" y="420484"/>
                  </a:lnTo>
                  <a:lnTo>
                    <a:pt x="202463" y="412635"/>
                  </a:lnTo>
                  <a:lnTo>
                    <a:pt x="202463" y="409168"/>
                  </a:lnTo>
                  <a:close/>
                </a:path>
                <a:path w="332739" h="592454">
                  <a:moveTo>
                    <a:pt x="202463" y="210248"/>
                  </a:moveTo>
                  <a:lnTo>
                    <a:pt x="193090" y="210248"/>
                  </a:lnTo>
                  <a:lnTo>
                    <a:pt x="193090" y="219544"/>
                  </a:lnTo>
                  <a:lnTo>
                    <a:pt x="193090" y="241668"/>
                  </a:lnTo>
                  <a:lnTo>
                    <a:pt x="193090" y="251040"/>
                  </a:lnTo>
                  <a:lnTo>
                    <a:pt x="193090" y="288353"/>
                  </a:lnTo>
                  <a:lnTo>
                    <a:pt x="175933" y="288353"/>
                  </a:lnTo>
                  <a:lnTo>
                    <a:pt x="175933" y="251040"/>
                  </a:lnTo>
                  <a:lnTo>
                    <a:pt x="193090" y="251040"/>
                  </a:lnTo>
                  <a:lnTo>
                    <a:pt x="193090" y="241668"/>
                  </a:lnTo>
                  <a:lnTo>
                    <a:pt x="175933" y="241668"/>
                  </a:lnTo>
                  <a:lnTo>
                    <a:pt x="175933" y="219544"/>
                  </a:lnTo>
                  <a:lnTo>
                    <a:pt x="193090" y="219544"/>
                  </a:lnTo>
                  <a:lnTo>
                    <a:pt x="193090" y="210248"/>
                  </a:lnTo>
                  <a:lnTo>
                    <a:pt x="175933" y="210248"/>
                  </a:lnTo>
                  <a:lnTo>
                    <a:pt x="166116" y="210248"/>
                  </a:lnTo>
                  <a:lnTo>
                    <a:pt x="166116" y="219544"/>
                  </a:lnTo>
                  <a:lnTo>
                    <a:pt x="166116" y="241668"/>
                  </a:lnTo>
                  <a:lnTo>
                    <a:pt x="166116" y="251040"/>
                  </a:lnTo>
                  <a:lnTo>
                    <a:pt x="166116" y="288353"/>
                  </a:lnTo>
                  <a:lnTo>
                    <a:pt x="148882" y="288353"/>
                  </a:lnTo>
                  <a:lnTo>
                    <a:pt x="148882" y="251040"/>
                  </a:lnTo>
                  <a:lnTo>
                    <a:pt x="166116" y="251040"/>
                  </a:lnTo>
                  <a:lnTo>
                    <a:pt x="166116" y="241668"/>
                  </a:lnTo>
                  <a:lnTo>
                    <a:pt x="148882" y="241668"/>
                  </a:lnTo>
                  <a:lnTo>
                    <a:pt x="148882" y="219544"/>
                  </a:lnTo>
                  <a:lnTo>
                    <a:pt x="166116" y="219544"/>
                  </a:lnTo>
                  <a:lnTo>
                    <a:pt x="166116" y="210248"/>
                  </a:lnTo>
                  <a:lnTo>
                    <a:pt x="139052" y="210248"/>
                  </a:lnTo>
                  <a:lnTo>
                    <a:pt x="139052" y="298183"/>
                  </a:lnTo>
                  <a:lnTo>
                    <a:pt x="202463" y="298183"/>
                  </a:lnTo>
                  <a:lnTo>
                    <a:pt x="202463" y="288353"/>
                  </a:lnTo>
                  <a:lnTo>
                    <a:pt x="202463" y="219544"/>
                  </a:lnTo>
                  <a:lnTo>
                    <a:pt x="202463" y="210248"/>
                  </a:lnTo>
                  <a:close/>
                </a:path>
                <a:path w="332739" h="592454">
                  <a:moveTo>
                    <a:pt x="206857" y="80606"/>
                  </a:moveTo>
                  <a:lnTo>
                    <a:pt x="197548" y="80606"/>
                  </a:lnTo>
                  <a:lnTo>
                    <a:pt x="197548" y="98285"/>
                  </a:lnTo>
                  <a:lnTo>
                    <a:pt x="206857" y="98285"/>
                  </a:lnTo>
                  <a:lnTo>
                    <a:pt x="206857" y="80606"/>
                  </a:lnTo>
                  <a:close/>
                </a:path>
                <a:path w="332739" h="592454">
                  <a:moveTo>
                    <a:pt x="206857" y="53555"/>
                  </a:moveTo>
                  <a:lnTo>
                    <a:pt x="197548" y="53555"/>
                  </a:lnTo>
                  <a:lnTo>
                    <a:pt x="197548" y="71767"/>
                  </a:lnTo>
                  <a:lnTo>
                    <a:pt x="206857" y="71767"/>
                  </a:lnTo>
                  <a:lnTo>
                    <a:pt x="206857" y="53555"/>
                  </a:lnTo>
                  <a:close/>
                </a:path>
                <a:path w="332739" h="592454">
                  <a:moveTo>
                    <a:pt x="206857" y="17678"/>
                  </a:moveTo>
                  <a:lnTo>
                    <a:pt x="197548" y="17678"/>
                  </a:lnTo>
                  <a:lnTo>
                    <a:pt x="197548" y="35877"/>
                  </a:lnTo>
                  <a:lnTo>
                    <a:pt x="206857" y="35877"/>
                  </a:lnTo>
                  <a:lnTo>
                    <a:pt x="206857" y="17678"/>
                  </a:lnTo>
                  <a:close/>
                </a:path>
                <a:path w="332739" h="592454">
                  <a:moveTo>
                    <a:pt x="218186" y="416039"/>
                  </a:moveTo>
                  <a:lnTo>
                    <a:pt x="216852" y="407111"/>
                  </a:lnTo>
                  <a:lnTo>
                    <a:pt x="213067" y="399046"/>
                  </a:lnTo>
                  <a:lnTo>
                    <a:pt x="209016" y="394436"/>
                  </a:lnTo>
                  <a:lnTo>
                    <a:pt x="208356" y="393687"/>
                  </a:lnTo>
                  <a:lnTo>
                    <a:pt x="208356" y="407720"/>
                  </a:lnTo>
                  <a:lnTo>
                    <a:pt x="208356" y="434695"/>
                  </a:lnTo>
                  <a:lnTo>
                    <a:pt x="204431" y="438632"/>
                  </a:lnTo>
                  <a:lnTo>
                    <a:pt x="137096" y="438632"/>
                  </a:lnTo>
                  <a:lnTo>
                    <a:pt x="133159" y="434695"/>
                  </a:lnTo>
                  <a:lnTo>
                    <a:pt x="133159" y="407720"/>
                  </a:lnTo>
                  <a:lnTo>
                    <a:pt x="138074" y="399859"/>
                  </a:lnTo>
                  <a:lnTo>
                    <a:pt x="145935" y="396392"/>
                  </a:lnTo>
                  <a:lnTo>
                    <a:pt x="148882" y="394893"/>
                  </a:lnTo>
                  <a:lnTo>
                    <a:pt x="151828" y="394436"/>
                  </a:lnTo>
                  <a:lnTo>
                    <a:pt x="190144" y="394436"/>
                  </a:lnTo>
                  <a:lnTo>
                    <a:pt x="193090" y="394893"/>
                  </a:lnTo>
                  <a:lnTo>
                    <a:pt x="195580" y="396392"/>
                  </a:lnTo>
                  <a:lnTo>
                    <a:pt x="203441" y="399859"/>
                  </a:lnTo>
                  <a:lnTo>
                    <a:pt x="208356" y="407720"/>
                  </a:lnTo>
                  <a:lnTo>
                    <a:pt x="208356" y="393687"/>
                  </a:lnTo>
                  <a:lnTo>
                    <a:pt x="207187" y="392353"/>
                  </a:lnTo>
                  <a:lnTo>
                    <a:pt x="202463" y="389407"/>
                  </a:lnTo>
                  <a:lnTo>
                    <a:pt x="202463" y="385584"/>
                  </a:lnTo>
                  <a:lnTo>
                    <a:pt x="202463" y="345325"/>
                  </a:lnTo>
                  <a:lnTo>
                    <a:pt x="202463" y="335495"/>
                  </a:lnTo>
                  <a:lnTo>
                    <a:pt x="193090" y="335495"/>
                  </a:lnTo>
                  <a:lnTo>
                    <a:pt x="193090" y="345325"/>
                  </a:lnTo>
                  <a:lnTo>
                    <a:pt x="193090" y="366928"/>
                  </a:lnTo>
                  <a:lnTo>
                    <a:pt x="193090" y="376745"/>
                  </a:lnTo>
                  <a:lnTo>
                    <a:pt x="193090" y="385038"/>
                  </a:lnTo>
                  <a:lnTo>
                    <a:pt x="191135" y="384606"/>
                  </a:lnTo>
                  <a:lnTo>
                    <a:pt x="189166" y="384606"/>
                  </a:lnTo>
                  <a:lnTo>
                    <a:pt x="175933" y="384606"/>
                  </a:lnTo>
                  <a:lnTo>
                    <a:pt x="175933" y="376745"/>
                  </a:lnTo>
                  <a:lnTo>
                    <a:pt x="193090" y="376745"/>
                  </a:lnTo>
                  <a:lnTo>
                    <a:pt x="193090" y="366928"/>
                  </a:lnTo>
                  <a:lnTo>
                    <a:pt x="175933" y="366928"/>
                  </a:lnTo>
                  <a:lnTo>
                    <a:pt x="175933" y="345325"/>
                  </a:lnTo>
                  <a:lnTo>
                    <a:pt x="193090" y="345325"/>
                  </a:lnTo>
                  <a:lnTo>
                    <a:pt x="193090" y="335495"/>
                  </a:lnTo>
                  <a:lnTo>
                    <a:pt x="166116" y="335495"/>
                  </a:lnTo>
                  <a:lnTo>
                    <a:pt x="166116" y="345325"/>
                  </a:lnTo>
                  <a:lnTo>
                    <a:pt x="166116" y="366928"/>
                  </a:lnTo>
                  <a:lnTo>
                    <a:pt x="166116" y="376745"/>
                  </a:lnTo>
                  <a:lnTo>
                    <a:pt x="166116" y="384606"/>
                  </a:lnTo>
                  <a:lnTo>
                    <a:pt x="152819" y="384606"/>
                  </a:lnTo>
                  <a:lnTo>
                    <a:pt x="150393" y="384606"/>
                  </a:lnTo>
                  <a:lnTo>
                    <a:pt x="148882" y="384949"/>
                  </a:lnTo>
                  <a:lnTo>
                    <a:pt x="148882" y="376745"/>
                  </a:lnTo>
                  <a:lnTo>
                    <a:pt x="166116" y="376745"/>
                  </a:lnTo>
                  <a:lnTo>
                    <a:pt x="166116" y="366928"/>
                  </a:lnTo>
                  <a:lnTo>
                    <a:pt x="148882" y="366928"/>
                  </a:lnTo>
                  <a:lnTo>
                    <a:pt x="148882" y="345325"/>
                  </a:lnTo>
                  <a:lnTo>
                    <a:pt x="166116" y="345325"/>
                  </a:lnTo>
                  <a:lnTo>
                    <a:pt x="166116" y="335495"/>
                  </a:lnTo>
                  <a:lnTo>
                    <a:pt x="139052" y="335495"/>
                  </a:lnTo>
                  <a:lnTo>
                    <a:pt x="139052" y="389407"/>
                  </a:lnTo>
                  <a:lnTo>
                    <a:pt x="134340" y="392353"/>
                  </a:lnTo>
                  <a:lnTo>
                    <a:pt x="128447" y="399046"/>
                  </a:lnTo>
                  <a:lnTo>
                    <a:pt x="124675" y="407111"/>
                  </a:lnTo>
                  <a:lnTo>
                    <a:pt x="123342" y="416039"/>
                  </a:lnTo>
                  <a:lnTo>
                    <a:pt x="123342" y="429323"/>
                  </a:lnTo>
                  <a:lnTo>
                    <a:pt x="124815" y="436651"/>
                  </a:lnTo>
                  <a:lnTo>
                    <a:pt x="128879" y="442747"/>
                  </a:lnTo>
                  <a:lnTo>
                    <a:pt x="134975" y="446900"/>
                  </a:lnTo>
                  <a:lnTo>
                    <a:pt x="142532" y="448449"/>
                  </a:lnTo>
                  <a:lnTo>
                    <a:pt x="199517" y="448449"/>
                  </a:lnTo>
                  <a:lnTo>
                    <a:pt x="218186" y="429323"/>
                  </a:lnTo>
                  <a:lnTo>
                    <a:pt x="218186" y="416039"/>
                  </a:lnTo>
                  <a:close/>
                </a:path>
                <a:path w="332739" h="592454">
                  <a:moveTo>
                    <a:pt x="225056" y="89446"/>
                  </a:moveTo>
                  <a:lnTo>
                    <a:pt x="215239" y="89446"/>
                  </a:lnTo>
                  <a:lnTo>
                    <a:pt x="215239" y="107581"/>
                  </a:lnTo>
                  <a:lnTo>
                    <a:pt x="225056" y="107581"/>
                  </a:lnTo>
                  <a:lnTo>
                    <a:pt x="225056" y="89446"/>
                  </a:lnTo>
                  <a:close/>
                </a:path>
                <a:path w="332739" h="592454">
                  <a:moveTo>
                    <a:pt x="242747" y="83553"/>
                  </a:moveTo>
                  <a:lnTo>
                    <a:pt x="233438" y="83553"/>
                  </a:lnTo>
                  <a:lnTo>
                    <a:pt x="233438" y="101688"/>
                  </a:lnTo>
                  <a:lnTo>
                    <a:pt x="242747" y="101688"/>
                  </a:lnTo>
                  <a:lnTo>
                    <a:pt x="242747" y="83553"/>
                  </a:lnTo>
                  <a:close/>
                </a:path>
                <a:path w="332739" h="592454">
                  <a:moveTo>
                    <a:pt x="260959" y="89446"/>
                  </a:moveTo>
                  <a:lnTo>
                    <a:pt x="251129" y="89446"/>
                  </a:lnTo>
                  <a:lnTo>
                    <a:pt x="251129" y="107581"/>
                  </a:lnTo>
                  <a:lnTo>
                    <a:pt x="260959" y="107581"/>
                  </a:lnTo>
                  <a:lnTo>
                    <a:pt x="260959" y="89446"/>
                  </a:lnTo>
                  <a:close/>
                </a:path>
                <a:path w="332739" h="592454">
                  <a:moveTo>
                    <a:pt x="265341" y="409168"/>
                  </a:moveTo>
                  <a:lnTo>
                    <a:pt x="258991" y="402805"/>
                  </a:lnTo>
                  <a:lnTo>
                    <a:pt x="255524" y="402805"/>
                  </a:lnTo>
                  <a:lnTo>
                    <a:pt x="255524" y="414070"/>
                  </a:lnTo>
                  <a:lnTo>
                    <a:pt x="255524" y="418985"/>
                  </a:lnTo>
                  <a:lnTo>
                    <a:pt x="254076" y="420484"/>
                  </a:lnTo>
                  <a:lnTo>
                    <a:pt x="249161" y="420484"/>
                  </a:lnTo>
                  <a:lnTo>
                    <a:pt x="247662" y="418985"/>
                  </a:lnTo>
                  <a:lnTo>
                    <a:pt x="247662" y="414070"/>
                  </a:lnTo>
                  <a:lnTo>
                    <a:pt x="249161" y="412635"/>
                  </a:lnTo>
                  <a:lnTo>
                    <a:pt x="254076" y="412635"/>
                  </a:lnTo>
                  <a:lnTo>
                    <a:pt x="255524" y="414070"/>
                  </a:lnTo>
                  <a:lnTo>
                    <a:pt x="255524" y="402805"/>
                  </a:lnTo>
                  <a:lnTo>
                    <a:pt x="243725" y="402805"/>
                  </a:lnTo>
                  <a:lnTo>
                    <a:pt x="237832" y="409168"/>
                  </a:lnTo>
                  <a:lnTo>
                    <a:pt x="237832" y="424421"/>
                  </a:lnTo>
                  <a:lnTo>
                    <a:pt x="243725" y="430314"/>
                  </a:lnTo>
                  <a:lnTo>
                    <a:pt x="258991" y="430314"/>
                  </a:lnTo>
                  <a:lnTo>
                    <a:pt x="265341" y="424421"/>
                  </a:lnTo>
                  <a:lnTo>
                    <a:pt x="265341" y="420484"/>
                  </a:lnTo>
                  <a:lnTo>
                    <a:pt x="265341" y="412635"/>
                  </a:lnTo>
                  <a:lnTo>
                    <a:pt x="265341" y="409168"/>
                  </a:lnTo>
                  <a:close/>
                </a:path>
                <a:path w="332739" h="592454">
                  <a:moveTo>
                    <a:pt x="265341" y="283451"/>
                  </a:moveTo>
                  <a:lnTo>
                    <a:pt x="258991" y="277558"/>
                  </a:lnTo>
                  <a:lnTo>
                    <a:pt x="255524" y="277558"/>
                  </a:lnTo>
                  <a:lnTo>
                    <a:pt x="255524" y="288823"/>
                  </a:lnTo>
                  <a:lnTo>
                    <a:pt x="255524" y="293268"/>
                  </a:lnTo>
                  <a:lnTo>
                    <a:pt x="254076" y="295236"/>
                  </a:lnTo>
                  <a:lnTo>
                    <a:pt x="249161" y="295236"/>
                  </a:lnTo>
                  <a:lnTo>
                    <a:pt x="247662" y="293268"/>
                  </a:lnTo>
                  <a:lnTo>
                    <a:pt x="247662" y="288823"/>
                  </a:lnTo>
                  <a:lnTo>
                    <a:pt x="249161" y="286854"/>
                  </a:lnTo>
                  <a:lnTo>
                    <a:pt x="254076" y="286854"/>
                  </a:lnTo>
                  <a:lnTo>
                    <a:pt x="255524" y="288823"/>
                  </a:lnTo>
                  <a:lnTo>
                    <a:pt x="255524" y="277558"/>
                  </a:lnTo>
                  <a:lnTo>
                    <a:pt x="243725" y="277558"/>
                  </a:lnTo>
                  <a:lnTo>
                    <a:pt x="237832" y="283451"/>
                  </a:lnTo>
                  <a:lnTo>
                    <a:pt x="237832" y="298640"/>
                  </a:lnTo>
                  <a:lnTo>
                    <a:pt x="243725" y="305054"/>
                  </a:lnTo>
                  <a:lnTo>
                    <a:pt x="258991" y="305054"/>
                  </a:lnTo>
                  <a:lnTo>
                    <a:pt x="265341" y="298640"/>
                  </a:lnTo>
                  <a:lnTo>
                    <a:pt x="265341" y="295236"/>
                  </a:lnTo>
                  <a:lnTo>
                    <a:pt x="265341" y="286854"/>
                  </a:lnTo>
                  <a:lnTo>
                    <a:pt x="265341" y="283451"/>
                  </a:lnTo>
                  <a:close/>
                </a:path>
                <a:path w="332739" h="592454">
                  <a:moveTo>
                    <a:pt x="278638" y="98285"/>
                  </a:moveTo>
                  <a:lnTo>
                    <a:pt x="269278" y="98285"/>
                  </a:lnTo>
                  <a:lnTo>
                    <a:pt x="269278" y="116420"/>
                  </a:lnTo>
                  <a:lnTo>
                    <a:pt x="278638" y="116420"/>
                  </a:lnTo>
                  <a:lnTo>
                    <a:pt x="278638" y="98285"/>
                  </a:lnTo>
                  <a:close/>
                </a:path>
                <a:path w="332739" h="592454">
                  <a:moveTo>
                    <a:pt x="287934" y="62395"/>
                  </a:moveTo>
                  <a:lnTo>
                    <a:pt x="286473" y="55410"/>
                  </a:lnTo>
                  <a:lnTo>
                    <a:pt x="285559" y="54089"/>
                  </a:lnTo>
                  <a:lnTo>
                    <a:pt x="282486" y="49618"/>
                  </a:lnTo>
                  <a:lnTo>
                    <a:pt x="278117" y="46710"/>
                  </a:lnTo>
                  <a:lnTo>
                    <a:pt x="278117" y="58013"/>
                  </a:lnTo>
                  <a:lnTo>
                    <a:pt x="278117" y="67310"/>
                  </a:lnTo>
                  <a:lnTo>
                    <a:pt x="274180" y="71234"/>
                  </a:lnTo>
                  <a:lnTo>
                    <a:pt x="264883" y="71234"/>
                  </a:lnTo>
                  <a:lnTo>
                    <a:pt x="260959" y="67310"/>
                  </a:lnTo>
                  <a:lnTo>
                    <a:pt x="260959" y="58013"/>
                  </a:lnTo>
                  <a:lnTo>
                    <a:pt x="264883" y="54089"/>
                  </a:lnTo>
                  <a:lnTo>
                    <a:pt x="274180" y="54089"/>
                  </a:lnTo>
                  <a:lnTo>
                    <a:pt x="278117" y="58013"/>
                  </a:lnTo>
                  <a:lnTo>
                    <a:pt x="278117" y="46710"/>
                  </a:lnTo>
                  <a:lnTo>
                    <a:pt x="276555" y="45656"/>
                  </a:lnTo>
                  <a:lnTo>
                    <a:pt x="269278" y="44196"/>
                  </a:lnTo>
                  <a:lnTo>
                    <a:pt x="262293" y="45656"/>
                  </a:lnTo>
                  <a:lnTo>
                    <a:pt x="256514" y="49618"/>
                  </a:lnTo>
                  <a:lnTo>
                    <a:pt x="252577" y="55410"/>
                  </a:lnTo>
                  <a:lnTo>
                    <a:pt x="251129" y="62395"/>
                  </a:lnTo>
                  <a:lnTo>
                    <a:pt x="252577" y="69684"/>
                  </a:lnTo>
                  <a:lnTo>
                    <a:pt x="256514" y="75615"/>
                  </a:lnTo>
                  <a:lnTo>
                    <a:pt x="262293" y="79603"/>
                  </a:lnTo>
                  <a:lnTo>
                    <a:pt x="269278" y="81064"/>
                  </a:lnTo>
                  <a:lnTo>
                    <a:pt x="276555" y="79603"/>
                  </a:lnTo>
                  <a:lnTo>
                    <a:pt x="282486" y="75615"/>
                  </a:lnTo>
                  <a:lnTo>
                    <a:pt x="285432" y="71234"/>
                  </a:lnTo>
                  <a:lnTo>
                    <a:pt x="286473" y="69684"/>
                  </a:lnTo>
                  <a:lnTo>
                    <a:pt x="287934" y="62395"/>
                  </a:lnTo>
                  <a:close/>
                </a:path>
                <a:path w="332739" h="592454">
                  <a:moveTo>
                    <a:pt x="296786" y="89446"/>
                  </a:moveTo>
                  <a:lnTo>
                    <a:pt x="286956" y="89446"/>
                  </a:lnTo>
                  <a:lnTo>
                    <a:pt x="286956" y="107581"/>
                  </a:lnTo>
                  <a:lnTo>
                    <a:pt x="296786" y="107581"/>
                  </a:lnTo>
                  <a:lnTo>
                    <a:pt x="296786" y="89446"/>
                  </a:lnTo>
                  <a:close/>
                </a:path>
                <a:path w="332739" h="592454">
                  <a:moveTo>
                    <a:pt x="301231" y="409168"/>
                  </a:moveTo>
                  <a:lnTo>
                    <a:pt x="294817" y="402805"/>
                  </a:lnTo>
                  <a:lnTo>
                    <a:pt x="291414" y="402805"/>
                  </a:lnTo>
                  <a:lnTo>
                    <a:pt x="291414" y="414070"/>
                  </a:lnTo>
                  <a:lnTo>
                    <a:pt x="291414" y="418985"/>
                  </a:lnTo>
                  <a:lnTo>
                    <a:pt x="289445" y="420484"/>
                  </a:lnTo>
                  <a:lnTo>
                    <a:pt x="284988" y="420484"/>
                  </a:lnTo>
                  <a:lnTo>
                    <a:pt x="283552" y="418985"/>
                  </a:lnTo>
                  <a:lnTo>
                    <a:pt x="283552" y="414070"/>
                  </a:lnTo>
                  <a:lnTo>
                    <a:pt x="284988" y="412635"/>
                  </a:lnTo>
                  <a:lnTo>
                    <a:pt x="289445" y="412635"/>
                  </a:lnTo>
                  <a:lnTo>
                    <a:pt x="291414" y="414070"/>
                  </a:lnTo>
                  <a:lnTo>
                    <a:pt x="291414" y="402805"/>
                  </a:lnTo>
                  <a:lnTo>
                    <a:pt x="279615" y="402805"/>
                  </a:lnTo>
                  <a:lnTo>
                    <a:pt x="273723" y="409168"/>
                  </a:lnTo>
                  <a:lnTo>
                    <a:pt x="273723" y="424421"/>
                  </a:lnTo>
                  <a:lnTo>
                    <a:pt x="279615" y="430314"/>
                  </a:lnTo>
                  <a:lnTo>
                    <a:pt x="294817" y="430314"/>
                  </a:lnTo>
                  <a:lnTo>
                    <a:pt x="301231" y="424421"/>
                  </a:lnTo>
                  <a:lnTo>
                    <a:pt x="301231" y="420484"/>
                  </a:lnTo>
                  <a:lnTo>
                    <a:pt x="301231" y="412635"/>
                  </a:lnTo>
                  <a:lnTo>
                    <a:pt x="301231" y="409168"/>
                  </a:lnTo>
                  <a:close/>
                </a:path>
                <a:path w="332739" h="592454">
                  <a:moveTo>
                    <a:pt x="301231" y="283451"/>
                  </a:moveTo>
                  <a:lnTo>
                    <a:pt x="294817" y="277558"/>
                  </a:lnTo>
                  <a:lnTo>
                    <a:pt x="291414" y="277558"/>
                  </a:lnTo>
                  <a:lnTo>
                    <a:pt x="291414" y="288823"/>
                  </a:lnTo>
                  <a:lnTo>
                    <a:pt x="291414" y="293268"/>
                  </a:lnTo>
                  <a:lnTo>
                    <a:pt x="289445" y="295236"/>
                  </a:lnTo>
                  <a:lnTo>
                    <a:pt x="284988" y="295236"/>
                  </a:lnTo>
                  <a:lnTo>
                    <a:pt x="283552" y="293268"/>
                  </a:lnTo>
                  <a:lnTo>
                    <a:pt x="283552" y="288823"/>
                  </a:lnTo>
                  <a:lnTo>
                    <a:pt x="284988" y="286854"/>
                  </a:lnTo>
                  <a:lnTo>
                    <a:pt x="289445" y="286854"/>
                  </a:lnTo>
                  <a:lnTo>
                    <a:pt x="291414" y="288823"/>
                  </a:lnTo>
                  <a:lnTo>
                    <a:pt x="291414" y="277558"/>
                  </a:lnTo>
                  <a:lnTo>
                    <a:pt x="279615" y="277558"/>
                  </a:lnTo>
                  <a:lnTo>
                    <a:pt x="273723" y="283451"/>
                  </a:lnTo>
                  <a:lnTo>
                    <a:pt x="273723" y="298640"/>
                  </a:lnTo>
                  <a:lnTo>
                    <a:pt x="279615" y="305054"/>
                  </a:lnTo>
                  <a:lnTo>
                    <a:pt x="294817" y="305054"/>
                  </a:lnTo>
                  <a:lnTo>
                    <a:pt x="301231" y="298640"/>
                  </a:lnTo>
                  <a:lnTo>
                    <a:pt x="301231" y="295236"/>
                  </a:lnTo>
                  <a:lnTo>
                    <a:pt x="301231" y="286854"/>
                  </a:lnTo>
                  <a:lnTo>
                    <a:pt x="301231" y="283451"/>
                  </a:lnTo>
                  <a:close/>
                </a:path>
                <a:path w="332739" h="592454">
                  <a:moveTo>
                    <a:pt x="305625" y="44716"/>
                  </a:moveTo>
                  <a:lnTo>
                    <a:pt x="295795" y="44716"/>
                  </a:lnTo>
                  <a:lnTo>
                    <a:pt x="295795" y="62395"/>
                  </a:lnTo>
                  <a:lnTo>
                    <a:pt x="305625" y="62395"/>
                  </a:lnTo>
                  <a:lnTo>
                    <a:pt x="305625" y="44716"/>
                  </a:lnTo>
                  <a:close/>
                </a:path>
                <a:path w="332739" h="592454">
                  <a:moveTo>
                    <a:pt x="314464" y="116420"/>
                  </a:moveTo>
                  <a:lnTo>
                    <a:pt x="305168" y="116420"/>
                  </a:lnTo>
                  <a:lnTo>
                    <a:pt x="305168" y="134099"/>
                  </a:lnTo>
                  <a:lnTo>
                    <a:pt x="314464" y="134099"/>
                  </a:lnTo>
                  <a:lnTo>
                    <a:pt x="314464" y="116420"/>
                  </a:lnTo>
                  <a:close/>
                </a:path>
                <a:path w="332739" h="592454">
                  <a:moveTo>
                    <a:pt x="314464" y="80606"/>
                  </a:moveTo>
                  <a:lnTo>
                    <a:pt x="305168" y="80606"/>
                  </a:lnTo>
                  <a:lnTo>
                    <a:pt x="305168" y="98285"/>
                  </a:lnTo>
                  <a:lnTo>
                    <a:pt x="314464" y="98285"/>
                  </a:lnTo>
                  <a:lnTo>
                    <a:pt x="314464" y="80606"/>
                  </a:lnTo>
                  <a:close/>
                </a:path>
                <a:path w="332739" h="592454">
                  <a:moveTo>
                    <a:pt x="316953" y="416039"/>
                  </a:moveTo>
                  <a:lnTo>
                    <a:pt x="315620" y="407111"/>
                  </a:lnTo>
                  <a:lnTo>
                    <a:pt x="311848" y="399046"/>
                  </a:lnTo>
                  <a:lnTo>
                    <a:pt x="307784" y="394436"/>
                  </a:lnTo>
                  <a:lnTo>
                    <a:pt x="307136" y="393700"/>
                  </a:lnTo>
                  <a:lnTo>
                    <a:pt x="307136" y="407720"/>
                  </a:lnTo>
                  <a:lnTo>
                    <a:pt x="307136" y="434695"/>
                  </a:lnTo>
                  <a:lnTo>
                    <a:pt x="303199" y="438632"/>
                  </a:lnTo>
                  <a:lnTo>
                    <a:pt x="235864" y="438632"/>
                  </a:lnTo>
                  <a:lnTo>
                    <a:pt x="231940" y="434695"/>
                  </a:lnTo>
                  <a:lnTo>
                    <a:pt x="231940" y="407720"/>
                  </a:lnTo>
                  <a:lnTo>
                    <a:pt x="236855" y="399859"/>
                  </a:lnTo>
                  <a:lnTo>
                    <a:pt x="244716" y="396392"/>
                  </a:lnTo>
                  <a:lnTo>
                    <a:pt x="247205" y="395414"/>
                  </a:lnTo>
                  <a:lnTo>
                    <a:pt x="250151" y="394436"/>
                  </a:lnTo>
                  <a:lnTo>
                    <a:pt x="288467" y="394436"/>
                  </a:lnTo>
                  <a:lnTo>
                    <a:pt x="294360" y="396392"/>
                  </a:lnTo>
                  <a:lnTo>
                    <a:pt x="302221" y="399859"/>
                  </a:lnTo>
                  <a:lnTo>
                    <a:pt x="307136" y="407720"/>
                  </a:lnTo>
                  <a:lnTo>
                    <a:pt x="307136" y="393700"/>
                  </a:lnTo>
                  <a:lnTo>
                    <a:pt x="305955" y="392353"/>
                  </a:lnTo>
                  <a:lnTo>
                    <a:pt x="301231" y="389407"/>
                  </a:lnTo>
                  <a:lnTo>
                    <a:pt x="301231" y="385584"/>
                  </a:lnTo>
                  <a:lnTo>
                    <a:pt x="301231" y="345325"/>
                  </a:lnTo>
                  <a:lnTo>
                    <a:pt x="301231" y="335495"/>
                  </a:lnTo>
                  <a:lnTo>
                    <a:pt x="291414" y="335495"/>
                  </a:lnTo>
                  <a:lnTo>
                    <a:pt x="291414" y="345325"/>
                  </a:lnTo>
                  <a:lnTo>
                    <a:pt x="291414" y="366928"/>
                  </a:lnTo>
                  <a:lnTo>
                    <a:pt x="291414" y="376745"/>
                  </a:lnTo>
                  <a:lnTo>
                    <a:pt x="291414" y="384949"/>
                  </a:lnTo>
                  <a:lnTo>
                    <a:pt x="289902" y="384606"/>
                  </a:lnTo>
                  <a:lnTo>
                    <a:pt x="287477" y="384606"/>
                  </a:lnTo>
                  <a:lnTo>
                    <a:pt x="274180" y="384606"/>
                  </a:lnTo>
                  <a:lnTo>
                    <a:pt x="274180" y="376745"/>
                  </a:lnTo>
                  <a:lnTo>
                    <a:pt x="291414" y="376745"/>
                  </a:lnTo>
                  <a:lnTo>
                    <a:pt x="291414" y="366928"/>
                  </a:lnTo>
                  <a:lnTo>
                    <a:pt x="274180" y="366928"/>
                  </a:lnTo>
                  <a:lnTo>
                    <a:pt x="274180" y="345325"/>
                  </a:lnTo>
                  <a:lnTo>
                    <a:pt x="291414" y="345325"/>
                  </a:lnTo>
                  <a:lnTo>
                    <a:pt x="291414" y="335495"/>
                  </a:lnTo>
                  <a:lnTo>
                    <a:pt x="264363" y="335495"/>
                  </a:lnTo>
                  <a:lnTo>
                    <a:pt x="264363" y="345325"/>
                  </a:lnTo>
                  <a:lnTo>
                    <a:pt x="264363" y="366928"/>
                  </a:lnTo>
                  <a:lnTo>
                    <a:pt x="264363" y="376745"/>
                  </a:lnTo>
                  <a:lnTo>
                    <a:pt x="264363" y="384606"/>
                  </a:lnTo>
                  <a:lnTo>
                    <a:pt x="251129" y="384606"/>
                  </a:lnTo>
                  <a:lnTo>
                    <a:pt x="249161" y="384606"/>
                  </a:lnTo>
                  <a:lnTo>
                    <a:pt x="247662" y="384937"/>
                  </a:lnTo>
                  <a:lnTo>
                    <a:pt x="247662" y="376745"/>
                  </a:lnTo>
                  <a:lnTo>
                    <a:pt x="264363" y="376745"/>
                  </a:lnTo>
                  <a:lnTo>
                    <a:pt x="264363" y="366928"/>
                  </a:lnTo>
                  <a:lnTo>
                    <a:pt x="247662" y="366928"/>
                  </a:lnTo>
                  <a:lnTo>
                    <a:pt x="247662" y="345325"/>
                  </a:lnTo>
                  <a:lnTo>
                    <a:pt x="264363" y="345325"/>
                  </a:lnTo>
                  <a:lnTo>
                    <a:pt x="264363" y="335495"/>
                  </a:lnTo>
                  <a:lnTo>
                    <a:pt x="237832" y="335495"/>
                  </a:lnTo>
                  <a:lnTo>
                    <a:pt x="237832" y="389394"/>
                  </a:lnTo>
                  <a:lnTo>
                    <a:pt x="233083" y="392353"/>
                  </a:lnTo>
                  <a:lnTo>
                    <a:pt x="227203" y="399046"/>
                  </a:lnTo>
                  <a:lnTo>
                    <a:pt x="223431" y="407111"/>
                  </a:lnTo>
                  <a:lnTo>
                    <a:pt x="222110" y="416039"/>
                  </a:lnTo>
                  <a:lnTo>
                    <a:pt x="222110" y="429323"/>
                  </a:lnTo>
                  <a:lnTo>
                    <a:pt x="223570" y="436651"/>
                  </a:lnTo>
                  <a:lnTo>
                    <a:pt x="227571" y="442747"/>
                  </a:lnTo>
                  <a:lnTo>
                    <a:pt x="233502" y="446900"/>
                  </a:lnTo>
                  <a:lnTo>
                    <a:pt x="240779" y="448449"/>
                  </a:lnTo>
                  <a:lnTo>
                    <a:pt x="297764" y="448449"/>
                  </a:lnTo>
                  <a:lnTo>
                    <a:pt x="305320" y="446900"/>
                  </a:lnTo>
                  <a:lnTo>
                    <a:pt x="311416" y="442747"/>
                  </a:lnTo>
                  <a:lnTo>
                    <a:pt x="314159" y="438632"/>
                  </a:lnTo>
                  <a:lnTo>
                    <a:pt x="315480" y="436651"/>
                  </a:lnTo>
                  <a:lnTo>
                    <a:pt x="316953" y="429323"/>
                  </a:lnTo>
                  <a:lnTo>
                    <a:pt x="316953" y="416039"/>
                  </a:lnTo>
                  <a:close/>
                </a:path>
                <a:path w="332739" h="592454">
                  <a:moveTo>
                    <a:pt x="316953" y="290779"/>
                  </a:moveTo>
                  <a:lnTo>
                    <a:pt x="315620" y="281622"/>
                  </a:lnTo>
                  <a:lnTo>
                    <a:pt x="311848" y="273532"/>
                  </a:lnTo>
                  <a:lnTo>
                    <a:pt x="308013" y="269176"/>
                  </a:lnTo>
                  <a:lnTo>
                    <a:pt x="307136" y="268185"/>
                  </a:lnTo>
                  <a:lnTo>
                    <a:pt x="307136" y="281940"/>
                  </a:lnTo>
                  <a:lnTo>
                    <a:pt x="307136" y="308978"/>
                  </a:lnTo>
                  <a:lnTo>
                    <a:pt x="303199" y="312915"/>
                  </a:lnTo>
                  <a:lnTo>
                    <a:pt x="235864" y="312915"/>
                  </a:lnTo>
                  <a:lnTo>
                    <a:pt x="231940" y="308978"/>
                  </a:lnTo>
                  <a:lnTo>
                    <a:pt x="231940" y="281940"/>
                  </a:lnTo>
                  <a:lnTo>
                    <a:pt x="236855" y="274612"/>
                  </a:lnTo>
                  <a:lnTo>
                    <a:pt x="244716" y="271132"/>
                  </a:lnTo>
                  <a:lnTo>
                    <a:pt x="247205" y="269697"/>
                  </a:lnTo>
                  <a:lnTo>
                    <a:pt x="250151" y="269176"/>
                  </a:lnTo>
                  <a:lnTo>
                    <a:pt x="288467" y="269176"/>
                  </a:lnTo>
                  <a:lnTo>
                    <a:pt x="291414" y="269697"/>
                  </a:lnTo>
                  <a:lnTo>
                    <a:pt x="294360" y="271145"/>
                  </a:lnTo>
                  <a:lnTo>
                    <a:pt x="297700" y="272364"/>
                  </a:lnTo>
                  <a:lnTo>
                    <a:pt x="302221" y="274612"/>
                  </a:lnTo>
                  <a:lnTo>
                    <a:pt x="307136" y="281940"/>
                  </a:lnTo>
                  <a:lnTo>
                    <a:pt x="307136" y="268185"/>
                  </a:lnTo>
                  <a:lnTo>
                    <a:pt x="305955" y="266827"/>
                  </a:lnTo>
                  <a:lnTo>
                    <a:pt x="301231" y="263753"/>
                  </a:lnTo>
                  <a:lnTo>
                    <a:pt x="301231" y="259880"/>
                  </a:lnTo>
                  <a:lnTo>
                    <a:pt x="301231" y="219544"/>
                  </a:lnTo>
                  <a:lnTo>
                    <a:pt x="301231" y="210248"/>
                  </a:lnTo>
                  <a:lnTo>
                    <a:pt x="291414" y="210248"/>
                  </a:lnTo>
                  <a:lnTo>
                    <a:pt x="291414" y="219544"/>
                  </a:lnTo>
                  <a:lnTo>
                    <a:pt x="291414" y="241668"/>
                  </a:lnTo>
                  <a:lnTo>
                    <a:pt x="291414" y="251040"/>
                  </a:lnTo>
                  <a:lnTo>
                    <a:pt x="291414" y="259689"/>
                  </a:lnTo>
                  <a:lnTo>
                    <a:pt x="289902" y="259346"/>
                  </a:lnTo>
                  <a:lnTo>
                    <a:pt x="289445" y="259346"/>
                  </a:lnTo>
                  <a:lnTo>
                    <a:pt x="274180" y="259346"/>
                  </a:lnTo>
                  <a:lnTo>
                    <a:pt x="274180" y="251040"/>
                  </a:lnTo>
                  <a:lnTo>
                    <a:pt x="291414" y="251040"/>
                  </a:lnTo>
                  <a:lnTo>
                    <a:pt x="291414" y="241668"/>
                  </a:lnTo>
                  <a:lnTo>
                    <a:pt x="274180" y="241668"/>
                  </a:lnTo>
                  <a:lnTo>
                    <a:pt x="274180" y="219544"/>
                  </a:lnTo>
                  <a:lnTo>
                    <a:pt x="291414" y="219544"/>
                  </a:lnTo>
                  <a:lnTo>
                    <a:pt x="291414" y="210248"/>
                  </a:lnTo>
                  <a:lnTo>
                    <a:pt x="274180" y="210248"/>
                  </a:lnTo>
                  <a:lnTo>
                    <a:pt x="264363" y="210248"/>
                  </a:lnTo>
                  <a:lnTo>
                    <a:pt x="264363" y="219544"/>
                  </a:lnTo>
                  <a:lnTo>
                    <a:pt x="264363" y="241668"/>
                  </a:lnTo>
                  <a:lnTo>
                    <a:pt x="264363" y="251040"/>
                  </a:lnTo>
                  <a:lnTo>
                    <a:pt x="264363" y="259346"/>
                  </a:lnTo>
                  <a:lnTo>
                    <a:pt x="249161" y="259346"/>
                  </a:lnTo>
                  <a:lnTo>
                    <a:pt x="247662" y="259689"/>
                  </a:lnTo>
                  <a:lnTo>
                    <a:pt x="247662" y="251040"/>
                  </a:lnTo>
                  <a:lnTo>
                    <a:pt x="264363" y="251040"/>
                  </a:lnTo>
                  <a:lnTo>
                    <a:pt x="264363" y="241668"/>
                  </a:lnTo>
                  <a:lnTo>
                    <a:pt x="247662" y="241668"/>
                  </a:lnTo>
                  <a:lnTo>
                    <a:pt x="247662" y="219544"/>
                  </a:lnTo>
                  <a:lnTo>
                    <a:pt x="264363" y="219544"/>
                  </a:lnTo>
                  <a:lnTo>
                    <a:pt x="264363" y="210248"/>
                  </a:lnTo>
                  <a:lnTo>
                    <a:pt x="237832" y="210248"/>
                  </a:lnTo>
                  <a:lnTo>
                    <a:pt x="237832" y="263753"/>
                  </a:lnTo>
                  <a:lnTo>
                    <a:pt x="233083" y="266827"/>
                  </a:lnTo>
                  <a:lnTo>
                    <a:pt x="227203" y="273532"/>
                  </a:lnTo>
                  <a:lnTo>
                    <a:pt x="223431" y="281622"/>
                  </a:lnTo>
                  <a:lnTo>
                    <a:pt x="222110" y="290779"/>
                  </a:lnTo>
                  <a:lnTo>
                    <a:pt x="222110" y="304076"/>
                  </a:lnTo>
                  <a:lnTo>
                    <a:pt x="223570" y="311327"/>
                  </a:lnTo>
                  <a:lnTo>
                    <a:pt x="227571" y="317258"/>
                  </a:lnTo>
                  <a:lnTo>
                    <a:pt x="233502" y="321259"/>
                  </a:lnTo>
                  <a:lnTo>
                    <a:pt x="240779" y="322732"/>
                  </a:lnTo>
                  <a:lnTo>
                    <a:pt x="297764" y="322732"/>
                  </a:lnTo>
                  <a:lnTo>
                    <a:pt x="305320" y="321259"/>
                  </a:lnTo>
                  <a:lnTo>
                    <a:pt x="311416" y="317258"/>
                  </a:lnTo>
                  <a:lnTo>
                    <a:pt x="314388" y="312915"/>
                  </a:lnTo>
                  <a:lnTo>
                    <a:pt x="315480" y="311327"/>
                  </a:lnTo>
                  <a:lnTo>
                    <a:pt x="316953" y="304076"/>
                  </a:lnTo>
                  <a:lnTo>
                    <a:pt x="316953" y="290779"/>
                  </a:lnTo>
                  <a:close/>
                </a:path>
                <a:path w="332739" h="592454">
                  <a:moveTo>
                    <a:pt x="332676" y="164084"/>
                  </a:moveTo>
                  <a:lnTo>
                    <a:pt x="283667" y="130505"/>
                  </a:lnTo>
                  <a:lnTo>
                    <a:pt x="229323" y="123532"/>
                  </a:lnTo>
                  <a:lnTo>
                    <a:pt x="216649" y="120243"/>
                  </a:lnTo>
                  <a:lnTo>
                    <a:pt x="207581" y="115658"/>
                  </a:lnTo>
                  <a:lnTo>
                    <a:pt x="194144" y="105930"/>
                  </a:lnTo>
                  <a:lnTo>
                    <a:pt x="187020" y="102019"/>
                  </a:lnTo>
                  <a:lnTo>
                    <a:pt x="178155" y="99301"/>
                  </a:lnTo>
                  <a:lnTo>
                    <a:pt x="166573" y="98285"/>
                  </a:lnTo>
                  <a:lnTo>
                    <a:pt x="153606" y="99618"/>
                  </a:lnTo>
                  <a:lnTo>
                    <a:pt x="144183" y="103073"/>
                  </a:lnTo>
                  <a:lnTo>
                    <a:pt x="137236" y="107810"/>
                  </a:lnTo>
                  <a:lnTo>
                    <a:pt x="126847" y="117538"/>
                  </a:lnTo>
                  <a:lnTo>
                    <a:pt x="126288" y="117919"/>
                  </a:lnTo>
                  <a:lnTo>
                    <a:pt x="126288" y="75171"/>
                  </a:lnTo>
                  <a:lnTo>
                    <a:pt x="116459" y="75171"/>
                  </a:lnTo>
                  <a:lnTo>
                    <a:pt x="116459" y="122936"/>
                  </a:lnTo>
                  <a:lnTo>
                    <a:pt x="113792" y="123850"/>
                  </a:lnTo>
                  <a:lnTo>
                    <a:pt x="103682" y="124802"/>
                  </a:lnTo>
                  <a:lnTo>
                    <a:pt x="103682" y="134620"/>
                  </a:lnTo>
                  <a:lnTo>
                    <a:pt x="116395" y="133286"/>
                  </a:lnTo>
                  <a:lnTo>
                    <a:pt x="125742" y="129832"/>
                  </a:lnTo>
                  <a:lnTo>
                    <a:pt x="125920" y="129705"/>
                  </a:lnTo>
                  <a:lnTo>
                    <a:pt x="126288" y="129705"/>
                  </a:lnTo>
                  <a:lnTo>
                    <a:pt x="126288" y="129476"/>
                  </a:lnTo>
                  <a:lnTo>
                    <a:pt x="132791" y="125095"/>
                  </a:lnTo>
                  <a:lnTo>
                    <a:pt x="138595" y="119888"/>
                  </a:lnTo>
                  <a:lnTo>
                    <a:pt x="143370" y="115252"/>
                  </a:lnTo>
                  <a:lnTo>
                    <a:pt x="148894" y="111328"/>
                  </a:lnTo>
                  <a:lnTo>
                    <a:pt x="156260" y="108597"/>
                  </a:lnTo>
                  <a:lnTo>
                    <a:pt x="166573" y="107581"/>
                  </a:lnTo>
                  <a:lnTo>
                    <a:pt x="175869" y="108432"/>
                  </a:lnTo>
                  <a:lnTo>
                    <a:pt x="182994" y="110769"/>
                  </a:lnTo>
                  <a:lnTo>
                    <a:pt x="188912" y="114211"/>
                  </a:lnTo>
                  <a:lnTo>
                    <a:pt x="202539" y="124040"/>
                  </a:lnTo>
                  <a:lnTo>
                    <a:pt x="212775" y="129273"/>
                  </a:lnTo>
                  <a:lnTo>
                    <a:pt x="227076" y="133121"/>
                  </a:lnTo>
                  <a:lnTo>
                    <a:pt x="247205" y="134620"/>
                  </a:lnTo>
                  <a:lnTo>
                    <a:pt x="277393" y="138925"/>
                  </a:lnTo>
                  <a:lnTo>
                    <a:pt x="300126" y="148844"/>
                  </a:lnTo>
                  <a:lnTo>
                    <a:pt x="315315" y="159867"/>
                  </a:lnTo>
                  <a:lnTo>
                    <a:pt x="322846" y="167487"/>
                  </a:lnTo>
                  <a:lnTo>
                    <a:pt x="322846" y="582079"/>
                  </a:lnTo>
                  <a:lnTo>
                    <a:pt x="9829" y="582079"/>
                  </a:lnTo>
                  <a:lnTo>
                    <a:pt x="9829" y="169976"/>
                  </a:lnTo>
                  <a:lnTo>
                    <a:pt x="16802" y="168402"/>
                  </a:lnTo>
                  <a:lnTo>
                    <a:pt x="23228" y="165430"/>
                  </a:lnTo>
                  <a:lnTo>
                    <a:pt x="29476" y="161556"/>
                  </a:lnTo>
                  <a:lnTo>
                    <a:pt x="35890" y="157213"/>
                  </a:lnTo>
                  <a:lnTo>
                    <a:pt x="43637" y="151638"/>
                  </a:lnTo>
                  <a:lnTo>
                    <a:pt x="52489" y="146253"/>
                  </a:lnTo>
                  <a:lnTo>
                    <a:pt x="63004" y="141452"/>
                  </a:lnTo>
                  <a:lnTo>
                    <a:pt x="71793" y="138772"/>
                  </a:lnTo>
                  <a:lnTo>
                    <a:pt x="71793" y="192570"/>
                  </a:lnTo>
                  <a:lnTo>
                    <a:pt x="81610" y="192570"/>
                  </a:lnTo>
                  <a:lnTo>
                    <a:pt x="81610" y="75171"/>
                  </a:lnTo>
                  <a:lnTo>
                    <a:pt x="73952" y="75171"/>
                  </a:lnTo>
                  <a:lnTo>
                    <a:pt x="73748" y="74180"/>
                  </a:lnTo>
                  <a:lnTo>
                    <a:pt x="71793" y="74790"/>
                  </a:lnTo>
                  <a:lnTo>
                    <a:pt x="71793" y="84785"/>
                  </a:lnTo>
                  <a:lnTo>
                    <a:pt x="71793" y="128790"/>
                  </a:lnTo>
                  <a:lnTo>
                    <a:pt x="59664" y="132346"/>
                  </a:lnTo>
                  <a:lnTo>
                    <a:pt x="48018" y="137668"/>
                  </a:lnTo>
                  <a:lnTo>
                    <a:pt x="38303" y="143548"/>
                  </a:lnTo>
                  <a:lnTo>
                    <a:pt x="23672" y="153797"/>
                  </a:lnTo>
                  <a:lnTo>
                    <a:pt x="17653" y="157365"/>
                  </a:lnTo>
                  <a:lnTo>
                    <a:pt x="11544" y="159753"/>
                  </a:lnTo>
                  <a:lnTo>
                    <a:pt x="9829" y="159981"/>
                  </a:lnTo>
                  <a:lnTo>
                    <a:pt x="9829" y="116306"/>
                  </a:lnTo>
                  <a:lnTo>
                    <a:pt x="13500" y="115824"/>
                  </a:lnTo>
                  <a:lnTo>
                    <a:pt x="21145" y="112814"/>
                  </a:lnTo>
                  <a:lnTo>
                    <a:pt x="28422" y="108432"/>
                  </a:lnTo>
                  <a:lnTo>
                    <a:pt x="43637" y="97840"/>
                  </a:lnTo>
                  <a:lnTo>
                    <a:pt x="52489" y="92443"/>
                  </a:lnTo>
                  <a:lnTo>
                    <a:pt x="63004" y="87503"/>
                  </a:lnTo>
                  <a:lnTo>
                    <a:pt x="71793" y="84785"/>
                  </a:lnTo>
                  <a:lnTo>
                    <a:pt x="71793" y="74790"/>
                  </a:lnTo>
                  <a:lnTo>
                    <a:pt x="29997" y="95338"/>
                  </a:lnTo>
                  <a:lnTo>
                    <a:pt x="23672" y="99860"/>
                  </a:lnTo>
                  <a:lnTo>
                    <a:pt x="17653" y="103606"/>
                  </a:lnTo>
                  <a:lnTo>
                    <a:pt x="11544" y="106172"/>
                  </a:lnTo>
                  <a:lnTo>
                    <a:pt x="9829" y="106426"/>
                  </a:lnTo>
                  <a:lnTo>
                    <a:pt x="9829" y="102666"/>
                  </a:lnTo>
                  <a:lnTo>
                    <a:pt x="0" y="102666"/>
                  </a:lnTo>
                  <a:lnTo>
                    <a:pt x="0" y="160616"/>
                  </a:lnTo>
                  <a:lnTo>
                    <a:pt x="0" y="165531"/>
                  </a:lnTo>
                  <a:lnTo>
                    <a:pt x="0" y="591908"/>
                  </a:lnTo>
                  <a:lnTo>
                    <a:pt x="332676" y="591908"/>
                  </a:lnTo>
                  <a:lnTo>
                    <a:pt x="332676" y="1640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70875" y="2859036"/>
              <a:ext cx="421640" cy="681355"/>
            </a:xfrm>
            <a:custGeom>
              <a:avLst/>
              <a:gdLst/>
              <a:ahLst/>
              <a:cxnLst/>
              <a:rect l="l" t="t" r="r" b="b"/>
              <a:pathLst>
                <a:path w="421639" h="681354">
                  <a:moveTo>
                    <a:pt x="35902" y="653770"/>
                  </a:moveTo>
                  <a:lnTo>
                    <a:pt x="0" y="653770"/>
                  </a:lnTo>
                  <a:lnTo>
                    <a:pt x="0" y="663600"/>
                  </a:lnTo>
                  <a:lnTo>
                    <a:pt x="35902" y="663600"/>
                  </a:lnTo>
                  <a:lnTo>
                    <a:pt x="35902" y="653770"/>
                  </a:lnTo>
                  <a:close/>
                </a:path>
                <a:path w="421639" h="681354">
                  <a:moveTo>
                    <a:pt x="269278" y="246062"/>
                  </a:moveTo>
                  <a:lnTo>
                    <a:pt x="259905" y="246062"/>
                  </a:lnTo>
                  <a:lnTo>
                    <a:pt x="259905" y="255422"/>
                  </a:lnTo>
                  <a:lnTo>
                    <a:pt x="259905" y="263740"/>
                  </a:lnTo>
                  <a:lnTo>
                    <a:pt x="215696" y="263740"/>
                  </a:lnTo>
                  <a:lnTo>
                    <a:pt x="215696" y="255422"/>
                  </a:lnTo>
                  <a:lnTo>
                    <a:pt x="219163" y="255422"/>
                  </a:lnTo>
                  <a:lnTo>
                    <a:pt x="255981" y="255422"/>
                  </a:lnTo>
                  <a:lnTo>
                    <a:pt x="259905" y="255422"/>
                  </a:lnTo>
                  <a:lnTo>
                    <a:pt x="259905" y="246062"/>
                  </a:lnTo>
                  <a:lnTo>
                    <a:pt x="255981" y="246062"/>
                  </a:lnTo>
                  <a:lnTo>
                    <a:pt x="255981" y="231851"/>
                  </a:lnTo>
                  <a:lnTo>
                    <a:pt x="254533" y="224866"/>
                  </a:lnTo>
                  <a:lnTo>
                    <a:pt x="253580" y="223469"/>
                  </a:lnTo>
                  <a:lnTo>
                    <a:pt x="250596" y="219062"/>
                  </a:lnTo>
                  <a:lnTo>
                    <a:pt x="246151" y="216027"/>
                  </a:lnTo>
                  <a:lnTo>
                    <a:pt x="246151" y="227393"/>
                  </a:lnTo>
                  <a:lnTo>
                    <a:pt x="246151" y="246062"/>
                  </a:lnTo>
                  <a:lnTo>
                    <a:pt x="228993" y="246062"/>
                  </a:lnTo>
                  <a:lnTo>
                    <a:pt x="228993" y="227393"/>
                  </a:lnTo>
                  <a:lnTo>
                    <a:pt x="232930" y="223469"/>
                  </a:lnTo>
                  <a:lnTo>
                    <a:pt x="242227" y="223469"/>
                  </a:lnTo>
                  <a:lnTo>
                    <a:pt x="246151" y="227393"/>
                  </a:lnTo>
                  <a:lnTo>
                    <a:pt x="246151" y="216027"/>
                  </a:lnTo>
                  <a:lnTo>
                    <a:pt x="244817" y="215112"/>
                  </a:lnTo>
                  <a:lnTo>
                    <a:pt x="237832" y="213639"/>
                  </a:lnTo>
                  <a:lnTo>
                    <a:pt x="230555" y="215112"/>
                  </a:lnTo>
                  <a:lnTo>
                    <a:pt x="224624" y="219062"/>
                  </a:lnTo>
                  <a:lnTo>
                    <a:pt x="220637" y="224866"/>
                  </a:lnTo>
                  <a:lnTo>
                    <a:pt x="219163" y="231851"/>
                  </a:lnTo>
                  <a:lnTo>
                    <a:pt x="219163" y="246062"/>
                  </a:lnTo>
                  <a:lnTo>
                    <a:pt x="205867" y="246062"/>
                  </a:lnTo>
                  <a:lnTo>
                    <a:pt x="205867" y="273558"/>
                  </a:lnTo>
                  <a:lnTo>
                    <a:pt x="269278" y="273558"/>
                  </a:lnTo>
                  <a:lnTo>
                    <a:pt x="269278" y="263740"/>
                  </a:lnTo>
                  <a:lnTo>
                    <a:pt x="269278" y="255422"/>
                  </a:lnTo>
                  <a:lnTo>
                    <a:pt x="269278" y="246062"/>
                  </a:lnTo>
                  <a:close/>
                </a:path>
                <a:path w="421639" h="681354">
                  <a:moveTo>
                    <a:pt x="354749" y="134086"/>
                  </a:moveTo>
                  <a:lnTo>
                    <a:pt x="353288" y="127101"/>
                  </a:lnTo>
                  <a:lnTo>
                    <a:pt x="352374" y="125780"/>
                  </a:lnTo>
                  <a:lnTo>
                    <a:pt x="349300" y="121310"/>
                  </a:lnTo>
                  <a:lnTo>
                    <a:pt x="344932" y="118402"/>
                  </a:lnTo>
                  <a:lnTo>
                    <a:pt x="344932" y="129705"/>
                  </a:lnTo>
                  <a:lnTo>
                    <a:pt x="344932" y="139001"/>
                  </a:lnTo>
                  <a:lnTo>
                    <a:pt x="340995" y="142925"/>
                  </a:lnTo>
                  <a:lnTo>
                    <a:pt x="331698" y="142925"/>
                  </a:lnTo>
                  <a:lnTo>
                    <a:pt x="327774" y="139001"/>
                  </a:lnTo>
                  <a:lnTo>
                    <a:pt x="327774" y="129705"/>
                  </a:lnTo>
                  <a:lnTo>
                    <a:pt x="331698" y="125780"/>
                  </a:lnTo>
                  <a:lnTo>
                    <a:pt x="340995" y="125780"/>
                  </a:lnTo>
                  <a:lnTo>
                    <a:pt x="344932" y="129705"/>
                  </a:lnTo>
                  <a:lnTo>
                    <a:pt x="344932" y="118402"/>
                  </a:lnTo>
                  <a:lnTo>
                    <a:pt x="343369" y="117348"/>
                  </a:lnTo>
                  <a:lnTo>
                    <a:pt x="336092" y="115887"/>
                  </a:lnTo>
                  <a:lnTo>
                    <a:pt x="329107" y="117348"/>
                  </a:lnTo>
                  <a:lnTo>
                    <a:pt x="323329" y="121310"/>
                  </a:lnTo>
                  <a:lnTo>
                    <a:pt x="319392" y="127101"/>
                  </a:lnTo>
                  <a:lnTo>
                    <a:pt x="317944" y="134086"/>
                  </a:lnTo>
                  <a:lnTo>
                    <a:pt x="319392" y="141376"/>
                  </a:lnTo>
                  <a:lnTo>
                    <a:pt x="323329" y="147307"/>
                  </a:lnTo>
                  <a:lnTo>
                    <a:pt x="329107" y="151295"/>
                  </a:lnTo>
                  <a:lnTo>
                    <a:pt x="336092" y="152755"/>
                  </a:lnTo>
                  <a:lnTo>
                    <a:pt x="343369" y="151295"/>
                  </a:lnTo>
                  <a:lnTo>
                    <a:pt x="349300" y="147307"/>
                  </a:lnTo>
                  <a:lnTo>
                    <a:pt x="352247" y="142925"/>
                  </a:lnTo>
                  <a:lnTo>
                    <a:pt x="353288" y="141376"/>
                  </a:lnTo>
                  <a:lnTo>
                    <a:pt x="354749" y="134086"/>
                  </a:lnTo>
                  <a:close/>
                </a:path>
                <a:path w="421639" h="681354">
                  <a:moveTo>
                    <a:pt x="376364" y="671449"/>
                  </a:moveTo>
                  <a:lnTo>
                    <a:pt x="18211" y="671449"/>
                  </a:lnTo>
                  <a:lnTo>
                    <a:pt x="18211" y="681278"/>
                  </a:lnTo>
                  <a:lnTo>
                    <a:pt x="376364" y="681278"/>
                  </a:lnTo>
                  <a:lnTo>
                    <a:pt x="376364" y="671449"/>
                  </a:lnTo>
                  <a:close/>
                </a:path>
                <a:path w="421639" h="681354">
                  <a:moveTo>
                    <a:pt x="399491" y="152298"/>
                  </a:moveTo>
                  <a:lnTo>
                    <a:pt x="395605" y="126428"/>
                  </a:lnTo>
                  <a:lnTo>
                    <a:pt x="384632" y="106413"/>
                  </a:lnTo>
                  <a:lnTo>
                    <a:pt x="367576" y="93497"/>
                  </a:lnTo>
                  <a:lnTo>
                    <a:pt x="345452" y="88912"/>
                  </a:lnTo>
                  <a:lnTo>
                    <a:pt x="330708" y="91338"/>
                  </a:lnTo>
                  <a:lnTo>
                    <a:pt x="316026" y="99148"/>
                  </a:lnTo>
                  <a:lnTo>
                    <a:pt x="304761" y="113144"/>
                  </a:lnTo>
                  <a:lnTo>
                    <a:pt x="300253" y="134086"/>
                  </a:lnTo>
                  <a:lnTo>
                    <a:pt x="300253" y="140970"/>
                  </a:lnTo>
                  <a:lnTo>
                    <a:pt x="298297" y="142925"/>
                  </a:lnTo>
                  <a:lnTo>
                    <a:pt x="293839" y="142925"/>
                  </a:lnTo>
                  <a:lnTo>
                    <a:pt x="291871" y="140970"/>
                  </a:lnTo>
                  <a:lnTo>
                    <a:pt x="291871" y="116408"/>
                  </a:lnTo>
                  <a:lnTo>
                    <a:pt x="287985" y="90538"/>
                  </a:lnTo>
                  <a:lnTo>
                    <a:pt x="277012" y="70535"/>
                  </a:lnTo>
                  <a:lnTo>
                    <a:pt x="259956" y="57619"/>
                  </a:lnTo>
                  <a:lnTo>
                    <a:pt x="237832" y="53035"/>
                  </a:lnTo>
                  <a:lnTo>
                    <a:pt x="220433" y="55435"/>
                  </a:lnTo>
                  <a:lnTo>
                    <a:pt x="204787" y="62318"/>
                  </a:lnTo>
                  <a:lnTo>
                    <a:pt x="191528" y="73139"/>
                  </a:lnTo>
                  <a:lnTo>
                    <a:pt x="187756" y="78409"/>
                  </a:lnTo>
                  <a:lnTo>
                    <a:pt x="185877" y="71691"/>
                  </a:lnTo>
                  <a:lnTo>
                    <a:pt x="183273" y="62395"/>
                  </a:lnTo>
                  <a:lnTo>
                    <a:pt x="171030" y="62395"/>
                  </a:lnTo>
                  <a:lnTo>
                    <a:pt x="171030" y="22580"/>
                  </a:lnTo>
                  <a:lnTo>
                    <a:pt x="183794" y="22580"/>
                  </a:lnTo>
                  <a:lnTo>
                    <a:pt x="183794" y="12763"/>
                  </a:lnTo>
                  <a:lnTo>
                    <a:pt x="171030" y="12763"/>
                  </a:lnTo>
                  <a:lnTo>
                    <a:pt x="171030" y="0"/>
                  </a:lnTo>
                  <a:lnTo>
                    <a:pt x="161201" y="0"/>
                  </a:lnTo>
                  <a:lnTo>
                    <a:pt x="161201" y="12763"/>
                  </a:lnTo>
                  <a:lnTo>
                    <a:pt x="147904" y="12763"/>
                  </a:lnTo>
                  <a:lnTo>
                    <a:pt x="147904" y="22580"/>
                  </a:lnTo>
                  <a:lnTo>
                    <a:pt x="161201" y="22580"/>
                  </a:lnTo>
                  <a:lnTo>
                    <a:pt x="161201" y="62395"/>
                  </a:lnTo>
                  <a:lnTo>
                    <a:pt x="148882" y="62395"/>
                  </a:lnTo>
                  <a:lnTo>
                    <a:pt x="133172" y="116878"/>
                  </a:lnTo>
                  <a:lnTo>
                    <a:pt x="125831" y="119354"/>
                  </a:lnTo>
                  <a:lnTo>
                    <a:pt x="120916" y="126238"/>
                  </a:lnTo>
                  <a:lnTo>
                    <a:pt x="120916" y="134086"/>
                  </a:lnTo>
                  <a:lnTo>
                    <a:pt x="122313" y="141376"/>
                  </a:lnTo>
                  <a:lnTo>
                    <a:pt x="126136" y="147307"/>
                  </a:lnTo>
                  <a:lnTo>
                    <a:pt x="131889" y="151295"/>
                  </a:lnTo>
                  <a:lnTo>
                    <a:pt x="139065" y="152755"/>
                  </a:lnTo>
                  <a:lnTo>
                    <a:pt x="144500" y="152755"/>
                  </a:lnTo>
                  <a:lnTo>
                    <a:pt x="148882" y="150329"/>
                  </a:lnTo>
                  <a:lnTo>
                    <a:pt x="152361" y="146862"/>
                  </a:lnTo>
                  <a:lnTo>
                    <a:pt x="155765" y="150329"/>
                  </a:lnTo>
                  <a:lnTo>
                    <a:pt x="160680" y="152755"/>
                  </a:lnTo>
                  <a:lnTo>
                    <a:pt x="171030" y="152755"/>
                  </a:lnTo>
                  <a:lnTo>
                    <a:pt x="175945" y="150329"/>
                  </a:lnTo>
                  <a:lnTo>
                    <a:pt x="179349" y="146862"/>
                  </a:lnTo>
                  <a:lnTo>
                    <a:pt x="182816" y="150329"/>
                  </a:lnTo>
                  <a:lnTo>
                    <a:pt x="187731" y="152755"/>
                  </a:lnTo>
                  <a:lnTo>
                    <a:pt x="192646" y="152755"/>
                  </a:lnTo>
                  <a:lnTo>
                    <a:pt x="199898" y="151295"/>
                  </a:lnTo>
                  <a:lnTo>
                    <a:pt x="205828" y="147307"/>
                  </a:lnTo>
                  <a:lnTo>
                    <a:pt x="206133" y="146862"/>
                  </a:lnTo>
                  <a:lnTo>
                    <a:pt x="208788" y="142925"/>
                  </a:lnTo>
                  <a:lnTo>
                    <a:pt x="209842" y="141376"/>
                  </a:lnTo>
                  <a:lnTo>
                    <a:pt x="211315" y="134086"/>
                  </a:lnTo>
                  <a:lnTo>
                    <a:pt x="211315" y="126238"/>
                  </a:lnTo>
                  <a:lnTo>
                    <a:pt x="205867" y="119354"/>
                  </a:lnTo>
                  <a:lnTo>
                    <a:pt x="201485" y="117881"/>
                  </a:lnTo>
                  <a:lnTo>
                    <a:pt x="201485" y="130162"/>
                  </a:lnTo>
                  <a:lnTo>
                    <a:pt x="201485" y="139001"/>
                  </a:lnTo>
                  <a:lnTo>
                    <a:pt x="197548" y="142925"/>
                  </a:lnTo>
                  <a:lnTo>
                    <a:pt x="188188" y="142925"/>
                  </a:lnTo>
                  <a:lnTo>
                    <a:pt x="184264" y="139001"/>
                  </a:lnTo>
                  <a:lnTo>
                    <a:pt x="184264" y="134086"/>
                  </a:lnTo>
                  <a:lnTo>
                    <a:pt x="174434" y="134086"/>
                  </a:lnTo>
                  <a:lnTo>
                    <a:pt x="174434" y="139001"/>
                  </a:lnTo>
                  <a:lnTo>
                    <a:pt x="170497" y="142925"/>
                  </a:lnTo>
                  <a:lnTo>
                    <a:pt x="161201" y="142925"/>
                  </a:lnTo>
                  <a:lnTo>
                    <a:pt x="157276" y="139001"/>
                  </a:lnTo>
                  <a:lnTo>
                    <a:pt x="157276" y="134086"/>
                  </a:lnTo>
                  <a:lnTo>
                    <a:pt x="147447" y="134086"/>
                  </a:lnTo>
                  <a:lnTo>
                    <a:pt x="147447" y="139001"/>
                  </a:lnTo>
                  <a:lnTo>
                    <a:pt x="143979" y="142925"/>
                  </a:lnTo>
                  <a:lnTo>
                    <a:pt x="134150" y="142925"/>
                  </a:lnTo>
                  <a:lnTo>
                    <a:pt x="130225" y="139001"/>
                  </a:lnTo>
                  <a:lnTo>
                    <a:pt x="130225" y="130162"/>
                  </a:lnTo>
                  <a:lnTo>
                    <a:pt x="133692" y="126238"/>
                  </a:lnTo>
                  <a:lnTo>
                    <a:pt x="137617" y="125780"/>
                  </a:lnTo>
                  <a:lnTo>
                    <a:pt x="141033" y="125247"/>
                  </a:lnTo>
                  <a:lnTo>
                    <a:pt x="156286" y="71691"/>
                  </a:lnTo>
                  <a:lnTo>
                    <a:pt x="175945" y="71691"/>
                  </a:lnTo>
                  <a:lnTo>
                    <a:pt x="191135" y="125247"/>
                  </a:lnTo>
                  <a:lnTo>
                    <a:pt x="194081" y="125780"/>
                  </a:lnTo>
                  <a:lnTo>
                    <a:pt x="198539" y="126238"/>
                  </a:lnTo>
                  <a:lnTo>
                    <a:pt x="201485" y="130162"/>
                  </a:lnTo>
                  <a:lnTo>
                    <a:pt x="201485" y="117881"/>
                  </a:lnTo>
                  <a:lnTo>
                    <a:pt x="198539" y="116878"/>
                  </a:lnTo>
                  <a:lnTo>
                    <a:pt x="191135" y="90487"/>
                  </a:lnTo>
                  <a:lnTo>
                    <a:pt x="198716" y="79870"/>
                  </a:lnTo>
                  <a:lnTo>
                    <a:pt x="209943" y="70726"/>
                  </a:lnTo>
                  <a:lnTo>
                    <a:pt x="223189" y="64897"/>
                  </a:lnTo>
                  <a:lnTo>
                    <a:pt x="237832" y="62852"/>
                  </a:lnTo>
                  <a:lnTo>
                    <a:pt x="258419" y="67767"/>
                  </a:lnTo>
                  <a:lnTo>
                    <a:pt x="272097" y="80429"/>
                  </a:lnTo>
                  <a:lnTo>
                    <a:pt x="279704" y="97688"/>
                  </a:lnTo>
                  <a:lnTo>
                    <a:pt x="282054" y="116408"/>
                  </a:lnTo>
                  <a:lnTo>
                    <a:pt x="282054" y="146405"/>
                  </a:lnTo>
                  <a:lnTo>
                    <a:pt x="288404" y="152755"/>
                  </a:lnTo>
                  <a:lnTo>
                    <a:pt x="303669" y="152755"/>
                  </a:lnTo>
                  <a:lnTo>
                    <a:pt x="309562" y="146405"/>
                  </a:lnTo>
                  <a:lnTo>
                    <a:pt x="309562" y="134086"/>
                  </a:lnTo>
                  <a:lnTo>
                    <a:pt x="313436" y="116751"/>
                  </a:lnTo>
                  <a:lnTo>
                    <a:pt x="322884" y="105905"/>
                  </a:lnTo>
                  <a:lnTo>
                    <a:pt x="334645" y="100317"/>
                  </a:lnTo>
                  <a:lnTo>
                    <a:pt x="345452" y="98729"/>
                  </a:lnTo>
                  <a:lnTo>
                    <a:pt x="366039" y="103644"/>
                  </a:lnTo>
                  <a:lnTo>
                    <a:pt x="379717" y="116306"/>
                  </a:lnTo>
                  <a:lnTo>
                    <a:pt x="387311" y="133565"/>
                  </a:lnTo>
                  <a:lnTo>
                    <a:pt x="389661" y="152298"/>
                  </a:lnTo>
                  <a:lnTo>
                    <a:pt x="389661" y="255422"/>
                  </a:lnTo>
                  <a:lnTo>
                    <a:pt x="399491" y="255422"/>
                  </a:lnTo>
                  <a:lnTo>
                    <a:pt x="399491" y="152298"/>
                  </a:lnTo>
                  <a:close/>
                </a:path>
                <a:path w="421639" h="681354">
                  <a:moveTo>
                    <a:pt x="421563" y="653770"/>
                  </a:moveTo>
                  <a:lnTo>
                    <a:pt x="44742" y="653770"/>
                  </a:lnTo>
                  <a:lnTo>
                    <a:pt x="44742" y="663600"/>
                  </a:lnTo>
                  <a:lnTo>
                    <a:pt x="421563" y="663600"/>
                  </a:lnTo>
                  <a:lnTo>
                    <a:pt x="421563" y="653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63198" y="4185640"/>
              <a:ext cx="203378" cy="26380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0028" y="3920461"/>
              <a:ext cx="215698" cy="21607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00073" y="4131164"/>
              <a:ext cx="270321" cy="26720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231112" y="3067494"/>
              <a:ext cx="266065" cy="266700"/>
            </a:xfrm>
            <a:custGeom>
              <a:avLst/>
              <a:gdLst/>
              <a:ahLst/>
              <a:cxnLst/>
              <a:rect l="l" t="t" r="r" b="b"/>
              <a:pathLst>
                <a:path w="266064" h="266700">
                  <a:moveTo>
                    <a:pt x="169487" y="71360"/>
                  </a:moveTo>
                  <a:lnTo>
                    <a:pt x="139841" y="71360"/>
                  </a:lnTo>
                  <a:lnTo>
                    <a:pt x="153591" y="74496"/>
                  </a:lnTo>
                  <a:lnTo>
                    <a:pt x="166335" y="80689"/>
                  </a:lnTo>
                  <a:lnTo>
                    <a:pt x="177384" y="89711"/>
                  </a:lnTo>
                  <a:lnTo>
                    <a:pt x="179808" y="92134"/>
                  </a:lnTo>
                  <a:lnTo>
                    <a:pt x="204435" y="80348"/>
                  </a:lnTo>
                  <a:lnTo>
                    <a:pt x="181773" y="80348"/>
                  </a:lnTo>
                  <a:lnTo>
                    <a:pt x="171076" y="72157"/>
                  </a:lnTo>
                  <a:lnTo>
                    <a:pt x="169487" y="71360"/>
                  </a:lnTo>
                  <a:close/>
                </a:path>
                <a:path w="266064" h="266700">
                  <a:moveTo>
                    <a:pt x="190996" y="9850"/>
                  </a:moveTo>
                  <a:lnTo>
                    <a:pt x="161449" y="9850"/>
                  </a:lnTo>
                  <a:lnTo>
                    <a:pt x="175108" y="12572"/>
                  </a:lnTo>
                  <a:lnTo>
                    <a:pt x="187564" y="18965"/>
                  </a:lnTo>
                  <a:lnTo>
                    <a:pt x="213737" y="65092"/>
                  </a:lnTo>
                  <a:lnTo>
                    <a:pt x="181773" y="80348"/>
                  </a:lnTo>
                  <a:lnTo>
                    <a:pt x="204435" y="80348"/>
                  </a:lnTo>
                  <a:lnTo>
                    <a:pt x="226051" y="70003"/>
                  </a:lnTo>
                  <a:lnTo>
                    <a:pt x="214261" y="39098"/>
                  </a:lnTo>
                  <a:lnTo>
                    <a:pt x="212296" y="32681"/>
                  </a:lnTo>
                  <a:lnTo>
                    <a:pt x="209349" y="27312"/>
                  </a:lnTo>
                  <a:lnTo>
                    <a:pt x="205419" y="22402"/>
                  </a:lnTo>
                  <a:lnTo>
                    <a:pt x="193133" y="10948"/>
                  </a:lnTo>
                  <a:lnTo>
                    <a:pt x="190996" y="9850"/>
                  </a:lnTo>
                  <a:close/>
                </a:path>
                <a:path w="266064" h="266700">
                  <a:moveTo>
                    <a:pt x="162127" y="0"/>
                  </a:moveTo>
                  <a:lnTo>
                    <a:pt x="145420" y="1253"/>
                  </a:lnTo>
                  <a:lnTo>
                    <a:pt x="139525" y="2759"/>
                  </a:lnTo>
                  <a:lnTo>
                    <a:pt x="133630" y="5181"/>
                  </a:lnTo>
                  <a:lnTo>
                    <a:pt x="128259" y="8652"/>
                  </a:lnTo>
                  <a:lnTo>
                    <a:pt x="99767" y="25806"/>
                  </a:lnTo>
                  <a:lnTo>
                    <a:pt x="122364" y="71509"/>
                  </a:lnTo>
                  <a:lnTo>
                    <a:pt x="125770" y="71509"/>
                  </a:lnTo>
                  <a:lnTo>
                    <a:pt x="139841" y="71360"/>
                  </a:lnTo>
                  <a:lnTo>
                    <a:pt x="169487" y="71360"/>
                  </a:lnTo>
                  <a:lnTo>
                    <a:pt x="159077" y="66140"/>
                  </a:lnTo>
                  <a:lnTo>
                    <a:pt x="146145" y="62430"/>
                  </a:lnTo>
                  <a:lnTo>
                    <a:pt x="132648" y="61163"/>
                  </a:lnTo>
                  <a:lnTo>
                    <a:pt x="127735" y="61163"/>
                  </a:lnTo>
                  <a:lnTo>
                    <a:pt x="112539" y="29277"/>
                  </a:lnTo>
                  <a:lnTo>
                    <a:pt x="138084" y="14021"/>
                  </a:lnTo>
                  <a:lnTo>
                    <a:pt x="142997" y="12056"/>
                  </a:lnTo>
                  <a:lnTo>
                    <a:pt x="147385" y="11074"/>
                  </a:lnTo>
                  <a:lnTo>
                    <a:pt x="161449" y="9850"/>
                  </a:lnTo>
                  <a:lnTo>
                    <a:pt x="190996" y="9850"/>
                  </a:lnTo>
                  <a:lnTo>
                    <a:pt x="178367" y="3356"/>
                  </a:lnTo>
                  <a:lnTo>
                    <a:pt x="162127" y="0"/>
                  </a:lnTo>
                  <a:close/>
                </a:path>
                <a:path w="266064" h="266700">
                  <a:moveTo>
                    <a:pt x="69309" y="40080"/>
                  </a:moveTo>
                  <a:lnTo>
                    <a:pt x="32956" y="53830"/>
                  </a:lnTo>
                  <a:lnTo>
                    <a:pt x="4022" y="85210"/>
                  </a:lnTo>
                  <a:lnTo>
                    <a:pt x="0" y="101315"/>
                  </a:lnTo>
                  <a:lnTo>
                    <a:pt x="534" y="118193"/>
                  </a:lnTo>
                  <a:lnTo>
                    <a:pt x="1516" y="125068"/>
                  </a:lnTo>
                  <a:lnTo>
                    <a:pt x="4464" y="131943"/>
                  </a:lnTo>
                  <a:lnTo>
                    <a:pt x="8394" y="138294"/>
                  </a:lnTo>
                  <a:lnTo>
                    <a:pt x="25096" y="166318"/>
                  </a:lnTo>
                  <a:lnTo>
                    <a:pt x="51737" y="153550"/>
                  </a:lnTo>
                  <a:lnTo>
                    <a:pt x="29026" y="153550"/>
                  </a:lnTo>
                  <a:lnTo>
                    <a:pt x="16712" y="133384"/>
                  </a:lnTo>
                  <a:lnTo>
                    <a:pt x="13306" y="127491"/>
                  </a:lnTo>
                  <a:lnTo>
                    <a:pt x="10817" y="122122"/>
                  </a:lnTo>
                  <a:lnTo>
                    <a:pt x="9835" y="116687"/>
                  </a:lnTo>
                  <a:lnTo>
                    <a:pt x="9339" y="102459"/>
                  </a:lnTo>
                  <a:lnTo>
                    <a:pt x="12750" y="88950"/>
                  </a:lnTo>
                  <a:lnTo>
                    <a:pt x="41275" y="61163"/>
                  </a:lnTo>
                  <a:lnTo>
                    <a:pt x="64396" y="52324"/>
                  </a:lnTo>
                  <a:lnTo>
                    <a:pt x="75164" y="52324"/>
                  </a:lnTo>
                  <a:lnTo>
                    <a:pt x="69309" y="40080"/>
                  </a:lnTo>
                  <a:close/>
                </a:path>
                <a:path w="266064" h="266700">
                  <a:moveTo>
                    <a:pt x="75164" y="52324"/>
                  </a:moveTo>
                  <a:lnTo>
                    <a:pt x="64396" y="52324"/>
                  </a:lnTo>
                  <a:lnTo>
                    <a:pt x="79593" y="84277"/>
                  </a:lnTo>
                  <a:lnTo>
                    <a:pt x="70891" y="96170"/>
                  </a:lnTo>
                  <a:lnTo>
                    <a:pt x="64757" y="109444"/>
                  </a:lnTo>
                  <a:lnTo>
                    <a:pt x="61373" y="123639"/>
                  </a:lnTo>
                  <a:lnTo>
                    <a:pt x="60925" y="138294"/>
                  </a:lnTo>
                  <a:lnTo>
                    <a:pt x="29026" y="153550"/>
                  </a:lnTo>
                  <a:lnTo>
                    <a:pt x="51737" y="153550"/>
                  </a:lnTo>
                  <a:lnTo>
                    <a:pt x="71274" y="144187"/>
                  </a:lnTo>
                  <a:lnTo>
                    <a:pt x="70750" y="140782"/>
                  </a:lnTo>
                  <a:lnTo>
                    <a:pt x="70832" y="126489"/>
                  </a:lnTo>
                  <a:lnTo>
                    <a:pt x="73960" y="112718"/>
                  </a:lnTo>
                  <a:lnTo>
                    <a:pt x="80035" y="99965"/>
                  </a:lnTo>
                  <a:lnTo>
                    <a:pt x="88959" y="88729"/>
                  </a:lnTo>
                  <a:lnTo>
                    <a:pt x="91383" y="86241"/>
                  </a:lnTo>
                  <a:lnTo>
                    <a:pt x="75164" y="52324"/>
                  </a:lnTo>
                  <a:close/>
                </a:path>
                <a:path w="266064" h="266700">
                  <a:moveTo>
                    <a:pt x="240789" y="100515"/>
                  </a:moveTo>
                  <a:lnTo>
                    <a:pt x="194611" y="122580"/>
                  </a:lnTo>
                  <a:lnTo>
                    <a:pt x="195070" y="126050"/>
                  </a:lnTo>
                  <a:lnTo>
                    <a:pt x="194923" y="140308"/>
                  </a:lnTo>
                  <a:lnTo>
                    <a:pt x="191688" y="154025"/>
                  </a:lnTo>
                  <a:lnTo>
                    <a:pt x="185591" y="166637"/>
                  </a:lnTo>
                  <a:lnTo>
                    <a:pt x="176837" y="177605"/>
                  </a:lnTo>
                  <a:lnTo>
                    <a:pt x="174437" y="180068"/>
                  </a:lnTo>
                  <a:lnTo>
                    <a:pt x="196576" y="226229"/>
                  </a:lnTo>
                  <a:lnTo>
                    <a:pt x="227492" y="214902"/>
                  </a:lnTo>
                  <a:lnTo>
                    <a:pt x="229882" y="213919"/>
                  </a:lnTo>
                  <a:lnTo>
                    <a:pt x="201489" y="213919"/>
                  </a:lnTo>
                  <a:lnTo>
                    <a:pt x="185768" y="182033"/>
                  </a:lnTo>
                  <a:lnTo>
                    <a:pt x="194772" y="170404"/>
                  </a:lnTo>
                  <a:lnTo>
                    <a:pt x="201055" y="157266"/>
                  </a:lnTo>
                  <a:lnTo>
                    <a:pt x="204456" y="143205"/>
                  </a:lnTo>
                  <a:lnTo>
                    <a:pt x="204895" y="128473"/>
                  </a:lnTo>
                  <a:lnTo>
                    <a:pt x="236859" y="112759"/>
                  </a:lnTo>
                  <a:lnTo>
                    <a:pt x="248162" y="112759"/>
                  </a:lnTo>
                  <a:lnTo>
                    <a:pt x="240789" y="100515"/>
                  </a:lnTo>
                  <a:close/>
                </a:path>
                <a:path w="266064" h="266700">
                  <a:moveTo>
                    <a:pt x="248162" y="112759"/>
                  </a:moveTo>
                  <a:lnTo>
                    <a:pt x="236859" y="112759"/>
                  </a:lnTo>
                  <a:lnTo>
                    <a:pt x="249631" y="133908"/>
                  </a:lnTo>
                  <a:lnTo>
                    <a:pt x="252055" y="137836"/>
                  </a:lnTo>
                  <a:lnTo>
                    <a:pt x="253561" y="141765"/>
                  </a:lnTo>
                  <a:lnTo>
                    <a:pt x="254544" y="145693"/>
                  </a:lnTo>
                  <a:lnTo>
                    <a:pt x="256411" y="160463"/>
                  </a:lnTo>
                  <a:lnTo>
                    <a:pt x="254102" y="174724"/>
                  </a:lnTo>
                  <a:lnTo>
                    <a:pt x="201489" y="213919"/>
                  </a:lnTo>
                  <a:lnTo>
                    <a:pt x="229882" y="213919"/>
                  </a:lnTo>
                  <a:lnTo>
                    <a:pt x="263202" y="177580"/>
                  </a:lnTo>
                  <a:lnTo>
                    <a:pt x="266036" y="160641"/>
                  </a:lnTo>
                  <a:lnTo>
                    <a:pt x="263828" y="143121"/>
                  </a:lnTo>
                  <a:lnTo>
                    <a:pt x="262862" y="138294"/>
                  </a:lnTo>
                  <a:lnTo>
                    <a:pt x="260897" y="133908"/>
                  </a:lnTo>
                  <a:lnTo>
                    <a:pt x="248162" y="112759"/>
                  </a:lnTo>
                  <a:close/>
                </a:path>
                <a:path w="266064" h="266700">
                  <a:moveTo>
                    <a:pt x="86012" y="174634"/>
                  </a:moveTo>
                  <a:lnTo>
                    <a:pt x="39834" y="196765"/>
                  </a:lnTo>
                  <a:lnTo>
                    <a:pt x="51624" y="228193"/>
                  </a:lnTo>
                  <a:lnTo>
                    <a:pt x="53589" y="233562"/>
                  </a:lnTo>
                  <a:lnTo>
                    <a:pt x="93218" y="264870"/>
                  </a:lnTo>
                  <a:lnTo>
                    <a:pt x="112539" y="266497"/>
                  </a:lnTo>
                  <a:lnTo>
                    <a:pt x="117910" y="266038"/>
                  </a:lnTo>
                  <a:lnTo>
                    <a:pt x="122823" y="264532"/>
                  </a:lnTo>
                  <a:lnTo>
                    <a:pt x="127735" y="263092"/>
                  </a:lnTo>
                  <a:lnTo>
                    <a:pt x="132648" y="261128"/>
                  </a:lnTo>
                  <a:lnTo>
                    <a:pt x="137102" y="258116"/>
                  </a:lnTo>
                  <a:lnTo>
                    <a:pt x="139175" y="256887"/>
                  </a:lnTo>
                  <a:lnTo>
                    <a:pt x="90408" y="254081"/>
                  </a:lnTo>
                  <a:lnTo>
                    <a:pt x="60466" y="224723"/>
                  </a:lnTo>
                  <a:lnTo>
                    <a:pt x="52082" y="201675"/>
                  </a:lnTo>
                  <a:lnTo>
                    <a:pt x="84047" y="186419"/>
                  </a:lnTo>
                  <a:lnTo>
                    <a:pt x="100299" y="186419"/>
                  </a:lnTo>
                  <a:lnTo>
                    <a:pt x="99484" y="186033"/>
                  </a:lnTo>
                  <a:lnTo>
                    <a:pt x="88435" y="177122"/>
                  </a:lnTo>
                  <a:lnTo>
                    <a:pt x="86012" y="174634"/>
                  </a:lnTo>
                  <a:close/>
                </a:path>
                <a:path w="266064" h="266700">
                  <a:moveTo>
                    <a:pt x="100299" y="186419"/>
                  </a:moveTo>
                  <a:lnTo>
                    <a:pt x="84047" y="186419"/>
                  </a:lnTo>
                  <a:lnTo>
                    <a:pt x="95870" y="195154"/>
                  </a:lnTo>
                  <a:lnTo>
                    <a:pt x="109027" y="201299"/>
                  </a:lnTo>
                  <a:lnTo>
                    <a:pt x="123202" y="204669"/>
                  </a:lnTo>
                  <a:lnTo>
                    <a:pt x="138084" y="205080"/>
                  </a:lnTo>
                  <a:lnTo>
                    <a:pt x="153280" y="237491"/>
                  </a:lnTo>
                  <a:lnTo>
                    <a:pt x="132189" y="249800"/>
                  </a:lnTo>
                  <a:lnTo>
                    <a:pt x="128259" y="252223"/>
                  </a:lnTo>
                  <a:lnTo>
                    <a:pt x="124329" y="254187"/>
                  </a:lnTo>
                  <a:lnTo>
                    <a:pt x="120399" y="255169"/>
                  </a:lnTo>
                  <a:lnTo>
                    <a:pt x="105167" y="256887"/>
                  </a:lnTo>
                  <a:lnTo>
                    <a:pt x="139175" y="256887"/>
                  </a:lnTo>
                  <a:lnTo>
                    <a:pt x="166053" y="240961"/>
                  </a:lnTo>
                  <a:lnTo>
                    <a:pt x="143680" y="195259"/>
                  </a:lnTo>
                  <a:lnTo>
                    <a:pt x="140049" y="195259"/>
                  </a:lnTo>
                  <a:lnTo>
                    <a:pt x="125979" y="195187"/>
                  </a:lnTo>
                  <a:lnTo>
                    <a:pt x="112228" y="192083"/>
                  </a:lnTo>
                  <a:lnTo>
                    <a:pt x="100299" y="186419"/>
                  </a:lnTo>
                  <a:close/>
                </a:path>
                <a:path w="266064" h="266700">
                  <a:moveTo>
                    <a:pt x="143455" y="194800"/>
                  </a:moveTo>
                  <a:lnTo>
                    <a:pt x="140049" y="195259"/>
                  </a:lnTo>
                  <a:lnTo>
                    <a:pt x="143680" y="195259"/>
                  </a:lnTo>
                  <a:lnTo>
                    <a:pt x="143455" y="19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43895" y="3081057"/>
              <a:ext cx="239796" cy="23964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298457" y="4655313"/>
              <a:ext cx="39370" cy="38735"/>
            </a:xfrm>
            <a:custGeom>
              <a:avLst/>
              <a:gdLst/>
              <a:ahLst/>
              <a:cxnLst/>
              <a:rect l="l" t="t" r="r" b="b"/>
              <a:pathLst>
                <a:path w="39370" h="38735">
                  <a:moveTo>
                    <a:pt x="21655" y="0"/>
                  </a:moveTo>
                  <a:lnTo>
                    <a:pt x="0" y="20023"/>
                  </a:lnTo>
                  <a:lnTo>
                    <a:pt x="1441" y="24934"/>
                  </a:lnTo>
                  <a:lnTo>
                    <a:pt x="2947" y="29844"/>
                  </a:lnTo>
                  <a:lnTo>
                    <a:pt x="5895" y="33773"/>
                  </a:lnTo>
                  <a:lnTo>
                    <a:pt x="10807" y="36261"/>
                  </a:lnTo>
                  <a:lnTo>
                    <a:pt x="13755" y="38225"/>
                  </a:lnTo>
                  <a:lnTo>
                    <a:pt x="16702" y="38684"/>
                  </a:lnTo>
                  <a:lnTo>
                    <a:pt x="26527" y="38684"/>
                  </a:lnTo>
                  <a:lnTo>
                    <a:pt x="33405" y="34755"/>
                  </a:lnTo>
                  <a:lnTo>
                    <a:pt x="35757" y="30368"/>
                  </a:lnTo>
                  <a:lnTo>
                    <a:pt x="20108" y="30368"/>
                  </a:lnTo>
                  <a:lnTo>
                    <a:pt x="15196" y="27880"/>
                  </a:lnTo>
                  <a:lnTo>
                    <a:pt x="12772" y="26440"/>
                  </a:lnTo>
                  <a:lnTo>
                    <a:pt x="11266" y="24475"/>
                  </a:lnTo>
                  <a:lnTo>
                    <a:pt x="10807" y="21987"/>
                  </a:lnTo>
                  <a:lnTo>
                    <a:pt x="9825" y="19565"/>
                  </a:lnTo>
                  <a:lnTo>
                    <a:pt x="17161" y="10202"/>
                  </a:lnTo>
                  <a:lnTo>
                    <a:pt x="18143" y="9743"/>
                  </a:lnTo>
                  <a:lnTo>
                    <a:pt x="36287" y="9743"/>
                  </a:lnTo>
                  <a:lnTo>
                    <a:pt x="34895" y="7171"/>
                  </a:lnTo>
                  <a:lnTo>
                    <a:pt x="28951" y="2344"/>
                  </a:lnTo>
                  <a:lnTo>
                    <a:pt x="21655" y="0"/>
                  </a:lnTo>
                  <a:close/>
                </a:path>
                <a:path w="39370" h="38735">
                  <a:moveTo>
                    <a:pt x="36287" y="9743"/>
                  </a:moveTo>
                  <a:lnTo>
                    <a:pt x="21615" y="9743"/>
                  </a:lnTo>
                  <a:lnTo>
                    <a:pt x="23056" y="10202"/>
                  </a:lnTo>
                  <a:lnTo>
                    <a:pt x="24562" y="10725"/>
                  </a:lnTo>
                  <a:lnTo>
                    <a:pt x="28951" y="13148"/>
                  </a:lnTo>
                  <a:lnTo>
                    <a:pt x="30916" y="19041"/>
                  </a:lnTo>
                  <a:lnTo>
                    <a:pt x="28492" y="23952"/>
                  </a:lnTo>
                  <a:lnTo>
                    <a:pt x="26003" y="28404"/>
                  </a:lnTo>
                  <a:lnTo>
                    <a:pt x="20108" y="30368"/>
                  </a:lnTo>
                  <a:lnTo>
                    <a:pt x="35757" y="30368"/>
                  </a:lnTo>
                  <a:lnTo>
                    <a:pt x="36811" y="28404"/>
                  </a:lnTo>
                  <a:lnTo>
                    <a:pt x="39193" y="21073"/>
                  </a:lnTo>
                  <a:lnTo>
                    <a:pt x="38432" y="13704"/>
                  </a:lnTo>
                  <a:lnTo>
                    <a:pt x="36287" y="97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43868" y="4555515"/>
              <a:ext cx="86984" cy="8544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280324" y="4257402"/>
              <a:ext cx="297180" cy="491490"/>
            </a:xfrm>
            <a:custGeom>
              <a:avLst/>
              <a:gdLst/>
              <a:ahLst/>
              <a:cxnLst/>
              <a:rect l="l" t="t" r="r" b="b"/>
              <a:pathLst>
                <a:path w="297179" h="491489">
                  <a:moveTo>
                    <a:pt x="209263" y="0"/>
                  </a:moveTo>
                  <a:lnTo>
                    <a:pt x="179787" y="24553"/>
                  </a:lnTo>
                  <a:lnTo>
                    <a:pt x="176259" y="39023"/>
                  </a:lnTo>
                  <a:lnTo>
                    <a:pt x="176923" y="46209"/>
                  </a:lnTo>
                  <a:lnTo>
                    <a:pt x="178281" y="53494"/>
                  </a:lnTo>
                  <a:lnTo>
                    <a:pt x="180323" y="65744"/>
                  </a:lnTo>
                  <a:lnTo>
                    <a:pt x="180431" y="71143"/>
                  </a:lnTo>
                  <a:lnTo>
                    <a:pt x="180546" y="80633"/>
                  </a:lnTo>
                  <a:lnTo>
                    <a:pt x="177038" y="98150"/>
                  </a:lnTo>
                  <a:lnTo>
                    <a:pt x="157741" y="135141"/>
                  </a:lnTo>
                  <a:lnTo>
                    <a:pt x="99168" y="186449"/>
                  </a:lnTo>
                  <a:lnTo>
                    <a:pt x="78238" y="205840"/>
                  </a:lnTo>
                  <a:lnTo>
                    <a:pt x="36800" y="263738"/>
                  </a:lnTo>
                  <a:lnTo>
                    <a:pt x="16274" y="310709"/>
                  </a:lnTo>
                  <a:lnTo>
                    <a:pt x="3779" y="361310"/>
                  </a:lnTo>
                  <a:lnTo>
                    <a:pt x="2871" y="365422"/>
                  </a:lnTo>
                  <a:lnTo>
                    <a:pt x="7325" y="366863"/>
                  </a:lnTo>
                  <a:lnTo>
                    <a:pt x="15185" y="368368"/>
                  </a:lnTo>
                  <a:lnTo>
                    <a:pt x="23045" y="370791"/>
                  </a:lnTo>
                  <a:lnTo>
                    <a:pt x="31888" y="373279"/>
                  </a:lnTo>
                  <a:lnTo>
                    <a:pt x="25152" y="374952"/>
                  </a:lnTo>
                  <a:lnTo>
                    <a:pt x="18182" y="377085"/>
                  </a:lnTo>
                  <a:lnTo>
                    <a:pt x="10942" y="379771"/>
                  </a:lnTo>
                  <a:lnTo>
                    <a:pt x="3395" y="383101"/>
                  </a:lnTo>
                  <a:lnTo>
                    <a:pt x="906" y="384083"/>
                  </a:lnTo>
                  <a:lnTo>
                    <a:pt x="823" y="390434"/>
                  </a:lnTo>
                  <a:lnTo>
                    <a:pt x="0" y="423981"/>
                  </a:lnTo>
                  <a:lnTo>
                    <a:pt x="3133" y="455476"/>
                  </a:lnTo>
                  <a:lnTo>
                    <a:pt x="19115" y="490678"/>
                  </a:lnTo>
                  <a:lnTo>
                    <a:pt x="24486" y="491136"/>
                  </a:lnTo>
                  <a:lnTo>
                    <a:pt x="52802" y="483305"/>
                  </a:lnTo>
                  <a:lnTo>
                    <a:pt x="56061" y="481315"/>
                  </a:lnTo>
                  <a:lnTo>
                    <a:pt x="22063" y="481315"/>
                  </a:lnTo>
                  <a:lnTo>
                    <a:pt x="17374" y="472639"/>
                  </a:lnTo>
                  <a:lnTo>
                    <a:pt x="12655" y="453553"/>
                  </a:lnTo>
                  <a:lnTo>
                    <a:pt x="9693" y="425627"/>
                  </a:lnTo>
                  <a:lnTo>
                    <a:pt x="10273" y="390434"/>
                  </a:lnTo>
                  <a:lnTo>
                    <a:pt x="24148" y="385470"/>
                  </a:lnTo>
                  <a:lnTo>
                    <a:pt x="37021" y="382397"/>
                  </a:lnTo>
                  <a:lnTo>
                    <a:pt x="48802" y="381263"/>
                  </a:lnTo>
                  <a:lnTo>
                    <a:pt x="59619" y="381263"/>
                  </a:lnTo>
                  <a:lnTo>
                    <a:pt x="61822" y="372755"/>
                  </a:lnTo>
                  <a:lnTo>
                    <a:pt x="48366" y="368335"/>
                  </a:lnTo>
                  <a:lnTo>
                    <a:pt x="35973" y="364546"/>
                  </a:lnTo>
                  <a:lnTo>
                    <a:pt x="24600" y="361310"/>
                  </a:lnTo>
                  <a:lnTo>
                    <a:pt x="14203" y="358547"/>
                  </a:lnTo>
                  <a:lnTo>
                    <a:pt x="19448" y="334879"/>
                  </a:lnTo>
                  <a:lnTo>
                    <a:pt x="34900" y="289582"/>
                  </a:lnTo>
                  <a:lnTo>
                    <a:pt x="65106" y="236539"/>
                  </a:lnTo>
                  <a:lnTo>
                    <a:pt x="105792" y="193626"/>
                  </a:lnTo>
                  <a:lnTo>
                    <a:pt x="139695" y="166395"/>
                  </a:lnTo>
                  <a:lnTo>
                    <a:pt x="153293" y="154458"/>
                  </a:lnTo>
                  <a:lnTo>
                    <a:pt x="165515" y="141047"/>
                  </a:lnTo>
                  <a:lnTo>
                    <a:pt x="175857" y="125255"/>
                  </a:lnTo>
                  <a:lnTo>
                    <a:pt x="186469" y="100587"/>
                  </a:lnTo>
                  <a:lnTo>
                    <a:pt x="190305" y="81107"/>
                  </a:lnTo>
                  <a:lnTo>
                    <a:pt x="190198" y="72433"/>
                  </a:lnTo>
                  <a:lnTo>
                    <a:pt x="190006" y="64559"/>
                  </a:lnTo>
                  <a:lnTo>
                    <a:pt x="187571" y="51055"/>
                  </a:lnTo>
                  <a:lnTo>
                    <a:pt x="186141" y="42232"/>
                  </a:lnTo>
                  <a:lnTo>
                    <a:pt x="194984" y="20624"/>
                  </a:lnTo>
                  <a:lnTo>
                    <a:pt x="205516" y="20624"/>
                  </a:lnTo>
                  <a:lnTo>
                    <a:pt x="206315" y="11261"/>
                  </a:lnTo>
                  <a:lnTo>
                    <a:pt x="209263" y="0"/>
                  </a:lnTo>
                  <a:close/>
                </a:path>
                <a:path w="297179" h="491489">
                  <a:moveTo>
                    <a:pt x="294238" y="77065"/>
                  </a:moveTo>
                  <a:lnTo>
                    <a:pt x="283409" y="77065"/>
                  </a:lnTo>
                  <a:lnTo>
                    <a:pt x="283409" y="77589"/>
                  </a:lnTo>
                  <a:lnTo>
                    <a:pt x="282950" y="78571"/>
                  </a:lnTo>
                  <a:lnTo>
                    <a:pt x="278496" y="86886"/>
                  </a:lnTo>
                  <a:lnTo>
                    <a:pt x="272601" y="89833"/>
                  </a:lnTo>
                  <a:lnTo>
                    <a:pt x="256676" y="98410"/>
                  </a:lnTo>
                  <a:lnTo>
                    <a:pt x="228389" y="129642"/>
                  </a:lnTo>
                  <a:lnTo>
                    <a:pt x="215387" y="172014"/>
                  </a:lnTo>
                  <a:lnTo>
                    <a:pt x="208280" y="216595"/>
                  </a:lnTo>
                  <a:lnTo>
                    <a:pt x="203447" y="247798"/>
                  </a:lnTo>
                  <a:lnTo>
                    <a:pt x="185676" y="315926"/>
                  </a:lnTo>
                  <a:lnTo>
                    <a:pt x="168980" y="352654"/>
                  </a:lnTo>
                  <a:lnTo>
                    <a:pt x="124314" y="416475"/>
                  </a:lnTo>
                  <a:lnTo>
                    <a:pt x="78549" y="456958"/>
                  </a:lnTo>
                  <a:lnTo>
                    <a:pt x="41270" y="477454"/>
                  </a:lnTo>
                  <a:lnTo>
                    <a:pt x="22063" y="481315"/>
                  </a:lnTo>
                  <a:lnTo>
                    <a:pt x="56061" y="481315"/>
                  </a:lnTo>
                  <a:lnTo>
                    <a:pt x="92484" y="459078"/>
                  </a:lnTo>
                  <a:lnTo>
                    <a:pt x="136501" y="417356"/>
                  </a:lnTo>
                  <a:lnTo>
                    <a:pt x="177822" y="357041"/>
                  </a:lnTo>
                  <a:lnTo>
                    <a:pt x="194812" y="319319"/>
                  </a:lnTo>
                  <a:lnTo>
                    <a:pt x="212750" y="249717"/>
                  </a:lnTo>
                  <a:lnTo>
                    <a:pt x="220946" y="195887"/>
                  </a:lnTo>
                  <a:lnTo>
                    <a:pt x="224852" y="174420"/>
                  </a:lnTo>
                  <a:lnTo>
                    <a:pt x="237231" y="134095"/>
                  </a:lnTo>
                  <a:lnTo>
                    <a:pt x="269654" y="102142"/>
                  </a:lnTo>
                  <a:lnTo>
                    <a:pt x="275732" y="99022"/>
                  </a:lnTo>
                  <a:lnTo>
                    <a:pt x="281337" y="95251"/>
                  </a:lnTo>
                  <a:lnTo>
                    <a:pt x="286390" y="90375"/>
                  </a:lnTo>
                  <a:lnTo>
                    <a:pt x="290810" y="83940"/>
                  </a:lnTo>
                  <a:lnTo>
                    <a:pt x="293758" y="79029"/>
                  </a:lnTo>
                  <a:lnTo>
                    <a:pt x="294238" y="77065"/>
                  </a:lnTo>
                  <a:close/>
                </a:path>
                <a:path w="297179" h="491489">
                  <a:moveTo>
                    <a:pt x="59619" y="381263"/>
                  </a:moveTo>
                  <a:lnTo>
                    <a:pt x="48802" y="381263"/>
                  </a:lnTo>
                  <a:lnTo>
                    <a:pt x="59398" y="382119"/>
                  </a:lnTo>
                  <a:lnTo>
                    <a:pt x="59619" y="381263"/>
                  </a:lnTo>
                  <a:close/>
                </a:path>
                <a:path w="297179" h="491489">
                  <a:moveTo>
                    <a:pt x="205516" y="20624"/>
                  </a:moveTo>
                  <a:lnTo>
                    <a:pt x="194984" y="20624"/>
                  </a:lnTo>
                  <a:lnTo>
                    <a:pt x="196749" y="36294"/>
                  </a:lnTo>
                  <a:lnTo>
                    <a:pt x="203212" y="51055"/>
                  </a:lnTo>
                  <a:lnTo>
                    <a:pt x="213912" y="63974"/>
                  </a:lnTo>
                  <a:lnTo>
                    <a:pt x="228389" y="74119"/>
                  </a:lnTo>
                  <a:lnTo>
                    <a:pt x="242171" y="79763"/>
                  </a:lnTo>
                  <a:lnTo>
                    <a:pt x="256464" y="82049"/>
                  </a:lnTo>
                  <a:lnTo>
                    <a:pt x="270474" y="81107"/>
                  </a:lnTo>
                  <a:lnTo>
                    <a:pt x="283409" y="77065"/>
                  </a:lnTo>
                  <a:lnTo>
                    <a:pt x="294238" y="77065"/>
                  </a:lnTo>
                  <a:lnTo>
                    <a:pt x="295199" y="73136"/>
                  </a:lnTo>
                  <a:lnTo>
                    <a:pt x="295308" y="72433"/>
                  </a:lnTo>
                  <a:lnTo>
                    <a:pt x="261999" y="72433"/>
                  </a:lnTo>
                  <a:lnTo>
                    <a:pt x="247307" y="71143"/>
                  </a:lnTo>
                  <a:lnTo>
                    <a:pt x="232843" y="65803"/>
                  </a:lnTo>
                  <a:lnTo>
                    <a:pt x="218943" y="55338"/>
                  </a:lnTo>
                  <a:lnTo>
                    <a:pt x="209435" y="41847"/>
                  </a:lnTo>
                  <a:lnTo>
                    <a:pt x="204998" y="26698"/>
                  </a:lnTo>
                  <a:lnTo>
                    <a:pt x="205516" y="20624"/>
                  </a:lnTo>
                  <a:close/>
                </a:path>
                <a:path w="297179" h="491489">
                  <a:moveTo>
                    <a:pt x="297164" y="55458"/>
                  </a:moveTo>
                  <a:lnTo>
                    <a:pt x="287863" y="62857"/>
                  </a:lnTo>
                  <a:lnTo>
                    <a:pt x="275867" y="69670"/>
                  </a:lnTo>
                  <a:lnTo>
                    <a:pt x="261999" y="72433"/>
                  </a:lnTo>
                  <a:lnTo>
                    <a:pt x="295308" y="72433"/>
                  </a:lnTo>
                  <a:lnTo>
                    <a:pt x="296181" y="66785"/>
                  </a:lnTo>
                  <a:lnTo>
                    <a:pt x="297164" y="5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0246" y="4416050"/>
              <a:ext cx="185586" cy="19053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07009" y="2359062"/>
              <a:ext cx="2418080" cy="2383155"/>
            </a:xfrm>
            <a:custGeom>
              <a:avLst/>
              <a:gdLst/>
              <a:ahLst/>
              <a:cxnLst/>
              <a:rect l="l" t="t" r="r" b="b"/>
              <a:pathLst>
                <a:path w="2418080" h="2383154">
                  <a:moveTo>
                    <a:pt x="173062" y="2219566"/>
                  </a:moveTo>
                  <a:lnTo>
                    <a:pt x="171869" y="2210968"/>
                  </a:lnTo>
                  <a:lnTo>
                    <a:pt x="169748" y="2201583"/>
                  </a:lnTo>
                  <a:lnTo>
                    <a:pt x="166712" y="2191728"/>
                  </a:lnTo>
                  <a:lnTo>
                    <a:pt x="164223" y="2185441"/>
                  </a:lnTo>
                  <a:lnTo>
                    <a:pt x="164223" y="2231352"/>
                  </a:lnTo>
                  <a:lnTo>
                    <a:pt x="161772" y="2234298"/>
                  </a:lnTo>
                  <a:lnTo>
                    <a:pt x="131800" y="2194039"/>
                  </a:lnTo>
                  <a:lnTo>
                    <a:pt x="121475" y="2147811"/>
                  </a:lnTo>
                  <a:lnTo>
                    <a:pt x="123939" y="2144865"/>
                  </a:lnTo>
                  <a:lnTo>
                    <a:pt x="124421" y="2144407"/>
                  </a:lnTo>
                  <a:lnTo>
                    <a:pt x="125895" y="2144407"/>
                  </a:lnTo>
                  <a:lnTo>
                    <a:pt x="149682" y="2175865"/>
                  </a:lnTo>
                  <a:lnTo>
                    <a:pt x="162064" y="2212683"/>
                  </a:lnTo>
                  <a:lnTo>
                    <a:pt x="164223" y="2231352"/>
                  </a:lnTo>
                  <a:lnTo>
                    <a:pt x="164223" y="2185441"/>
                  </a:lnTo>
                  <a:lnTo>
                    <a:pt x="143103" y="2147354"/>
                  </a:lnTo>
                  <a:lnTo>
                    <a:pt x="124853" y="2134971"/>
                  </a:lnTo>
                  <a:lnTo>
                    <a:pt x="120992" y="2135568"/>
                  </a:lnTo>
                  <a:lnTo>
                    <a:pt x="112661" y="2159749"/>
                  </a:lnTo>
                  <a:lnTo>
                    <a:pt x="113906" y="2168207"/>
                  </a:lnTo>
                  <a:lnTo>
                    <a:pt x="131000" y="2215197"/>
                  </a:lnTo>
                  <a:lnTo>
                    <a:pt x="160782" y="2244585"/>
                  </a:lnTo>
                  <a:lnTo>
                    <a:pt x="162255" y="2244585"/>
                  </a:lnTo>
                  <a:lnTo>
                    <a:pt x="172796" y="2230107"/>
                  </a:lnTo>
                  <a:lnTo>
                    <a:pt x="173062" y="2219566"/>
                  </a:lnTo>
                  <a:close/>
                </a:path>
                <a:path w="2418080" h="2383154">
                  <a:moveTo>
                    <a:pt x="261518" y="2306002"/>
                  </a:moveTo>
                  <a:lnTo>
                    <a:pt x="261340" y="2280120"/>
                  </a:lnTo>
                  <a:lnTo>
                    <a:pt x="257213" y="2251430"/>
                  </a:lnTo>
                  <a:lnTo>
                    <a:pt x="251587" y="2229637"/>
                  </a:lnTo>
                  <a:lnTo>
                    <a:pt x="251587" y="2306002"/>
                  </a:lnTo>
                  <a:lnTo>
                    <a:pt x="248107" y="2326081"/>
                  </a:lnTo>
                  <a:lnTo>
                    <a:pt x="217297" y="2363419"/>
                  </a:lnTo>
                  <a:lnTo>
                    <a:pt x="181305" y="2372842"/>
                  </a:lnTo>
                  <a:lnTo>
                    <a:pt x="166027" y="2372080"/>
                  </a:lnTo>
                  <a:lnTo>
                    <a:pt x="121297" y="2339505"/>
                  </a:lnTo>
                  <a:lnTo>
                    <a:pt x="96913" y="2286812"/>
                  </a:lnTo>
                  <a:lnTo>
                    <a:pt x="83985" y="2237168"/>
                  </a:lnTo>
                  <a:lnTo>
                    <a:pt x="75298" y="2184235"/>
                  </a:lnTo>
                  <a:lnTo>
                    <a:pt x="70662" y="2135086"/>
                  </a:lnTo>
                  <a:lnTo>
                    <a:pt x="69888" y="2096731"/>
                  </a:lnTo>
                  <a:lnTo>
                    <a:pt x="69799" y="2077288"/>
                  </a:lnTo>
                  <a:lnTo>
                    <a:pt x="68605" y="2056930"/>
                  </a:lnTo>
                  <a:lnTo>
                    <a:pt x="65811" y="2036762"/>
                  </a:lnTo>
                  <a:lnTo>
                    <a:pt x="61048" y="2019668"/>
                  </a:lnTo>
                  <a:lnTo>
                    <a:pt x="14859" y="1888528"/>
                  </a:lnTo>
                  <a:lnTo>
                    <a:pt x="12407" y="1882635"/>
                  </a:lnTo>
                  <a:lnTo>
                    <a:pt x="9728" y="1868766"/>
                  </a:lnTo>
                  <a:lnTo>
                    <a:pt x="12407" y="1855470"/>
                  </a:lnTo>
                  <a:lnTo>
                    <a:pt x="19862" y="1844192"/>
                  </a:lnTo>
                  <a:lnTo>
                    <a:pt x="31572" y="1836407"/>
                  </a:lnTo>
                  <a:lnTo>
                    <a:pt x="80213" y="1816760"/>
                  </a:lnTo>
                  <a:lnTo>
                    <a:pt x="82169" y="1815782"/>
                  </a:lnTo>
                  <a:lnTo>
                    <a:pt x="92494" y="1815782"/>
                  </a:lnTo>
                  <a:lnTo>
                    <a:pt x="98386" y="1819249"/>
                  </a:lnTo>
                  <a:lnTo>
                    <a:pt x="101333" y="1825599"/>
                  </a:lnTo>
                  <a:lnTo>
                    <a:pt x="109194" y="1845767"/>
                  </a:lnTo>
                  <a:lnTo>
                    <a:pt x="109689" y="1847278"/>
                  </a:lnTo>
                  <a:lnTo>
                    <a:pt x="109689" y="1849691"/>
                  </a:lnTo>
                  <a:lnTo>
                    <a:pt x="109194" y="1851202"/>
                  </a:lnTo>
                  <a:lnTo>
                    <a:pt x="108216" y="1852637"/>
                  </a:lnTo>
                  <a:lnTo>
                    <a:pt x="107238" y="1854149"/>
                  </a:lnTo>
                  <a:lnTo>
                    <a:pt x="105765" y="1854606"/>
                  </a:lnTo>
                  <a:lnTo>
                    <a:pt x="103797" y="1855127"/>
                  </a:lnTo>
                  <a:lnTo>
                    <a:pt x="102323" y="1855127"/>
                  </a:lnTo>
                  <a:lnTo>
                    <a:pt x="100850" y="1854606"/>
                  </a:lnTo>
                  <a:lnTo>
                    <a:pt x="96418" y="1852180"/>
                  </a:lnTo>
                  <a:lnTo>
                    <a:pt x="91998" y="1852180"/>
                  </a:lnTo>
                  <a:lnTo>
                    <a:pt x="58724" y="1872157"/>
                  </a:lnTo>
                  <a:lnTo>
                    <a:pt x="52387" y="1893112"/>
                  </a:lnTo>
                  <a:lnTo>
                    <a:pt x="53009" y="1900313"/>
                  </a:lnTo>
                  <a:lnTo>
                    <a:pt x="89547" y="2009787"/>
                  </a:lnTo>
                  <a:lnTo>
                    <a:pt x="116840" y="2050986"/>
                  </a:lnTo>
                  <a:lnTo>
                    <a:pt x="155765" y="2085721"/>
                  </a:lnTo>
                  <a:lnTo>
                    <a:pt x="183019" y="2115845"/>
                  </a:lnTo>
                  <a:lnTo>
                    <a:pt x="208241" y="2151380"/>
                  </a:lnTo>
                  <a:lnTo>
                    <a:pt x="228587" y="2191029"/>
                  </a:lnTo>
                  <a:lnTo>
                    <a:pt x="247688" y="2252865"/>
                  </a:lnTo>
                  <a:lnTo>
                    <a:pt x="251587" y="2306002"/>
                  </a:lnTo>
                  <a:lnTo>
                    <a:pt x="251587" y="2229637"/>
                  </a:lnTo>
                  <a:lnTo>
                    <a:pt x="237439" y="2187613"/>
                  </a:lnTo>
                  <a:lnTo>
                    <a:pt x="216560" y="2146592"/>
                  </a:lnTo>
                  <a:lnTo>
                    <a:pt x="190576" y="2109838"/>
                  </a:lnTo>
                  <a:lnTo>
                    <a:pt x="162471" y="2078697"/>
                  </a:lnTo>
                  <a:lnTo>
                    <a:pt x="123748" y="2044230"/>
                  </a:lnTo>
                  <a:lnTo>
                    <a:pt x="113741" y="2032711"/>
                  </a:lnTo>
                  <a:lnTo>
                    <a:pt x="105397" y="2020176"/>
                  </a:lnTo>
                  <a:lnTo>
                    <a:pt x="98882" y="2006841"/>
                  </a:lnTo>
                  <a:lnTo>
                    <a:pt x="63995" y="1903717"/>
                  </a:lnTo>
                  <a:lnTo>
                    <a:pt x="61531" y="1896833"/>
                  </a:lnTo>
                  <a:lnTo>
                    <a:pt x="61531" y="1889506"/>
                  </a:lnTo>
                  <a:lnTo>
                    <a:pt x="67437" y="1875751"/>
                  </a:lnTo>
                  <a:lnTo>
                    <a:pt x="72834" y="1870316"/>
                  </a:lnTo>
                  <a:lnTo>
                    <a:pt x="79717" y="1867369"/>
                  </a:lnTo>
                  <a:lnTo>
                    <a:pt x="91020" y="1862988"/>
                  </a:lnTo>
                  <a:lnTo>
                    <a:pt x="92976" y="1862010"/>
                  </a:lnTo>
                  <a:lnTo>
                    <a:pt x="94449" y="1862010"/>
                  </a:lnTo>
                  <a:lnTo>
                    <a:pt x="100355" y="1864956"/>
                  </a:lnTo>
                  <a:lnTo>
                    <a:pt x="104775" y="1865414"/>
                  </a:lnTo>
                  <a:lnTo>
                    <a:pt x="118529" y="1853171"/>
                  </a:lnTo>
                  <a:lnTo>
                    <a:pt x="120002" y="1849691"/>
                  </a:lnTo>
                  <a:lnTo>
                    <a:pt x="119519" y="1845767"/>
                  </a:lnTo>
                  <a:lnTo>
                    <a:pt x="118529" y="1841842"/>
                  </a:lnTo>
                  <a:lnTo>
                    <a:pt x="110185" y="1822196"/>
                  </a:lnTo>
                  <a:lnTo>
                    <a:pt x="105918" y="1815782"/>
                  </a:lnTo>
                  <a:lnTo>
                    <a:pt x="104470" y="1813598"/>
                  </a:lnTo>
                  <a:lnTo>
                    <a:pt x="96177" y="1808060"/>
                  </a:lnTo>
                  <a:lnTo>
                    <a:pt x="86410" y="1806016"/>
                  </a:lnTo>
                  <a:lnTo>
                    <a:pt x="76276" y="1807921"/>
                  </a:lnTo>
                  <a:lnTo>
                    <a:pt x="27635" y="1827568"/>
                  </a:lnTo>
                  <a:lnTo>
                    <a:pt x="13017" y="1837410"/>
                  </a:lnTo>
                  <a:lnTo>
                    <a:pt x="3556" y="1851672"/>
                  </a:lnTo>
                  <a:lnTo>
                    <a:pt x="0" y="1868487"/>
                  </a:lnTo>
                  <a:lnTo>
                    <a:pt x="3073" y="1886038"/>
                  </a:lnTo>
                  <a:lnTo>
                    <a:pt x="51714" y="2023071"/>
                  </a:lnTo>
                  <a:lnTo>
                    <a:pt x="56057" y="2038400"/>
                  </a:lnTo>
                  <a:lnTo>
                    <a:pt x="58839" y="2057158"/>
                  </a:lnTo>
                  <a:lnTo>
                    <a:pt x="60134" y="2077288"/>
                  </a:lnTo>
                  <a:lnTo>
                    <a:pt x="60058" y="2096731"/>
                  </a:lnTo>
                  <a:lnTo>
                    <a:pt x="60909" y="2135416"/>
                  </a:lnTo>
                  <a:lnTo>
                    <a:pt x="65709" y="2185403"/>
                  </a:lnTo>
                  <a:lnTo>
                    <a:pt x="74574" y="2239454"/>
                  </a:lnTo>
                  <a:lnTo>
                    <a:pt x="87579" y="2290280"/>
                  </a:lnTo>
                  <a:lnTo>
                    <a:pt x="113931" y="2346134"/>
                  </a:lnTo>
                  <a:lnTo>
                    <a:pt x="148018" y="2376259"/>
                  </a:lnTo>
                  <a:lnTo>
                    <a:pt x="176999" y="2382609"/>
                  </a:lnTo>
                  <a:lnTo>
                    <a:pt x="189230" y="2381694"/>
                  </a:lnTo>
                  <a:lnTo>
                    <a:pt x="237058" y="2362771"/>
                  </a:lnTo>
                  <a:lnTo>
                    <a:pt x="257289" y="2329332"/>
                  </a:lnTo>
                  <a:lnTo>
                    <a:pt x="261518" y="2306002"/>
                  </a:lnTo>
                  <a:close/>
                </a:path>
                <a:path w="2418080" h="2383154">
                  <a:moveTo>
                    <a:pt x="306768" y="2273554"/>
                  </a:moveTo>
                  <a:lnTo>
                    <a:pt x="303504" y="2219109"/>
                  </a:lnTo>
                  <a:lnTo>
                    <a:pt x="297497" y="2200097"/>
                  </a:lnTo>
                  <a:lnTo>
                    <a:pt x="297497" y="2259990"/>
                  </a:lnTo>
                  <a:lnTo>
                    <a:pt x="291680" y="2301964"/>
                  </a:lnTo>
                  <a:lnTo>
                    <a:pt x="273799" y="2333955"/>
                  </a:lnTo>
                  <a:lnTo>
                    <a:pt x="280758" y="2300186"/>
                  </a:lnTo>
                  <a:lnTo>
                    <a:pt x="280174" y="2264435"/>
                  </a:lnTo>
                  <a:lnTo>
                    <a:pt x="271856" y="2224506"/>
                  </a:lnTo>
                  <a:lnTo>
                    <a:pt x="255612" y="2178253"/>
                  </a:lnTo>
                  <a:lnTo>
                    <a:pt x="237807" y="2141639"/>
                  </a:lnTo>
                  <a:lnTo>
                    <a:pt x="190944" y="2081453"/>
                  </a:lnTo>
                  <a:lnTo>
                    <a:pt x="159308" y="2052535"/>
                  </a:lnTo>
                  <a:lnTo>
                    <a:pt x="197091" y="2069858"/>
                  </a:lnTo>
                  <a:lnTo>
                    <a:pt x="228282" y="2094064"/>
                  </a:lnTo>
                  <a:lnTo>
                    <a:pt x="254596" y="2126729"/>
                  </a:lnTo>
                  <a:lnTo>
                    <a:pt x="277723" y="2169414"/>
                  </a:lnTo>
                  <a:lnTo>
                    <a:pt x="292455" y="2213851"/>
                  </a:lnTo>
                  <a:lnTo>
                    <a:pt x="297497" y="2259990"/>
                  </a:lnTo>
                  <a:lnTo>
                    <a:pt x="297497" y="2200097"/>
                  </a:lnTo>
                  <a:lnTo>
                    <a:pt x="259118" y="2116442"/>
                  </a:lnTo>
                  <a:lnTo>
                    <a:pt x="226872" y="2079929"/>
                  </a:lnTo>
                  <a:lnTo>
                    <a:pt x="187629" y="2053920"/>
                  </a:lnTo>
                  <a:lnTo>
                    <a:pt x="139166" y="2036368"/>
                  </a:lnTo>
                  <a:lnTo>
                    <a:pt x="117551" y="2030933"/>
                  </a:lnTo>
                  <a:lnTo>
                    <a:pt x="134747" y="2044687"/>
                  </a:lnTo>
                  <a:lnTo>
                    <a:pt x="172897" y="2077643"/>
                  </a:lnTo>
                  <a:lnTo>
                    <a:pt x="203047" y="2108987"/>
                  </a:lnTo>
                  <a:lnTo>
                    <a:pt x="226923" y="2142426"/>
                  </a:lnTo>
                  <a:lnTo>
                    <a:pt x="246278" y="2181720"/>
                  </a:lnTo>
                  <a:lnTo>
                    <a:pt x="263537" y="2231199"/>
                  </a:lnTo>
                  <a:lnTo>
                    <a:pt x="271208" y="2273198"/>
                  </a:lnTo>
                  <a:lnTo>
                    <a:pt x="269494" y="2310600"/>
                  </a:lnTo>
                  <a:lnTo>
                    <a:pt x="258559" y="2346261"/>
                  </a:lnTo>
                  <a:lnTo>
                    <a:pt x="252666" y="2359037"/>
                  </a:lnTo>
                  <a:lnTo>
                    <a:pt x="265442" y="2352154"/>
                  </a:lnTo>
                  <a:lnTo>
                    <a:pt x="282308" y="2333955"/>
                  </a:lnTo>
                  <a:lnTo>
                    <a:pt x="294652" y="2320633"/>
                  </a:lnTo>
                  <a:lnTo>
                    <a:pt x="306768" y="2273554"/>
                  </a:lnTo>
                  <a:close/>
                </a:path>
                <a:path w="2418080" h="2383154">
                  <a:moveTo>
                    <a:pt x="2126589" y="299618"/>
                  </a:moveTo>
                  <a:lnTo>
                    <a:pt x="2116759" y="299618"/>
                  </a:lnTo>
                  <a:lnTo>
                    <a:pt x="2116759" y="315785"/>
                  </a:lnTo>
                  <a:lnTo>
                    <a:pt x="2126589" y="315785"/>
                  </a:lnTo>
                  <a:lnTo>
                    <a:pt x="2126589" y="299618"/>
                  </a:lnTo>
                  <a:close/>
                </a:path>
                <a:path w="2418080" h="2383154">
                  <a:moveTo>
                    <a:pt x="2126589" y="267131"/>
                  </a:moveTo>
                  <a:lnTo>
                    <a:pt x="2116759" y="267131"/>
                  </a:lnTo>
                  <a:lnTo>
                    <a:pt x="2116759" y="283375"/>
                  </a:lnTo>
                  <a:lnTo>
                    <a:pt x="2126589" y="283375"/>
                  </a:lnTo>
                  <a:lnTo>
                    <a:pt x="2126589" y="267131"/>
                  </a:lnTo>
                  <a:close/>
                </a:path>
                <a:path w="2418080" h="2383154">
                  <a:moveTo>
                    <a:pt x="2126589" y="234721"/>
                  </a:moveTo>
                  <a:lnTo>
                    <a:pt x="2116759" y="234721"/>
                  </a:lnTo>
                  <a:lnTo>
                    <a:pt x="2116759" y="250964"/>
                  </a:lnTo>
                  <a:lnTo>
                    <a:pt x="2126589" y="250964"/>
                  </a:lnTo>
                  <a:lnTo>
                    <a:pt x="2126589" y="234721"/>
                  </a:lnTo>
                  <a:close/>
                </a:path>
                <a:path w="2418080" h="2383154">
                  <a:moveTo>
                    <a:pt x="2142833" y="448894"/>
                  </a:moveTo>
                  <a:lnTo>
                    <a:pt x="2133003" y="448894"/>
                  </a:lnTo>
                  <a:lnTo>
                    <a:pt x="2133003" y="574154"/>
                  </a:lnTo>
                  <a:lnTo>
                    <a:pt x="2142833" y="574154"/>
                  </a:lnTo>
                  <a:lnTo>
                    <a:pt x="2142833" y="448894"/>
                  </a:lnTo>
                  <a:close/>
                </a:path>
                <a:path w="2418080" h="2383154">
                  <a:moveTo>
                    <a:pt x="2142833" y="315785"/>
                  </a:moveTo>
                  <a:lnTo>
                    <a:pt x="2133003" y="315785"/>
                  </a:lnTo>
                  <a:lnTo>
                    <a:pt x="2133003" y="332028"/>
                  </a:lnTo>
                  <a:lnTo>
                    <a:pt x="2142833" y="332028"/>
                  </a:lnTo>
                  <a:lnTo>
                    <a:pt x="2142833" y="315785"/>
                  </a:lnTo>
                  <a:close/>
                </a:path>
                <a:path w="2418080" h="2383154">
                  <a:moveTo>
                    <a:pt x="2142833" y="283375"/>
                  </a:moveTo>
                  <a:lnTo>
                    <a:pt x="2133003" y="283375"/>
                  </a:lnTo>
                  <a:lnTo>
                    <a:pt x="2133003" y="299618"/>
                  </a:lnTo>
                  <a:lnTo>
                    <a:pt x="2142833" y="299618"/>
                  </a:lnTo>
                  <a:lnTo>
                    <a:pt x="2142833" y="283375"/>
                  </a:lnTo>
                  <a:close/>
                </a:path>
                <a:path w="2418080" h="2383154">
                  <a:moveTo>
                    <a:pt x="2142833" y="250964"/>
                  </a:moveTo>
                  <a:lnTo>
                    <a:pt x="2133003" y="250964"/>
                  </a:lnTo>
                  <a:lnTo>
                    <a:pt x="2133003" y="267131"/>
                  </a:lnTo>
                  <a:lnTo>
                    <a:pt x="2142833" y="267131"/>
                  </a:lnTo>
                  <a:lnTo>
                    <a:pt x="2142833" y="250964"/>
                  </a:lnTo>
                  <a:close/>
                </a:path>
                <a:path w="2418080" h="2383154">
                  <a:moveTo>
                    <a:pt x="2142833" y="218554"/>
                  </a:moveTo>
                  <a:lnTo>
                    <a:pt x="2133003" y="218554"/>
                  </a:lnTo>
                  <a:lnTo>
                    <a:pt x="2133003" y="234721"/>
                  </a:lnTo>
                  <a:lnTo>
                    <a:pt x="2142833" y="234721"/>
                  </a:lnTo>
                  <a:lnTo>
                    <a:pt x="2142833" y="218554"/>
                  </a:lnTo>
                  <a:close/>
                </a:path>
                <a:path w="2418080" h="2383154">
                  <a:moveTo>
                    <a:pt x="2142833" y="187121"/>
                  </a:moveTo>
                  <a:lnTo>
                    <a:pt x="2133003" y="187121"/>
                  </a:lnTo>
                  <a:lnTo>
                    <a:pt x="2133003" y="203301"/>
                  </a:lnTo>
                  <a:lnTo>
                    <a:pt x="2142833" y="203301"/>
                  </a:lnTo>
                  <a:lnTo>
                    <a:pt x="2142833" y="187121"/>
                  </a:lnTo>
                  <a:close/>
                </a:path>
                <a:path w="2418080" h="2383154">
                  <a:moveTo>
                    <a:pt x="2158555" y="332028"/>
                  </a:moveTo>
                  <a:lnTo>
                    <a:pt x="2149246" y="332028"/>
                  </a:lnTo>
                  <a:lnTo>
                    <a:pt x="2149246" y="348195"/>
                  </a:lnTo>
                  <a:lnTo>
                    <a:pt x="2158555" y="348195"/>
                  </a:lnTo>
                  <a:lnTo>
                    <a:pt x="2158555" y="332028"/>
                  </a:lnTo>
                  <a:close/>
                </a:path>
                <a:path w="2418080" h="2383154">
                  <a:moveTo>
                    <a:pt x="2158555" y="299618"/>
                  </a:moveTo>
                  <a:lnTo>
                    <a:pt x="2149246" y="299618"/>
                  </a:lnTo>
                  <a:lnTo>
                    <a:pt x="2149246" y="315785"/>
                  </a:lnTo>
                  <a:lnTo>
                    <a:pt x="2158555" y="315785"/>
                  </a:lnTo>
                  <a:lnTo>
                    <a:pt x="2158555" y="299618"/>
                  </a:lnTo>
                  <a:close/>
                </a:path>
                <a:path w="2418080" h="2383154">
                  <a:moveTo>
                    <a:pt x="2158555" y="267131"/>
                  </a:moveTo>
                  <a:lnTo>
                    <a:pt x="2149246" y="267131"/>
                  </a:lnTo>
                  <a:lnTo>
                    <a:pt x="2149246" y="283375"/>
                  </a:lnTo>
                  <a:lnTo>
                    <a:pt x="2158555" y="283375"/>
                  </a:lnTo>
                  <a:lnTo>
                    <a:pt x="2158555" y="267131"/>
                  </a:lnTo>
                  <a:close/>
                </a:path>
                <a:path w="2418080" h="2383154">
                  <a:moveTo>
                    <a:pt x="2158555" y="234721"/>
                  </a:moveTo>
                  <a:lnTo>
                    <a:pt x="2149246" y="234721"/>
                  </a:lnTo>
                  <a:lnTo>
                    <a:pt x="2149246" y="250964"/>
                  </a:lnTo>
                  <a:lnTo>
                    <a:pt x="2158555" y="250964"/>
                  </a:lnTo>
                  <a:lnTo>
                    <a:pt x="2158555" y="234721"/>
                  </a:lnTo>
                  <a:close/>
                </a:path>
                <a:path w="2418080" h="2383154">
                  <a:moveTo>
                    <a:pt x="2190978" y="259283"/>
                  </a:moveTo>
                  <a:lnTo>
                    <a:pt x="2181669" y="259283"/>
                  </a:lnTo>
                  <a:lnTo>
                    <a:pt x="2181669" y="275513"/>
                  </a:lnTo>
                  <a:lnTo>
                    <a:pt x="2190978" y="275513"/>
                  </a:lnTo>
                  <a:lnTo>
                    <a:pt x="2190978" y="259283"/>
                  </a:lnTo>
                  <a:close/>
                </a:path>
                <a:path w="2418080" h="2383154">
                  <a:moveTo>
                    <a:pt x="2190978" y="226872"/>
                  </a:moveTo>
                  <a:lnTo>
                    <a:pt x="2181669" y="226872"/>
                  </a:lnTo>
                  <a:lnTo>
                    <a:pt x="2181669" y="243103"/>
                  </a:lnTo>
                  <a:lnTo>
                    <a:pt x="2190978" y="243103"/>
                  </a:lnTo>
                  <a:lnTo>
                    <a:pt x="2190978" y="226872"/>
                  </a:lnTo>
                  <a:close/>
                </a:path>
                <a:path w="2418080" h="2383154">
                  <a:moveTo>
                    <a:pt x="2190978" y="194462"/>
                  </a:moveTo>
                  <a:lnTo>
                    <a:pt x="2181669" y="194462"/>
                  </a:lnTo>
                  <a:lnTo>
                    <a:pt x="2181669" y="210693"/>
                  </a:lnTo>
                  <a:lnTo>
                    <a:pt x="2190978" y="210693"/>
                  </a:lnTo>
                  <a:lnTo>
                    <a:pt x="2190978" y="194462"/>
                  </a:lnTo>
                  <a:close/>
                </a:path>
                <a:path w="2418080" h="2383154">
                  <a:moveTo>
                    <a:pt x="2207222" y="376224"/>
                  </a:moveTo>
                  <a:lnTo>
                    <a:pt x="2197392" y="376224"/>
                  </a:lnTo>
                  <a:lnTo>
                    <a:pt x="2197392" y="529958"/>
                  </a:lnTo>
                  <a:lnTo>
                    <a:pt x="2207222" y="529958"/>
                  </a:lnTo>
                  <a:lnTo>
                    <a:pt x="2207222" y="376224"/>
                  </a:lnTo>
                  <a:close/>
                </a:path>
                <a:path w="2418080" h="2383154">
                  <a:moveTo>
                    <a:pt x="2207222" y="275513"/>
                  </a:moveTo>
                  <a:lnTo>
                    <a:pt x="2197392" y="275513"/>
                  </a:lnTo>
                  <a:lnTo>
                    <a:pt x="2197392" y="291757"/>
                  </a:lnTo>
                  <a:lnTo>
                    <a:pt x="2207222" y="291757"/>
                  </a:lnTo>
                  <a:lnTo>
                    <a:pt x="2207222" y="275513"/>
                  </a:lnTo>
                  <a:close/>
                </a:path>
                <a:path w="2418080" h="2383154">
                  <a:moveTo>
                    <a:pt x="2207222" y="243103"/>
                  </a:moveTo>
                  <a:lnTo>
                    <a:pt x="2197392" y="243103"/>
                  </a:lnTo>
                  <a:lnTo>
                    <a:pt x="2197392" y="259283"/>
                  </a:lnTo>
                  <a:lnTo>
                    <a:pt x="2207222" y="259283"/>
                  </a:lnTo>
                  <a:lnTo>
                    <a:pt x="2207222" y="243103"/>
                  </a:lnTo>
                  <a:close/>
                </a:path>
                <a:path w="2418080" h="2383154">
                  <a:moveTo>
                    <a:pt x="2207222" y="210693"/>
                  </a:moveTo>
                  <a:lnTo>
                    <a:pt x="2197392" y="210693"/>
                  </a:lnTo>
                  <a:lnTo>
                    <a:pt x="2197392" y="226872"/>
                  </a:lnTo>
                  <a:lnTo>
                    <a:pt x="2207222" y="226872"/>
                  </a:lnTo>
                  <a:lnTo>
                    <a:pt x="2207222" y="210693"/>
                  </a:lnTo>
                  <a:close/>
                </a:path>
                <a:path w="2418080" h="2383154">
                  <a:moveTo>
                    <a:pt x="2207222" y="178282"/>
                  </a:moveTo>
                  <a:lnTo>
                    <a:pt x="2197392" y="178282"/>
                  </a:lnTo>
                  <a:lnTo>
                    <a:pt x="2197392" y="194462"/>
                  </a:lnTo>
                  <a:lnTo>
                    <a:pt x="2207222" y="194462"/>
                  </a:lnTo>
                  <a:lnTo>
                    <a:pt x="2207222" y="178282"/>
                  </a:lnTo>
                  <a:close/>
                </a:path>
                <a:path w="2418080" h="2383154">
                  <a:moveTo>
                    <a:pt x="2207222" y="146329"/>
                  </a:moveTo>
                  <a:lnTo>
                    <a:pt x="2197392" y="146329"/>
                  </a:lnTo>
                  <a:lnTo>
                    <a:pt x="2197392" y="162572"/>
                  </a:lnTo>
                  <a:lnTo>
                    <a:pt x="2207222" y="162572"/>
                  </a:lnTo>
                  <a:lnTo>
                    <a:pt x="2207222" y="146329"/>
                  </a:lnTo>
                  <a:close/>
                </a:path>
                <a:path w="2418080" h="2383154">
                  <a:moveTo>
                    <a:pt x="2223401" y="291757"/>
                  </a:moveTo>
                  <a:lnTo>
                    <a:pt x="2213572" y="291757"/>
                  </a:lnTo>
                  <a:lnTo>
                    <a:pt x="2213572" y="307467"/>
                  </a:lnTo>
                  <a:lnTo>
                    <a:pt x="2223401" y="307467"/>
                  </a:lnTo>
                  <a:lnTo>
                    <a:pt x="2223401" y="291757"/>
                  </a:lnTo>
                  <a:close/>
                </a:path>
                <a:path w="2418080" h="2383154">
                  <a:moveTo>
                    <a:pt x="2223401" y="259283"/>
                  </a:moveTo>
                  <a:lnTo>
                    <a:pt x="2213572" y="259283"/>
                  </a:lnTo>
                  <a:lnTo>
                    <a:pt x="2213572" y="275513"/>
                  </a:lnTo>
                  <a:lnTo>
                    <a:pt x="2223401" y="275513"/>
                  </a:lnTo>
                  <a:lnTo>
                    <a:pt x="2223401" y="259283"/>
                  </a:lnTo>
                  <a:close/>
                </a:path>
                <a:path w="2418080" h="2383154">
                  <a:moveTo>
                    <a:pt x="2223401" y="226872"/>
                  </a:moveTo>
                  <a:lnTo>
                    <a:pt x="2213572" y="226872"/>
                  </a:lnTo>
                  <a:lnTo>
                    <a:pt x="2213572" y="243103"/>
                  </a:lnTo>
                  <a:lnTo>
                    <a:pt x="2223401" y="243103"/>
                  </a:lnTo>
                  <a:lnTo>
                    <a:pt x="2223401" y="226872"/>
                  </a:lnTo>
                  <a:close/>
                </a:path>
                <a:path w="2418080" h="2383154">
                  <a:moveTo>
                    <a:pt x="2223401" y="194462"/>
                  </a:moveTo>
                  <a:lnTo>
                    <a:pt x="2213572" y="194462"/>
                  </a:lnTo>
                  <a:lnTo>
                    <a:pt x="2213572" y="210693"/>
                  </a:lnTo>
                  <a:lnTo>
                    <a:pt x="2223401" y="210693"/>
                  </a:lnTo>
                  <a:lnTo>
                    <a:pt x="2223401" y="194462"/>
                  </a:lnTo>
                  <a:close/>
                </a:path>
                <a:path w="2418080" h="2383154">
                  <a:moveTo>
                    <a:pt x="2239645" y="287299"/>
                  </a:moveTo>
                  <a:lnTo>
                    <a:pt x="2237968" y="228460"/>
                  </a:lnTo>
                  <a:lnTo>
                    <a:pt x="2233142" y="168694"/>
                  </a:lnTo>
                  <a:lnTo>
                    <a:pt x="2225408" y="116052"/>
                  </a:lnTo>
                  <a:lnTo>
                    <a:pt x="2215045" y="78574"/>
                  </a:lnTo>
                  <a:lnTo>
                    <a:pt x="2206688" y="69202"/>
                  </a:lnTo>
                  <a:lnTo>
                    <a:pt x="2207222" y="69202"/>
                  </a:lnTo>
                  <a:lnTo>
                    <a:pt x="2207222" y="37769"/>
                  </a:lnTo>
                  <a:lnTo>
                    <a:pt x="2209939" y="37211"/>
                  </a:lnTo>
                  <a:lnTo>
                    <a:pt x="2216188" y="32981"/>
                  </a:lnTo>
                  <a:lnTo>
                    <a:pt x="2218918" y="28930"/>
                  </a:lnTo>
                  <a:lnTo>
                    <a:pt x="2220404" y="26746"/>
                  </a:lnTo>
                  <a:lnTo>
                    <a:pt x="2221954" y="19113"/>
                  </a:lnTo>
                  <a:lnTo>
                    <a:pt x="2220404" y="11785"/>
                  </a:lnTo>
                  <a:lnTo>
                    <a:pt x="2219033" y="9817"/>
                  </a:lnTo>
                  <a:lnTo>
                    <a:pt x="2216188" y="5702"/>
                  </a:lnTo>
                  <a:lnTo>
                    <a:pt x="2212124" y="2997"/>
                  </a:lnTo>
                  <a:lnTo>
                    <a:pt x="2212124" y="14198"/>
                  </a:lnTo>
                  <a:lnTo>
                    <a:pt x="2212124" y="24549"/>
                  </a:lnTo>
                  <a:lnTo>
                    <a:pt x="2207679" y="28930"/>
                  </a:lnTo>
                  <a:lnTo>
                    <a:pt x="2207222" y="28930"/>
                  </a:lnTo>
                  <a:lnTo>
                    <a:pt x="2197392" y="28930"/>
                  </a:lnTo>
                  <a:lnTo>
                    <a:pt x="2196871" y="28930"/>
                  </a:lnTo>
                  <a:lnTo>
                    <a:pt x="2192934" y="24549"/>
                  </a:lnTo>
                  <a:lnTo>
                    <a:pt x="2192934" y="14198"/>
                  </a:lnTo>
                  <a:lnTo>
                    <a:pt x="2196871" y="9817"/>
                  </a:lnTo>
                  <a:lnTo>
                    <a:pt x="2207679" y="9817"/>
                  </a:lnTo>
                  <a:lnTo>
                    <a:pt x="2212124" y="14198"/>
                  </a:lnTo>
                  <a:lnTo>
                    <a:pt x="2212124" y="2997"/>
                  </a:lnTo>
                  <a:lnTo>
                    <a:pt x="2209939" y="1536"/>
                  </a:lnTo>
                  <a:lnTo>
                    <a:pt x="2202307" y="0"/>
                  </a:lnTo>
                  <a:lnTo>
                    <a:pt x="2194941" y="1536"/>
                  </a:lnTo>
                  <a:lnTo>
                    <a:pt x="2188832" y="5702"/>
                  </a:lnTo>
                  <a:lnTo>
                    <a:pt x="2184654" y="11785"/>
                  </a:lnTo>
                  <a:lnTo>
                    <a:pt x="2183117" y="19113"/>
                  </a:lnTo>
                  <a:lnTo>
                    <a:pt x="2184654" y="26746"/>
                  </a:lnTo>
                  <a:lnTo>
                    <a:pt x="2188832" y="32981"/>
                  </a:lnTo>
                  <a:lnTo>
                    <a:pt x="2194941" y="37211"/>
                  </a:lnTo>
                  <a:lnTo>
                    <a:pt x="2197392" y="37731"/>
                  </a:lnTo>
                  <a:lnTo>
                    <a:pt x="2197392" y="69202"/>
                  </a:lnTo>
                  <a:lnTo>
                    <a:pt x="2197925" y="69202"/>
                  </a:lnTo>
                  <a:lnTo>
                    <a:pt x="2189594" y="78574"/>
                  </a:lnTo>
                  <a:lnTo>
                    <a:pt x="2179332" y="116052"/>
                  </a:lnTo>
                  <a:lnTo>
                    <a:pt x="2171750" y="168694"/>
                  </a:lnTo>
                  <a:lnTo>
                    <a:pt x="2168512" y="209677"/>
                  </a:lnTo>
                  <a:lnTo>
                    <a:pt x="2168474" y="209092"/>
                  </a:lnTo>
                  <a:lnTo>
                    <a:pt x="2160892" y="156400"/>
                  </a:lnTo>
                  <a:lnTo>
                    <a:pt x="2150630" y="118897"/>
                  </a:lnTo>
                  <a:lnTo>
                    <a:pt x="2142286" y="109537"/>
                  </a:lnTo>
                  <a:lnTo>
                    <a:pt x="2142833" y="109537"/>
                  </a:lnTo>
                  <a:lnTo>
                    <a:pt x="2142833" y="76555"/>
                  </a:lnTo>
                  <a:lnTo>
                    <a:pt x="2145284" y="76034"/>
                  </a:lnTo>
                  <a:lnTo>
                    <a:pt x="2151392" y="71818"/>
                  </a:lnTo>
                  <a:lnTo>
                    <a:pt x="2154097" y="67767"/>
                  </a:lnTo>
                  <a:lnTo>
                    <a:pt x="2155571" y="65570"/>
                  </a:lnTo>
                  <a:lnTo>
                    <a:pt x="2157107" y="57937"/>
                  </a:lnTo>
                  <a:lnTo>
                    <a:pt x="2155571" y="50584"/>
                  </a:lnTo>
                  <a:lnTo>
                    <a:pt x="2154199" y="48577"/>
                  </a:lnTo>
                  <a:lnTo>
                    <a:pt x="2151392" y="44475"/>
                  </a:lnTo>
                  <a:lnTo>
                    <a:pt x="2147290" y="41681"/>
                  </a:lnTo>
                  <a:lnTo>
                    <a:pt x="2147290" y="53035"/>
                  </a:lnTo>
                  <a:lnTo>
                    <a:pt x="2147290" y="63309"/>
                  </a:lnTo>
                  <a:lnTo>
                    <a:pt x="2143353" y="67767"/>
                  </a:lnTo>
                  <a:lnTo>
                    <a:pt x="2132546" y="67767"/>
                  </a:lnTo>
                  <a:lnTo>
                    <a:pt x="2128088" y="63309"/>
                  </a:lnTo>
                  <a:lnTo>
                    <a:pt x="2128088" y="53035"/>
                  </a:lnTo>
                  <a:lnTo>
                    <a:pt x="2132546" y="48577"/>
                  </a:lnTo>
                  <a:lnTo>
                    <a:pt x="2143353" y="48577"/>
                  </a:lnTo>
                  <a:lnTo>
                    <a:pt x="2147290" y="53035"/>
                  </a:lnTo>
                  <a:lnTo>
                    <a:pt x="2147290" y="41681"/>
                  </a:lnTo>
                  <a:lnTo>
                    <a:pt x="2145284" y="40297"/>
                  </a:lnTo>
                  <a:lnTo>
                    <a:pt x="2137918" y="38760"/>
                  </a:lnTo>
                  <a:lnTo>
                    <a:pt x="2130285" y="40297"/>
                  </a:lnTo>
                  <a:lnTo>
                    <a:pt x="2124037" y="44475"/>
                  </a:lnTo>
                  <a:lnTo>
                    <a:pt x="2119820" y="50584"/>
                  </a:lnTo>
                  <a:lnTo>
                    <a:pt x="2118271" y="57937"/>
                  </a:lnTo>
                  <a:lnTo>
                    <a:pt x="2119820" y="65570"/>
                  </a:lnTo>
                  <a:lnTo>
                    <a:pt x="2124037" y="71818"/>
                  </a:lnTo>
                  <a:lnTo>
                    <a:pt x="2130285" y="76034"/>
                  </a:lnTo>
                  <a:lnTo>
                    <a:pt x="2133003" y="76593"/>
                  </a:lnTo>
                  <a:lnTo>
                    <a:pt x="2133003" y="109537"/>
                  </a:lnTo>
                  <a:lnTo>
                    <a:pt x="2133511" y="109537"/>
                  </a:lnTo>
                  <a:lnTo>
                    <a:pt x="2125154" y="118897"/>
                  </a:lnTo>
                  <a:lnTo>
                    <a:pt x="2114791" y="156400"/>
                  </a:lnTo>
                  <a:lnTo>
                    <a:pt x="2107069" y="209092"/>
                  </a:lnTo>
                  <a:lnTo>
                    <a:pt x="2102243" y="268998"/>
                  </a:lnTo>
                  <a:lnTo>
                    <a:pt x="2100580" y="328091"/>
                  </a:lnTo>
                  <a:lnTo>
                    <a:pt x="2100580" y="590334"/>
                  </a:lnTo>
                  <a:lnTo>
                    <a:pt x="2110409" y="590334"/>
                  </a:lnTo>
                  <a:lnTo>
                    <a:pt x="2110409" y="328091"/>
                  </a:lnTo>
                  <a:lnTo>
                    <a:pt x="2113330" y="246570"/>
                  </a:lnTo>
                  <a:lnTo>
                    <a:pt x="2116759" y="215099"/>
                  </a:lnTo>
                  <a:lnTo>
                    <a:pt x="2116759" y="218554"/>
                  </a:lnTo>
                  <a:lnTo>
                    <a:pt x="2126589" y="218554"/>
                  </a:lnTo>
                  <a:lnTo>
                    <a:pt x="2126589" y="202844"/>
                  </a:lnTo>
                  <a:lnTo>
                    <a:pt x="2118093" y="202844"/>
                  </a:lnTo>
                  <a:lnTo>
                    <a:pt x="2119807" y="187121"/>
                  </a:lnTo>
                  <a:lnTo>
                    <a:pt x="2126589" y="187121"/>
                  </a:lnTo>
                  <a:lnTo>
                    <a:pt x="2126589" y="170891"/>
                  </a:lnTo>
                  <a:lnTo>
                    <a:pt x="2122474" y="170891"/>
                  </a:lnTo>
                  <a:lnTo>
                    <a:pt x="2129472" y="135661"/>
                  </a:lnTo>
                  <a:lnTo>
                    <a:pt x="2137918" y="114909"/>
                  </a:lnTo>
                  <a:lnTo>
                    <a:pt x="2146363" y="135661"/>
                  </a:lnTo>
                  <a:lnTo>
                    <a:pt x="2155355" y="180987"/>
                  </a:lnTo>
                  <a:lnTo>
                    <a:pt x="2157780" y="203301"/>
                  </a:lnTo>
                  <a:lnTo>
                    <a:pt x="2149246" y="203301"/>
                  </a:lnTo>
                  <a:lnTo>
                    <a:pt x="2149246" y="219532"/>
                  </a:lnTo>
                  <a:lnTo>
                    <a:pt x="2158555" y="219532"/>
                  </a:lnTo>
                  <a:lnTo>
                    <a:pt x="2158555" y="210299"/>
                  </a:lnTo>
                  <a:lnTo>
                    <a:pt x="2162518" y="246570"/>
                  </a:lnTo>
                  <a:lnTo>
                    <a:pt x="2165426" y="328091"/>
                  </a:lnTo>
                  <a:lnTo>
                    <a:pt x="2165426" y="473456"/>
                  </a:lnTo>
                  <a:lnTo>
                    <a:pt x="2165426" y="550062"/>
                  </a:lnTo>
                  <a:lnTo>
                    <a:pt x="2174798" y="550062"/>
                  </a:lnTo>
                  <a:lnTo>
                    <a:pt x="2174798" y="473456"/>
                  </a:lnTo>
                  <a:lnTo>
                    <a:pt x="2174798" y="328091"/>
                  </a:lnTo>
                  <a:lnTo>
                    <a:pt x="2174798" y="287299"/>
                  </a:lnTo>
                  <a:lnTo>
                    <a:pt x="2177707" y="206070"/>
                  </a:lnTo>
                  <a:lnTo>
                    <a:pt x="2181669" y="169811"/>
                  </a:lnTo>
                  <a:lnTo>
                    <a:pt x="2181669" y="178282"/>
                  </a:lnTo>
                  <a:lnTo>
                    <a:pt x="2190978" y="178282"/>
                  </a:lnTo>
                  <a:lnTo>
                    <a:pt x="2190978" y="162052"/>
                  </a:lnTo>
                  <a:lnTo>
                    <a:pt x="2182507" y="162052"/>
                  </a:lnTo>
                  <a:lnTo>
                    <a:pt x="2184235" y="146329"/>
                  </a:lnTo>
                  <a:lnTo>
                    <a:pt x="2190978" y="146329"/>
                  </a:lnTo>
                  <a:lnTo>
                    <a:pt x="2190978" y="130619"/>
                  </a:lnTo>
                  <a:lnTo>
                    <a:pt x="2186851" y="130619"/>
                  </a:lnTo>
                  <a:lnTo>
                    <a:pt x="2193861" y="95351"/>
                  </a:lnTo>
                  <a:lnTo>
                    <a:pt x="2202307" y="74637"/>
                  </a:lnTo>
                  <a:lnTo>
                    <a:pt x="2210752" y="95351"/>
                  </a:lnTo>
                  <a:lnTo>
                    <a:pt x="2219744" y="140627"/>
                  </a:lnTo>
                  <a:lnTo>
                    <a:pt x="2222131" y="162572"/>
                  </a:lnTo>
                  <a:lnTo>
                    <a:pt x="2213572" y="162572"/>
                  </a:lnTo>
                  <a:lnTo>
                    <a:pt x="2213572" y="178739"/>
                  </a:lnTo>
                  <a:lnTo>
                    <a:pt x="2223401" y="178739"/>
                  </a:lnTo>
                  <a:lnTo>
                    <a:pt x="2223401" y="174104"/>
                  </a:lnTo>
                  <a:lnTo>
                    <a:pt x="2226894" y="206070"/>
                  </a:lnTo>
                  <a:lnTo>
                    <a:pt x="2229815" y="287299"/>
                  </a:lnTo>
                  <a:lnTo>
                    <a:pt x="2229815" y="384530"/>
                  </a:lnTo>
                  <a:lnTo>
                    <a:pt x="2239645" y="384530"/>
                  </a:lnTo>
                  <a:lnTo>
                    <a:pt x="2239645" y="287299"/>
                  </a:lnTo>
                  <a:close/>
                </a:path>
                <a:path w="2418080" h="2383154">
                  <a:moveTo>
                    <a:pt x="2320658" y="380606"/>
                  </a:moveTo>
                  <a:lnTo>
                    <a:pt x="2310841" y="380606"/>
                  </a:lnTo>
                  <a:lnTo>
                    <a:pt x="2310841" y="533882"/>
                  </a:lnTo>
                  <a:lnTo>
                    <a:pt x="2320658" y="533882"/>
                  </a:lnTo>
                  <a:lnTo>
                    <a:pt x="2320658" y="380606"/>
                  </a:lnTo>
                  <a:close/>
                </a:path>
                <a:path w="2418080" h="2383154">
                  <a:moveTo>
                    <a:pt x="2320658" y="275513"/>
                  </a:moveTo>
                  <a:lnTo>
                    <a:pt x="2310841" y="275513"/>
                  </a:lnTo>
                  <a:lnTo>
                    <a:pt x="2310841" y="291757"/>
                  </a:lnTo>
                  <a:lnTo>
                    <a:pt x="2320658" y="291757"/>
                  </a:lnTo>
                  <a:lnTo>
                    <a:pt x="2320658" y="275513"/>
                  </a:lnTo>
                  <a:close/>
                </a:path>
                <a:path w="2418080" h="2383154">
                  <a:moveTo>
                    <a:pt x="2320658" y="243103"/>
                  </a:moveTo>
                  <a:lnTo>
                    <a:pt x="2310841" y="243103"/>
                  </a:lnTo>
                  <a:lnTo>
                    <a:pt x="2310841" y="259283"/>
                  </a:lnTo>
                  <a:lnTo>
                    <a:pt x="2320658" y="259283"/>
                  </a:lnTo>
                  <a:lnTo>
                    <a:pt x="2320658" y="243103"/>
                  </a:lnTo>
                  <a:close/>
                </a:path>
                <a:path w="2418080" h="2383154">
                  <a:moveTo>
                    <a:pt x="2320658" y="210693"/>
                  </a:moveTo>
                  <a:lnTo>
                    <a:pt x="2310841" y="210693"/>
                  </a:lnTo>
                  <a:lnTo>
                    <a:pt x="2310841" y="226872"/>
                  </a:lnTo>
                  <a:lnTo>
                    <a:pt x="2320658" y="226872"/>
                  </a:lnTo>
                  <a:lnTo>
                    <a:pt x="2320658" y="210693"/>
                  </a:lnTo>
                  <a:close/>
                </a:path>
                <a:path w="2418080" h="2383154">
                  <a:moveTo>
                    <a:pt x="2320658" y="178282"/>
                  </a:moveTo>
                  <a:lnTo>
                    <a:pt x="2310841" y="178282"/>
                  </a:lnTo>
                  <a:lnTo>
                    <a:pt x="2310841" y="194462"/>
                  </a:lnTo>
                  <a:lnTo>
                    <a:pt x="2320658" y="194462"/>
                  </a:lnTo>
                  <a:lnTo>
                    <a:pt x="2320658" y="178282"/>
                  </a:lnTo>
                  <a:close/>
                </a:path>
                <a:path w="2418080" h="2383154">
                  <a:moveTo>
                    <a:pt x="2320658" y="146329"/>
                  </a:moveTo>
                  <a:lnTo>
                    <a:pt x="2310841" y="146329"/>
                  </a:lnTo>
                  <a:lnTo>
                    <a:pt x="2310841" y="162572"/>
                  </a:lnTo>
                  <a:lnTo>
                    <a:pt x="2320658" y="162572"/>
                  </a:lnTo>
                  <a:lnTo>
                    <a:pt x="2320658" y="146329"/>
                  </a:lnTo>
                  <a:close/>
                </a:path>
                <a:path w="2418080" h="2383154">
                  <a:moveTo>
                    <a:pt x="2368867" y="332028"/>
                  </a:moveTo>
                  <a:lnTo>
                    <a:pt x="2359507" y="332028"/>
                  </a:lnTo>
                  <a:lnTo>
                    <a:pt x="2359507" y="348195"/>
                  </a:lnTo>
                  <a:lnTo>
                    <a:pt x="2368867" y="348195"/>
                  </a:lnTo>
                  <a:lnTo>
                    <a:pt x="2368867" y="332028"/>
                  </a:lnTo>
                  <a:close/>
                </a:path>
                <a:path w="2418080" h="2383154">
                  <a:moveTo>
                    <a:pt x="2368867" y="299618"/>
                  </a:moveTo>
                  <a:lnTo>
                    <a:pt x="2359507" y="299618"/>
                  </a:lnTo>
                  <a:lnTo>
                    <a:pt x="2359507" y="315785"/>
                  </a:lnTo>
                  <a:lnTo>
                    <a:pt x="2368867" y="315785"/>
                  </a:lnTo>
                  <a:lnTo>
                    <a:pt x="2368867" y="299618"/>
                  </a:lnTo>
                  <a:close/>
                </a:path>
                <a:path w="2418080" h="2383154">
                  <a:moveTo>
                    <a:pt x="2368867" y="267131"/>
                  </a:moveTo>
                  <a:lnTo>
                    <a:pt x="2359507" y="267131"/>
                  </a:lnTo>
                  <a:lnTo>
                    <a:pt x="2359507" y="283375"/>
                  </a:lnTo>
                  <a:lnTo>
                    <a:pt x="2368867" y="283375"/>
                  </a:lnTo>
                  <a:lnTo>
                    <a:pt x="2368867" y="267131"/>
                  </a:lnTo>
                  <a:close/>
                </a:path>
                <a:path w="2418080" h="2383154">
                  <a:moveTo>
                    <a:pt x="2368867" y="234721"/>
                  </a:moveTo>
                  <a:lnTo>
                    <a:pt x="2359507" y="234721"/>
                  </a:lnTo>
                  <a:lnTo>
                    <a:pt x="2359507" y="250964"/>
                  </a:lnTo>
                  <a:lnTo>
                    <a:pt x="2368867" y="250964"/>
                  </a:lnTo>
                  <a:lnTo>
                    <a:pt x="2368867" y="234721"/>
                  </a:lnTo>
                  <a:close/>
                </a:path>
                <a:path w="2418080" h="2383154">
                  <a:moveTo>
                    <a:pt x="2385047" y="448894"/>
                  </a:moveTo>
                  <a:lnTo>
                    <a:pt x="2375230" y="448894"/>
                  </a:lnTo>
                  <a:lnTo>
                    <a:pt x="2375230" y="574154"/>
                  </a:lnTo>
                  <a:lnTo>
                    <a:pt x="2385047" y="574154"/>
                  </a:lnTo>
                  <a:lnTo>
                    <a:pt x="2385047" y="448894"/>
                  </a:lnTo>
                  <a:close/>
                </a:path>
                <a:path w="2418080" h="2383154">
                  <a:moveTo>
                    <a:pt x="2385047" y="315785"/>
                  </a:moveTo>
                  <a:lnTo>
                    <a:pt x="2375230" y="315785"/>
                  </a:lnTo>
                  <a:lnTo>
                    <a:pt x="2375230" y="332028"/>
                  </a:lnTo>
                  <a:lnTo>
                    <a:pt x="2385047" y="332028"/>
                  </a:lnTo>
                  <a:lnTo>
                    <a:pt x="2385047" y="315785"/>
                  </a:lnTo>
                  <a:close/>
                </a:path>
                <a:path w="2418080" h="2383154">
                  <a:moveTo>
                    <a:pt x="2385047" y="283375"/>
                  </a:moveTo>
                  <a:lnTo>
                    <a:pt x="2375230" y="283375"/>
                  </a:lnTo>
                  <a:lnTo>
                    <a:pt x="2375230" y="299618"/>
                  </a:lnTo>
                  <a:lnTo>
                    <a:pt x="2385047" y="299618"/>
                  </a:lnTo>
                  <a:lnTo>
                    <a:pt x="2385047" y="283375"/>
                  </a:lnTo>
                  <a:close/>
                </a:path>
                <a:path w="2418080" h="2383154">
                  <a:moveTo>
                    <a:pt x="2385047" y="250964"/>
                  </a:moveTo>
                  <a:lnTo>
                    <a:pt x="2375230" y="250964"/>
                  </a:lnTo>
                  <a:lnTo>
                    <a:pt x="2375230" y="267131"/>
                  </a:lnTo>
                  <a:lnTo>
                    <a:pt x="2385047" y="267131"/>
                  </a:lnTo>
                  <a:lnTo>
                    <a:pt x="2385047" y="250964"/>
                  </a:lnTo>
                  <a:close/>
                </a:path>
                <a:path w="2418080" h="2383154">
                  <a:moveTo>
                    <a:pt x="2385047" y="218554"/>
                  </a:moveTo>
                  <a:lnTo>
                    <a:pt x="2375230" y="218554"/>
                  </a:lnTo>
                  <a:lnTo>
                    <a:pt x="2375230" y="234721"/>
                  </a:lnTo>
                  <a:lnTo>
                    <a:pt x="2385047" y="234721"/>
                  </a:lnTo>
                  <a:lnTo>
                    <a:pt x="2385047" y="218554"/>
                  </a:lnTo>
                  <a:close/>
                </a:path>
                <a:path w="2418080" h="2383154">
                  <a:moveTo>
                    <a:pt x="2385047" y="187121"/>
                  </a:moveTo>
                  <a:lnTo>
                    <a:pt x="2375230" y="187121"/>
                  </a:lnTo>
                  <a:lnTo>
                    <a:pt x="2375230" y="203301"/>
                  </a:lnTo>
                  <a:lnTo>
                    <a:pt x="2385047" y="203301"/>
                  </a:lnTo>
                  <a:lnTo>
                    <a:pt x="2385047" y="187121"/>
                  </a:lnTo>
                  <a:close/>
                </a:path>
                <a:path w="2418080" h="2383154">
                  <a:moveTo>
                    <a:pt x="2401290" y="299618"/>
                  </a:moveTo>
                  <a:lnTo>
                    <a:pt x="2391473" y="299618"/>
                  </a:lnTo>
                  <a:lnTo>
                    <a:pt x="2391473" y="315785"/>
                  </a:lnTo>
                  <a:lnTo>
                    <a:pt x="2401290" y="315785"/>
                  </a:lnTo>
                  <a:lnTo>
                    <a:pt x="2401290" y="299618"/>
                  </a:lnTo>
                  <a:close/>
                </a:path>
                <a:path w="2418080" h="2383154">
                  <a:moveTo>
                    <a:pt x="2401290" y="267131"/>
                  </a:moveTo>
                  <a:lnTo>
                    <a:pt x="2391473" y="267131"/>
                  </a:lnTo>
                  <a:lnTo>
                    <a:pt x="2391473" y="283375"/>
                  </a:lnTo>
                  <a:lnTo>
                    <a:pt x="2401290" y="283375"/>
                  </a:lnTo>
                  <a:lnTo>
                    <a:pt x="2401290" y="267131"/>
                  </a:lnTo>
                  <a:close/>
                </a:path>
                <a:path w="2418080" h="2383154">
                  <a:moveTo>
                    <a:pt x="2401290" y="234721"/>
                  </a:moveTo>
                  <a:lnTo>
                    <a:pt x="2391473" y="234721"/>
                  </a:lnTo>
                  <a:lnTo>
                    <a:pt x="2391473" y="250964"/>
                  </a:lnTo>
                  <a:lnTo>
                    <a:pt x="2401290" y="250964"/>
                  </a:lnTo>
                  <a:lnTo>
                    <a:pt x="2401290" y="234721"/>
                  </a:lnTo>
                  <a:close/>
                </a:path>
                <a:path w="2418080" h="2383154">
                  <a:moveTo>
                    <a:pt x="2417470" y="328091"/>
                  </a:moveTo>
                  <a:lnTo>
                    <a:pt x="2415806" y="268998"/>
                  </a:lnTo>
                  <a:lnTo>
                    <a:pt x="2410993" y="209092"/>
                  </a:lnTo>
                  <a:lnTo>
                    <a:pt x="2403271" y="156400"/>
                  </a:lnTo>
                  <a:lnTo>
                    <a:pt x="2392896" y="118897"/>
                  </a:lnTo>
                  <a:lnTo>
                    <a:pt x="2384526" y="109537"/>
                  </a:lnTo>
                  <a:lnTo>
                    <a:pt x="2385047" y="109537"/>
                  </a:lnTo>
                  <a:lnTo>
                    <a:pt x="2385047" y="76593"/>
                  </a:lnTo>
                  <a:lnTo>
                    <a:pt x="2387765" y="76034"/>
                  </a:lnTo>
                  <a:lnTo>
                    <a:pt x="2394013" y="71818"/>
                  </a:lnTo>
                  <a:lnTo>
                    <a:pt x="2396756" y="67767"/>
                  </a:lnTo>
                  <a:lnTo>
                    <a:pt x="2398242" y="65570"/>
                  </a:lnTo>
                  <a:lnTo>
                    <a:pt x="2399792" y="57937"/>
                  </a:lnTo>
                  <a:lnTo>
                    <a:pt x="2398242" y="50584"/>
                  </a:lnTo>
                  <a:lnTo>
                    <a:pt x="2396858" y="48577"/>
                  </a:lnTo>
                  <a:lnTo>
                    <a:pt x="2394013" y="44475"/>
                  </a:lnTo>
                  <a:lnTo>
                    <a:pt x="2389962" y="41770"/>
                  </a:lnTo>
                  <a:lnTo>
                    <a:pt x="2389962" y="53035"/>
                  </a:lnTo>
                  <a:lnTo>
                    <a:pt x="2389962" y="63309"/>
                  </a:lnTo>
                  <a:lnTo>
                    <a:pt x="2385580" y="67767"/>
                  </a:lnTo>
                  <a:lnTo>
                    <a:pt x="2374773" y="67767"/>
                  </a:lnTo>
                  <a:lnTo>
                    <a:pt x="2370836" y="63309"/>
                  </a:lnTo>
                  <a:lnTo>
                    <a:pt x="2370836" y="53035"/>
                  </a:lnTo>
                  <a:lnTo>
                    <a:pt x="2374773" y="48577"/>
                  </a:lnTo>
                  <a:lnTo>
                    <a:pt x="2385580" y="48577"/>
                  </a:lnTo>
                  <a:lnTo>
                    <a:pt x="2389962" y="53035"/>
                  </a:lnTo>
                  <a:lnTo>
                    <a:pt x="2389962" y="41770"/>
                  </a:lnTo>
                  <a:lnTo>
                    <a:pt x="2387765" y="40297"/>
                  </a:lnTo>
                  <a:lnTo>
                    <a:pt x="2380132" y="38760"/>
                  </a:lnTo>
                  <a:lnTo>
                    <a:pt x="2372817" y="40297"/>
                  </a:lnTo>
                  <a:lnTo>
                    <a:pt x="2366721" y="44475"/>
                  </a:lnTo>
                  <a:lnTo>
                    <a:pt x="2362555" y="50584"/>
                  </a:lnTo>
                  <a:lnTo>
                    <a:pt x="2361006" y="57937"/>
                  </a:lnTo>
                  <a:lnTo>
                    <a:pt x="2362555" y="65570"/>
                  </a:lnTo>
                  <a:lnTo>
                    <a:pt x="2366721" y="71818"/>
                  </a:lnTo>
                  <a:lnTo>
                    <a:pt x="2372817" y="76034"/>
                  </a:lnTo>
                  <a:lnTo>
                    <a:pt x="2375230" y="76555"/>
                  </a:lnTo>
                  <a:lnTo>
                    <a:pt x="2375230" y="109537"/>
                  </a:lnTo>
                  <a:lnTo>
                    <a:pt x="2375763" y="109537"/>
                  </a:lnTo>
                  <a:lnTo>
                    <a:pt x="2367457" y="118897"/>
                  </a:lnTo>
                  <a:lnTo>
                    <a:pt x="2357221" y="156400"/>
                  </a:lnTo>
                  <a:lnTo>
                    <a:pt x="2349639" y="209092"/>
                  </a:lnTo>
                  <a:lnTo>
                    <a:pt x="2349563" y="210058"/>
                  </a:lnTo>
                  <a:lnTo>
                    <a:pt x="2346312" y="168694"/>
                  </a:lnTo>
                  <a:lnTo>
                    <a:pt x="2338717" y="116052"/>
                  </a:lnTo>
                  <a:lnTo>
                    <a:pt x="2328468" y="78574"/>
                  </a:lnTo>
                  <a:lnTo>
                    <a:pt x="2320125" y="69202"/>
                  </a:lnTo>
                  <a:lnTo>
                    <a:pt x="2320658" y="69202"/>
                  </a:lnTo>
                  <a:lnTo>
                    <a:pt x="2320658" y="37731"/>
                  </a:lnTo>
                  <a:lnTo>
                    <a:pt x="2323122" y="37211"/>
                  </a:lnTo>
                  <a:lnTo>
                    <a:pt x="2329230" y="32981"/>
                  </a:lnTo>
                  <a:lnTo>
                    <a:pt x="2331936" y="28930"/>
                  </a:lnTo>
                  <a:lnTo>
                    <a:pt x="2333396" y="26746"/>
                  </a:lnTo>
                  <a:lnTo>
                    <a:pt x="2334945" y="19113"/>
                  </a:lnTo>
                  <a:lnTo>
                    <a:pt x="2333396" y="11785"/>
                  </a:lnTo>
                  <a:lnTo>
                    <a:pt x="2332050" y="9817"/>
                  </a:lnTo>
                  <a:lnTo>
                    <a:pt x="2329230" y="5702"/>
                  </a:lnTo>
                  <a:lnTo>
                    <a:pt x="2325116" y="2908"/>
                  </a:lnTo>
                  <a:lnTo>
                    <a:pt x="2325116" y="14198"/>
                  </a:lnTo>
                  <a:lnTo>
                    <a:pt x="2325116" y="24549"/>
                  </a:lnTo>
                  <a:lnTo>
                    <a:pt x="2321191" y="28930"/>
                  </a:lnTo>
                  <a:lnTo>
                    <a:pt x="2320658" y="28930"/>
                  </a:lnTo>
                  <a:lnTo>
                    <a:pt x="2310841" y="28930"/>
                  </a:lnTo>
                  <a:lnTo>
                    <a:pt x="2310384" y="28930"/>
                  </a:lnTo>
                  <a:lnTo>
                    <a:pt x="2305926" y="24549"/>
                  </a:lnTo>
                  <a:lnTo>
                    <a:pt x="2305926" y="14198"/>
                  </a:lnTo>
                  <a:lnTo>
                    <a:pt x="2310384" y="9817"/>
                  </a:lnTo>
                  <a:lnTo>
                    <a:pt x="2321191" y="9817"/>
                  </a:lnTo>
                  <a:lnTo>
                    <a:pt x="2325116" y="14198"/>
                  </a:lnTo>
                  <a:lnTo>
                    <a:pt x="2325116" y="2908"/>
                  </a:lnTo>
                  <a:lnTo>
                    <a:pt x="2323122" y="1536"/>
                  </a:lnTo>
                  <a:lnTo>
                    <a:pt x="2315756" y="0"/>
                  </a:lnTo>
                  <a:lnTo>
                    <a:pt x="2308123" y="1536"/>
                  </a:lnTo>
                  <a:lnTo>
                    <a:pt x="2301875" y="5702"/>
                  </a:lnTo>
                  <a:lnTo>
                    <a:pt x="2297646" y="11785"/>
                  </a:lnTo>
                  <a:lnTo>
                    <a:pt x="2296096" y="19113"/>
                  </a:lnTo>
                  <a:lnTo>
                    <a:pt x="2297646" y="26746"/>
                  </a:lnTo>
                  <a:lnTo>
                    <a:pt x="2301875" y="32981"/>
                  </a:lnTo>
                  <a:lnTo>
                    <a:pt x="2308123" y="37211"/>
                  </a:lnTo>
                  <a:lnTo>
                    <a:pt x="2310841" y="37769"/>
                  </a:lnTo>
                  <a:lnTo>
                    <a:pt x="2310841" y="69202"/>
                  </a:lnTo>
                  <a:lnTo>
                    <a:pt x="2311362" y="69202"/>
                  </a:lnTo>
                  <a:lnTo>
                    <a:pt x="2303018" y="78574"/>
                  </a:lnTo>
                  <a:lnTo>
                    <a:pt x="2292654" y="116052"/>
                  </a:lnTo>
                  <a:lnTo>
                    <a:pt x="2284920" y="168694"/>
                  </a:lnTo>
                  <a:lnTo>
                    <a:pt x="2280081" y="228460"/>
                  </a:lnTo>
                  <a:lnTo>
                    <a:pt x="2278418" y="287299"/>
                  </a:lnTo>
                  <a:lnTo>
                    <a:pt x="2278418" y="389445"/>
                  </a:lnTo>
                  <a:lnTo>
                    <a:pt x="2288235" y="389445"/>
                  </a:lnTo>
                  <a:lnTo>
                    <a:pt x="2288235" y="287299"/>
                  </a:lnTo>
                  <a:lnTo>
                    <a:pt x="2291156" y="206070"/>
                  </a:lnTo>
                  <a:lnTo>
                    <a:pt x="2298306" y="140627"/>
                  </a:lnTo>
                  <a:lnTo>
                    <a:pt x="2307310" y="95351"/>
                  </a:lnTo>
                  <a:lnTo>
                    <a:pt x="2315756" y="74637"/>
                  </a:lnTo>
                  <a:lnTo>
                    <a:pt x="2324227" y="95351"/>
                  </a:lnTo>
                  <a:lnTo>
                    <a:pt x="2331250" y="130619"/>
                  </a:lnTo>
                  <a:lnTo>
                    <a:pt x="2327084" y="130619"/>
                  </a:lnTo>
                  <a:lnTo>
                    <a:pt x="2327084" y="146329"/>
                  </a:lnTo>
                  <a:lnTo>
                    <a:pt x="2333866" y="146329"/>
                  </a:lnTo>
                  <a:lnTo>
                    <a:pt x="2335580" y="162052"/>
                  </a:lnTo>
                  <a:lnTo>
                    <a:pt x="2327084" y="162052"/>
                  </a:lnTo>
                  <a:lnTo>
                    <a:pt x="2327084" y="178282"/>
                  </a:lnTo>
                  <a:lnTo>
                    <a:pt x="2336444" y="178282"/>
                  </a:lnTo>
                  <a:lnTo>
                    <a:pt x="2336444" y="169887"/>
                  </a:lnTo>
                  <a:lnTo>
                    <a:pt x="2340406" y="206070"/>
                  </a:lnTo>
                  <a:lnTo>
                    <a:pt x="2343327" y="287299"/>
                  </a:lnTo>
                  <a:lnTo>
                    <a:pt x="2343327" y="328091"/>
                  </a:lnTo>
                  <a:lnTo>
                    <a:pt x="2343327" y="473456"/>
                  </a:lnTo>
                  <a:lnTo>
                    <a:pt x="2343327" y="554964"/>
                  </a:lnTo>
                  <a:lnTo>
                    <a:pt x="2352624" y="554964"/>
                  </a:lnTo>
                  <a:lnTo>
                    <a:pt x="2352624" y="473456"/>
                  </a:lnTo>
                  <a:lnTo>
                    <a:pt x="2352624" y="328091"/>
                  </a:lnTo>
                  <a:lnTo>
                    <a:pt x="2355545" y="246570"/>
                  </a:lnTo>
                  <a:lnTo>
                    <a:pt x="2359507" y="210235"/>
                  </a:lnTo>
                  <a:lnTo>
                    <a:pt x="2359507" y="219532"/>
                  </a:lnTo>
                  <a:lnTo>
                    <a:pt x="2368867" y="219532"/>
                  </a:lnTo>
                  <a:lnTo>
                    <a:pt x="2368867" y="203301"/>
                  </a:lnTo>
                  <a:lnTo>
                    <a:pt x="2360257" y="203301"/>
                  </a:lnTo>
                  <a:lnTo>
                    <a:pt x="2362695" y="180987"/>
                  </a:lnTo>
                  <a:lnTo>
                    <a:pt x="2371699" y="135661"/>
                  </a:lnTo>
                  <a:lnTo>
                    <a:pt x="2380132" y="114909"/>
                  </a:lnTo>
                  <a:lnTo>
                    <a:pt x="2388578" y="135661"/>
                  </a:lnTo>
                  <a:lnTo>
                    <a:pt x="2395575" y="170891"/>
                  </a:lnTo>
                  <a:lnTo>
                    <a:pt x="2391473" y="170891"/>
                  </a:lnTo>
                  <a:lnTo>
                    <a:pt x="2391473" y="187121"/>
                  </a:lnTo>
                  <a:lnTo>
                    <a:pt x="2398242" y="187121"/>
                  </a:lnTo>
                  <a:lnTo>
                    <a:pt x="2399957" y="202844"/>
                  </a:lnTo>
                  <a:lnTo>
                    <a:pt x="2391473" y="202844"/>
                  </a:lnTo>
                  <a:lnTo>
                    <a:pt x="2391473" y="218554"/>
                  </a:lnTo>
                  <a:lnTo>
                    <a:pt x="2401290" y="218554"/>
                  </a:lnTo>
                  <a:lnTo>
                    <a:pt x="2401290" y="215049"/>
                  </a:lnTo>
                  <a:lnTo>
                    <a:pt x="2404732" y="246570"/>
                  </a:lnTo>
                  <a:lnTo>
                    <a:pt x="2407653" y="328091"/>
                  </a:lnTo>
                  <a:lnTo>
                    <a:pt x="2407653" y="590334"/>
                  </a:lnTo>
                  <a:lnTo>
                    <a:pt x="2417470" y="590334"/>
                  </a:lnTo>
                  <a:lnTo>
                    <a:pt x="2417470" y="3280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753030" y="2521114"/>
              <a:ext cx="458470" cy="493395"/>
            </a:xfrm>
            <a:custGeom>
              <a:avLst/>
              <a:gdLst/>
              <a:ahLst/>
              <a:cxnLst/>
              <a:rect l="l" t="t" r="r" b="b"/>
              <a:pathLst>
                <a:path w="458469" h="493394">
                  <a:moveTo>
                    <a:pt x="258470" y="129705"/>
                  </a:moveTo>
                  <a:lnTo>
                    <a:pt x="248640" y="129705"/>
                  </a:lnTo>
                  <a:lnTo>
                    <a:pt x="248640" y="145415"/>
                  </a:lnTo>
                  <a:lnTo>
                    <a:pt x="258470" y="145415"/>
                  </a:lnTo>
                  <a:lnTo>
                    <a:pt x="258470" y="129705"/>
                  </a:lnTo>
                  <a:close/>
                </a:path>
                <a:path w="458469" h="493394">
                  <a:moveTo>
                    <a:pt x="258470" y="97231"/>
                  </a:moveTo>
                  <a:lnTo>
                    <a:pt x="248640" y="97231"/>
                  </a:lnTo>
                  <a:lnTo>
                    <a:pt x="248640" y="113461"/>
                  </a:lnTo>
                  <a:lnTo>
                    <a:pt x="258470" y="113461"/>
                  </a:lnTo>
                  <a:lnTo>
                    <a:pt x="258470" y="97231"/>
                  </a:lnTo>
                  <a:close/>
                </a:path>
                <a:path w="458469" h="493394">
                  <a:moveTo>
                    <a:pt x="258470" y="64820"/>
                  </a:moveTo>
                  <a:lnTo>
                    <a:pt x="248640" y="64820"/>
                  </a:lnTo>
                  <a:lnTo>
                    <a:pt x="248640" y="81051"/>
                  </a:lnTo>
                  <a:lnTo>
                    <a:pt x="258470" y="81051"/>
                  </a:lnTo>
                  <a:lnTo>
                    <a:pt x="258470" y="64820"/>
                  </a:lnTo>
                  <a:close/>
                </a:path>
                <a:path w="458469" h="493394">
                  <a:moveTo>
                    <a:pt x="258470" y="32410"/>
                  </a:moveTo>
                  <a:lnTo>
                    <a:pt x="248640" y="32410"/>
                  </a:lnTo>
                  <a:lnTo>
                    <a:pt x="248640" y="48641"/>
                  </a:lnTo>
                  <a:lnTo>
                    <a:pt x="258470" y="48641"/>
                  </a:lnTo>
                  <a:lnTo>
                    <a:pt x="258470" y="32410"/>
                  </a:lnTo>
                  <a:close/>
                </a:path>
                <a:path w="458469" h="493394">
                  <a:moveTo>
                    <a:pt x="258470" y="520"/>
                  </a:moveTo>
                  <a:lnTo>
                    <a:pt x="248640" y="520"/>
                  </a:lnTo>
                  <a:lnTo>
                    <a:pt x="248640" y="16687"/>
                  </a:lnTo>
                  <a:lnTo>
                    <a:pt x="258470" y="16687"/>
                  </a:lnTo>
                  <a:lnTo>
                    <a:pt x="258470" y="520"/>
                  </a:lnTo>
                  <a:close/>
                </a:path>
                <a:path w="458469" h="493394">
                  <a:moveTo>
                    <a:pt x="290423" y="97231"/>
                  </a:moveTo>
                  <a:lnTo>
                    <a:pt x="281063" y="97231"/>
                  </a:lnTo>
                  <a:lnTo>
                    <a:pt x="281063" y="113461"/>
                  </a:lnTo>
                  <a:lnTo>
                    <a:pt x="290423" y="113461"/>
                  </a:lnTo>
                  <a:lnTo>
                    <a:pt x="290423" y="97231"/>
                  </a:lnTo>
                  <a:close/>
                </a:path>
                <a:path w="458469" h="493394">
                  <a:moveTo>
                    <a:pt x="290423" y="64820"/>
                  </a:moveTo>
                  <a:lnTo>
                    <a:pt x="281063" y="64820"/>
                  </a:lnTo>
                  <a:lnTo>
                    <a:pt x="281063" y="81051"/>
                  </a:lnTo>
                  <a:lnTo>
                    <a:pt x="290423" y="81051"/>
                  </a:lnTo>
                  <a:lnTo>
                    <a:pt x="290423" y="64820"/>
                  </a:lnTo>
                  <a:close/>
                </a:path>
                <a:path w="458469" h="493394">
                  <a:moveTo>
                    <a:pt x="290423" y="32410"/>
                  </a:moveTo>
                  <a:lnTo>
                    <a:pt x="281063" y="32410"/>
                  </a:lnTo>
                  <a:lnTo>
                    <a:pt x="281063" y="48641"/>
                  </a:lnTo>
                  <a:lnTo>
                    <a:pt x="290423" y="48641"/>
                  </a:lnTo>
                  <a:lnTo>
                    <a:pt x="290423" y="32410"/>
                  </a:lnTo>
                  <a:close/>
                </a:path>
                <a:path w="458469" h="493394">
                  <a:moveTo>
                    <a:pt x="290423" y="0"/>
                  </a:moveTo>
                  <a:lnTo>
                    <a:pt x="281063" y="0"/>
                  </a:lnTo>
                  <a:lnTo>
                    <a:pt x="281063" y="16230"/>
                  </a:lnTo>
                  <a:lnTo>
                    <a:pt x="290423" y="16230"/>
                  </a:lnTo>
                  <a:lnTo>
                    <a:pt x="290423" y="0"/>
                  </a:lnTo>
                  <a:close/>
                </a:path>
                <a:path w="458469" h="493394">
                  <a:moveTo>
                    <a:pt x="344919" y="436651"/>
                  </a:moveTo>
                  <a:lnTo>
                    <a:pt x="212750" y="354152"/>
                  </a:lnTo>
                  <a:lnTo>
                    <a:pt x="81089" y="436651"/>
                  </a:lnTo>
                  <a:lnTo>
                    <a:pt x="86004" y="444512"/>
                  </a:lnTo>
                  <a:lnTo>
                    <a:pt x="212750" y="365417"/>
                  </a:lnTo>
                  <a:lnTo>
                    <a:pt x="340017" y="444512"/>
                  </a:lnTo>
                  <a:lnTo>
                    <a:pt x="344919" y="436651"/>
                  </a:lnTo>
                  <a:close/>
                </a:path>
                <a:path w="458469" h="493394">
                  <a:moveTo>
                    <a:pt x="457911" y="484784"/>
                  </a:moveTo>
                  <a:lnTo>
                    <a:pt x="213271" y="329603"/>
                  </a:lnTo>
                  <a:lnTo>
                    <a:pt x="0" y="460756"/>
                  </a:lnTo>
                  <a:lnTo>
                    <a:pt x="5435" y="469061"/>
                  </a:lnTo>
                  <a:lnTo>
                    <a:pt x="212750" y="341388"/>
                  </a:lnTo>
                  <a:lnTo>
                    <a:pt x="452996" y="493166"/>
                  </a:lnTo>
                  <a:lnTo>
                    <a:pt x="457911" y="4847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09320" y="2573682"/>
              <a:ext cx="113446" cy="30452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751594" y="2738691"/>
              <a:ext cx="368300" cy="260350"/>
            </a:xfrm>
            <a:custGeom>
              <a:avLst/>
              <a:gdLst/>
              <a:ahLst/>
              <a:cxnLst/>
              <a:rect l="l" t="t" r="r" b="b"/>
              <a:pathLst>
                <a:path w="368300" h="260350">
                  <a:moveTo>
                    <a:pt x="49580" y="170434"/>
                  </a:moveTo>
                  <a:lnTo>
                    <a:pt x="39751" y="170434"/>
                  </a:lnTo>
                  <a:lnTo>
                    <a:pt x="39751" y="202844"/>
                  </a:lnTo>
                  <a:lnTo>
                    <a:pt x="49580" y="202844"/>
                  </a:lnTo>
                  <a:lnTo>
                    <a:pt x="49580" y="170434"/>
                  </a:lnTo>
                  <a:close/>
                </a:path>
                <a:path w="368300" h="260350">
                  <a:moveTo>
                    <a:pt x="49580" y="121843"/>
                  </a:moveTo>
                  <a:lnTo>
                    <a:pt x="39751" y="121843"/>
                  </a:lnTo>
                  <a:lnTo>
                    <a:pt x="39751" y="154254"/>
                  </a:lnTo>
                  <a:lnTo>
                    <a:pt x="49580" y="154254"/>
                  </a:lnTo>
                  <a:lnTo>
                    <a:pt x="49580" y="121843"/>
                  </a:lnTo>
                  <a:close/>
                </a:path>
                <a:path w="368300" h="260350">
                  <a:moveTo>
                    <a:pt x="49580" y="49098"/>
                  </a:moveTo>
                  <a:lnTo>
                    <a:pt x="39751" y="49098"/>
                  </a:lnTo>
                  <a:lnTo>
                    <a:pt x="39751" y="81584"/>
                  </a:lnTo>
                  <a:lnTo>
                    <a:pt x="49580" y="81584"/>
                  </a:lnTo>
                  <a:lnTo>
                    <a:pt x="49580" y="49098"/>
                  </a:lnTo>
                  <a:close/>
                </a:path>
                <a:path w="368300" h="260350">
                  <a:moveTo>
                    <a:pt x="64846" y="0"/>
                  </a:moveTo>
                  <a:lnTo>
                    <a:pt x="0" y="0"/>
                  </a:lnTo>
                  <a:lnTo>
                    <a:pt x="0" y="9817"/>
                  </a:lnTo>
                  <a:lnTo>
                    <a:pt x="7327" y="9817"/>
                  </a:lnTo>
                  <a:lnTo>
                    <a:pt x="7327" y="16230"/>
                  </a:lnTo>
                  <a:lnTo>
                    <a:pt x="0" y="16230"/>
                  </a:lnTo>
                  <a:lnTo>
                    <a:pt x="0" y="26060"/>
                  </a:lnTo>
                  <a:lnTo>
                    <a:pt x="7327" y="26060"/>
                  </a:lnTo>
                  <a:lnTo>
                    <a:pt x="7327" y="88912"/>
                  </a:lnTo>
                  <a:lnTo>
                    <a:pt x="0" y="88912"/>
                  </a:lnTo>
                  <a:lnTo>
                    <a:pt x="0" y="98729"/>
                  </a:lnTo>
                  <a:lnTo>
                    <a:pt x="7327" y="98729"/>
                  </a:lnTo>
                  <a:lnTo>
                    <a:pt x="7327" y="239242"/>
                  </a:lnTo>
                  <a:lnTo>
                    <a:pt x="17157" y="239242"/>
                  </a:lnTo>
                  <a:lnTo>
                    <a:pt x="17157" y="98729"/>
                  </a:lnTo>
                  <a:lnTo>
                    <a:pt x="64846" y="98729"/>
                  </a:lnTo>
                  <a:lnTo>
                    <a:pt x="64846" y="88912"/>
                  </a:lnTo>
                  <a:lnTo>
                    <a:pt x="17157" y="88912"/>
                  </a:lnTo>
                  <a:lnTo>
                    <a:pt x="17157" y="26060"/>
                  </a:lnTo>
                  <a:lnTo>
                    <a:pt x="64846" y="26060"/>
                  </a:lnTo>
                  <a:lnTo>
                    <a:pt x="64846" y="16230"/>
                  </a:lnTo>
                  <a:lnTo>
                    <a:pt x="17157" y="16230"/>
                  </a:lnTo>
                  <a:lnTo>
                    <a:pt x="17157" y="9817"/>
                  </a:lnTo>
                  <a:lnTo>
                    <a:pt x="64846" y="9817"/>
                  </a:lnTo>
                  <a:lnTo>
                    <a:pt x="64846" y="0"/>
                  </a:lnTo>
                  <a:close/>
                </a:path>
                <a:path w="368300" h="260350">
                  <a:moveTo>
                    <a:pt x="224002" y="177304"/>
                  </a:moveTo>
                  <a:lnTo>
                    <a:pt x="219621" y="172923"/>
                  </a:lnTo>
                  <a:lnTo>
                    <a:pt x="209270" y="172923"/>
                  </a:lnTo>
                  <a:lnTo>
                    <a:pt x="204876" y="177304"/>
                  </a:lnTo>
                  <a:lnTo>
                    <a:pt x="204876" y="188112"/>
                  </a:lnTo>
                  <a:lnTo>
                    <a:pt x="209270" y="192557"/>
                  </a:lnTo>
                  <a:lnTo>
                    <a:pt x="219621" y="192557"/>
                  </a:lnTo>
                  <a:lnTo>
                    <a:pt x="224002" y="188112"/>
                  </a:lnTo>
                  <a:lnTo>
                    <a:pt x="224002" y="177304"/>
                  </a:lnTo>
                  <a:close/>
                </a:path>
                <a:path w="368300" h="260350">
                  <a:moveTo>
                    <a:pt x="367969" y="250507"/>
                  </a:moveTo>
                  <a:lnTo>
                    <a:pt x="219087" y="250507"/>
                  </a:lnTo>
                  <a:lnTo>
                    <a:pt x="219087" y="209397"/>
                  </a:lnTo>
                  <a:lnTo>
                    <a:pt x="241236" y="194525"/>
                  </a:lnTo>
                  <a:lnTo>
                    <a:pt x="235800" y="186664"/>
                  </a:lnTo>
                  <a:lnTo>
                    <a:pt x="214439" y="201041"/>
                  </a:lnTo>
                  <a:lnTo>
                    <a:pt x="193090" y="186664"/>
                  </a:lnTo>
                  <a:lnTo>
                    <a:pt x="187655" y="194525"/>
                  </a:lnTo>
                  <a:lnTo>
                    <a:pt x="209791" y="209384"/>
                  </a:lnTo>
                  <a:lnTo>
                    <a:pt x="209791" y="250507"/>
                  </a:lnTo>
                  <a:lnTo>
                    <a:pt x="60909" y="250507"/>
                  </a:lnTo>
                  <a:lnTo>
                    <a:pt x="60909" y="260324"/>
                  </a:lnTo>
                  <a:lnTo>
                    <a:pt x="367969" y="260324"/>
                  </a:lnTo>
                  <a:lnTo>
                    <a:pt x="367969" y="2505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12698" y="2622789"/>
              <a:ext cx="207832" cy="25489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114663" y="2639485"/>
              <a:ext cx="10160" cy="314960"/>
            </a:xfrm>
            <a:custGeom>
              <a:avLst/>
              <a:gdLst/>
              <a:ahLst/>
              <a:cxnLst/>
              <a:rect l="l" t="t" r="r" b="b"/>
              <a:pathLst>
                <a:path w="10160" h="314960">
                  <a:moveTo>
                    <a:pt x="9825" y="0"/>
                  </a:moveTo>
                  <a:lnTo>
                    <a:pt x="0" y="0"/>
                  </a:lnTo>
                  <a:lnTo>
                    <a:pt x="0" y="314809"/>
                  </a:lnTo>
                  <a:lnTo>
                    <a:pt x="9825" y="314809"/>
                  </a:lnTo>
                  <a:lnTo>
                    <a:pt x="9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19576" y="2872777"/>
              <a:ext cx="182811" cy="13409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0893" y="3708776"/>
              <a:ext cx="156732" cy="15501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13028" y="3612006"/>
              <a:ext cx="583565" cy="254000"/>
            </a:xfrm>
            <a:custGeom>
              <a:avLst/>
              <a:gdLst/>
              <a:ahLst/>
              <a:cxnLst/>
              <a:rect l="l" t="t" r="r" b="b"/>
              <a:pathLst>
                <a:path w="583565" h="254000">
                  <a:moveTo>
                    <a:pt x="153784" y="29464"/>
                  </a:moveTo>
                  <a:lnTo>
                    <a:pt x="123812" y="0"/>
                  </a:lnTo>
                  <a:lnTo>
                    <a:pt x="116928" y="6883"/>
                  </a:lnTo>
                  <a:lnTo>
                    <a:pt x="146900" y="36347"/>
                  </a:lnTo>
                  <a:lnTo>
                    <a:pt x="153784" y="29464"/>
                  </a:lnTo>
                  <a:close/>
                </a:path>
                <a:path w="583565" h="254000">
                  <a:moveTo>
                    <a:pt x="219138" y="94818"/>
                  </a:moveTo>
                  <a:lnTo>
                    <a:pt x="172948" y="49110"/>
                  </a:lnTo>
                  <a:lnTo>
                    <a:pt x="166065" y="55981"/>
                  </a:lnTo>
                  <a:lnTo>
                    <a:pt x="212255" y="101688"/>
                  </a:lnTo>
                  <a:lnTo>
                    <a:pt x="219138" y="94818"/>
                  </a:lnTo>
                  <a:close/>
                </a:path>
                <a:path w="583565" h="254000">
                  <a:moveTo>
                    <a:pt x="285953" y="4394"/>
                  </a:moveTo>
                  <a:lnTo>
                    <a:pt x="279069" y="11264"/>
                  </a:lnTo>
                  <a:lnTo>
                    <a:pt x="279565" y="11785"/>
                  </a:lnTo>
                  <a:lnTo>
                    <a:pt x="285953" y="4394"/>
                  </a:lnTo>
                  <a:close/>
                </a:path>
                <a:path w="583565" h="254000">
                  <a:moveTo>
                    <a:pt x="583209" y="244627"/>
                  </a:moveTo>
                  <a:lnTo>
                    <a:pt x="520915" y="244627"/>
                  </a:lnTo>
                  <a:lnTo>
                    <a:pt x="526161" y="241084"/>
                  </a:lnTo>
                  <a:lnTo>
                    <a:pt x="535546" y="227177"/>
                  </a:lnTo>
                  <a:lnTo>
                    <a:pt x="538988" y="210185"/>
                  </a:lnTo>
                  <a:lnTo>
                    <a:pt x="538988" y="209194"/>
                  </a:lnTo>
                  <a:lnTo>
                    <a:pt x="535546" y="192239"/>
                  </a:lnTo>
                  <a:lnTo>
                    <a:pt x="529170" y="182803"/>
                  </a:lnTo>
                  <a:lnTo>
                    <a:pt x="529170" y="209194"/>
                  </a:lnTo>
                  <a:lnTo>
                    <a:pt x="529170" y="210185"/>
                  </a:lnTo>
                  <a:lnTo>
                    <a:pt x="526491" y="223431"/>
                  </a:lnTo>
                  <a:lnTo>
                    <a:pt x="519214" y="234403"/>
                  </a:lnTo>
                  <a:lnTo>
                    <a:pt x="508431" y="241858"/>
                  </a:lnTo>
                  <a:lnTo>
                    <a:pt x="495261" y="244627"/>
                  </a:lnTo>
                  <a:lnTo>
                    <a:pt x="292836" y="244627"/>
                  </a:lnTo>
                  <a:lnTo>
                    <a:pt x="292836" y="175348"/>
                  </a:lnTo>
                  <a:lnTo>
                    <a:pt x="495261" y="175348"/>
                  </a:lnTo>
                  <a:lnTo>
                    <a:pt x="508431" y="178015"/>
                  </a:lnTo>
                  <a:lnTo>
                    <a:pt x="519214" y="185280"/>
                  </a:lnTo>
                  <a:lnTo>
                    <a:pt x="526491" y="196037"/>
                  </a:lnTo>
                  <a:lnTo>
                    <a:pt x="529170" y="209194"/>
                  </a:lnTo>
                  <a:lnTo>
                    <a:pt x="529170" y="182803"/>
                  </a:lnTo>
                  <a:lnTo>
                    <a:pt x="526161" y="178346"/>
                  </a:lnTo>
                  <a:lnTo>
                    <a:pt x="521703" y="175348"/>
                  </a:lnTo>
                  <a:lnTo>
                    <a:pt x="512254" y="168973"/>
                  </a:lnTo>
                  <a:lnTo>
                    <a:pt x="495261" y="165531"/>
                  </a:lnTo>
                  <a:lnTo>
                    <a:pt x="447141" y="165531"/>
                  </a:lnTo>
                  <a:lnTo>
                    <a:pt x="406336" y="124739"/>
                  </a:lnTo>
                  <a:lnTo>
                    <a:pt x="399453" y="131610"/>
                  </a:lnTo>
                  <a:lnTo>
                    <a:pt x="433781" y="165531"/>
                  </a:lnTo>
                  <a:lnTo>
                    <a:pt x="289915" y="165531"/>
                  </a:lnTo>
                  <a:lnTo>
                    <a:pt x="261391" y="137045"/>
                  </a:lnTo>
                  <a:lnTo>
                    <a:pt x="254508" y="143916"/>
                  </a:lnTo>
                  <a:lnTo>
                    <a:pt x="283006" y="172377"/>
                  </a:lnTo>
                  <a:lnTo>
                    <a:pt x="283006" y="244627"/>
                  </a:lnTo>
                  <a:lnTo>
                    <a:pt x="0" y="244627"/>
                  </a:lnTo>
                  <a:lnTo>
                    <a:pt x="0" y="253923"/>
                  </a:lnTo>
                  <a:lnTo>
                    <a:pt x="283006" y="253923"/>
                  </a:lnTo>
                  <a:lnTo>
                    <a:pt x="495261" y="253923"/>
                  </a:lnTo>
                  <a:lnTo>
                    <a:pt x="583209" y="253923"/>
                  </a:lnTo>
                  <a:lnTo>
                    <a:pt x="583209" y="244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9013" y="3374782"/>
              <a:ext cx="187199" cy="21607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08113" y="3585946"/>
              <a:ext cx="612775" cy="304800"/>
            </a:xfrm>
            <a:custGeom>
              <a:avLst/>
              <a:gdLst/>
              <a:ahLst/>
              <a:cxnLst/>
              <a:rect l="l" t="t" r="r" b="b"/>
              <a:pathLst>
                <a:path w="612775" h="304800">
                  <a:moveTo>
                    <a:pt x="435317" y="63842"/>
                  </a:moveTo>
                  <a:lnTo>
                    <a:pt x="429691" y="51904"/>
                  </a:lnTo>
                  <a:lnTo>
                    <a:pt x="414985" y="39039"/>
                  </a:lnTo>
                  <a:lnTo>
                    <a:pt x="394487" y="28765"/>
                  </a:lnTo>
                  <a:lnTo>
                    <a:pt x="371449" y="24561"/>
                  </a:lnTo>
                  <a:lnTo>
                    <a:pt x="358140" y="26111"/>
                  </a:lnTo>
                  <a:lnTo>
                    <a:pt x="348602" y="29972"/>
                  </a:lnTo>
                  <a:lnTo>
                    <a:pt x="342011" y="34937"/>
                  </a:lnTo>
                  <a:lnTo>
                    <a:pt x="337553" y="39814"/>
                  </a:lnTo>
                  <a:lnTo>
                    <a:pt x="334594" y="42760"/>
                  </a:lnTo>
                  <a:lnTo>
                    <a:pt x="333616" y="44196"/>
                  </a:lnTo>
                  <a:lnTo>
                    <a:pt x="329196" y="44196"/>
                  </a:lnTo>
                  <a:lnTo>
                    <a:pt x="325755" y="40792"/>
                  </a:lnTo>
                  <a:lnTo>
                    <a:pt x="323291" y="37846"/>
                  </a:lnTo>
                  <a:lnTo>
                    <a:pt x="319366" y="34378"/>
                  </a:lnTo>
                  <a:lnTo>
                    <a:pt x="305612" y="34378"/>
                  </a:lnTo>
                  <a:lnTo>
                    <a:pt x="301675" y="37846"/>
                  </a:lnTo>
                  <a:lnTo>
                    <a:pt x="299224" y="40792"/>
                  </a:lnTo>
                  <a:lnTo>
                    <a:pt x="295783" y="44196"/>
                  </a:lnTo>
                  <a:lnTo>
                    <a:pt x="293331" y="44729"/>
                  </a:lnTo>
                  <a:lnTo>
                    <a:pt x="292836" y="43738"/>
                  </a:lnTo>
                  <a:lnTo>
                    <a:pt x="292836" y="39293"/>
                  </a:lnTo>
                  <a:lnTo>
                    <a:pt x="292836" y="28486"/>
                  </a:lnTo>
                  <a:lnTo>
                    <a:pt x="292836" y="24561"/>
                  </a:lnTo>
                  <a:lnTo>
                    <a:pt x="292214" y="24561"/>
                  </a:lnTo>
                  <a:lnTo>
                    <a:pt x="291261" y="18453"/>
                  </a:lnTo>
                  <a:lnTo>
                    <a:pt x="285407" y="9283"/>
                  </a:lnTo>
                  <a:lnTo>
                    <a:pt x="273558" y="2590"/>
                  </a:lnTo>
                  <a:lnTo>
                    <a:pt x="254025" y="0"/>
                  </a:lnTo>
                  <a:lnTo>
                    <a:pt x="75666" y="0"/>
                  </a:lnTo>
                  <a:lnTo>
                    <a:pt x="56121" y="2590"/>
                  </a:lnTo>
                  <a:lnTo>
                    <a:pt x="44284" y="9283"/>
                  </a:lnTo>
                  <a:lnTo>
                    <a:pt x="38417" y="18453"/>
                  </a:lnTo>
                  <a:lnTo>
                    <a:pt x="36842" y="28486"/>
                  </a:lnTo>
                  <a:lnTo>
                    <a:pt x="36842" y="53035"/>
                  </a:lnTo>
                  <a:lnTo>
                    <a:pt x="46672" y="53035"/>
                  </a:lnTo>
                  <a:lnTo>
                    <a:pt x="46672" y="28486"/>
                  </a:lnTo>
                  <a:lnTo>
                    <a:pt x="47612" y="21767"/>
                  </a:lnTo>
                  <a:lnTo>
                    <a:pt x="51587" y="15608"/>
                  </a:lnTo>
                  <a:lnTo>
                    <a:pt x="60350" y="11112"/>
                  </a:lnTo>
                  <a:lnTo>
                    <a:pt x="75666" y="9372"/>
                  </a:lnTo>
                  <a:lnTo>
                    <a:pt x="254025" y="9372"/>
                  </a:lnTo>
                  <a:lnTo>
                    <a:pt x="269328" y="11112"/>
                  </a:lnTo>
                  <a:lnTo>
                    <a:pt x="278091" y="15608"/>
                  </a:lnTo>
                  <a:lnTo>
                    <a:pt x="282067" y="21767"/>
                  </a:lnTo>
                  <a:lnTo>
                    <a:pt x="282448" y="24561"/>
                  </a:lnTo>
                  <a:lnTo>
                    <a:pt x="276123" y="24561"/>
                  </a:lnTo>
                  <a:lnTo>
                    <a:pt x="272199" y="28028"/>
                  </a:lnTo>
                  <a:lnTo>
                    <a:pt x="269735" y="30975"/>
                  </a:lnTo>
                  <a:lnTo>
                    <a:pt x="266306" y="34378"/>
                  </a:lnTo>
                  <a:lnTo>
                    <a:pt x="261391" y="34378"/>
                  </a:lnTo>
                  <a:lnTo>
                    <a:pt x="259918" y="31432"/>
                  </a:lnTo>
                  <a:lnTo>
                    <a:pt x="257949" y="27051"/>
                  </a:lnTo>
                  <a:lnTo>
                    <a:pt x="255003" y="21615"/>
                  </a:lnTo>
                  <a:lnTo>
                    <a:pt x="251561" y="14732"/>
                  </a:lnTo>
                  <a:lnTo>
                    <a:pt x="243700" y="14732"/>
                  </a:lnTo>
                  <a:lnTo>
                    <a:pt x="228625" y="19342"/>
                  </a:lnTo>
                  <a:lnTo>
                    <a:pt x="203479" y="30264"/>
                  </a:lnTo>
                  <a:lnTo>
                    <a:pt x="176199" y="43129"/>
                  </a:lnTo>
                  <a:lnTo>
                    <a:pt x="154774" y="53568"/>
                  </a:lnTo>
                  <a:lnTo>
                    <a:pt x="148869" y="51079"/>
                  </a:lnTo>
                  <a:lnTo>
                    <a:pt x="142976" y="49110"/>
                  </a:lnTo>
                  <a:lnTo>
                    <a:pt x="135610" y="49110"/>
                  </a:lnTo>
                  <a:lnTo>
                    <a:pt x="118046" y="51536"/>
                  </a:lnTo>
                  <a:lnTo>
                    <a:pt x="103847" y="58191"/>
                  </a:lnTo>
                  <a:lnTo>
                    <a:pt x="94361" y="68173"/>
                  </a:lnTo>
                  <a:lnTo>
                    <a:pt x="90893" y="80543"/>
                  </a:lnTo>
                  <a:lnTo>
                    <a:pt x="92214" y="88658"/>
                  </a:lnTo>
                  <a:lnTo>
                    <a:pt x="95935" y="95948"/>
                  </a:lnTo>
                  <a:lnTo>
                    <a:pt x="101676" y="101180"/>
                  </a:lnTo>
                  <a:lnTo>
                    <a:pt x="109080" y="103200"/>
                  </a:lnTo>
                  <a:lnTo>
                    <a:pt x="114477" y="103200"/>
                  </a:lnTo>
                  <a:lnTo>
                    <a:pt x="119888" y="99263"/>
                  </a:lnTo>
                  <a:lnTo>
                    <a:pt x="123812" y="94348"/>
                  </a:lnTo>
                  <a:lnTo>
                    <a:pt x="126263" y="99263"/>
                  </a:lnTo>
                  <a:lnTo>
                    <a:pt x="129705" y="103200"/>
                  </a:lnTo>
                  <a:lnTo>
                    <a:pt x="141008" y="103200"/>
                  </a:lnTo>
                  <a:lnTo>
                    <a:pt x="145440" y="99263"/>
                  </a:lnTo>
                  <a:lnTo>
                    <a:pt x="148386" y="94348"/>
                  </a:lnTo>
                  <a:lnTo>
                    <a:pt x="151815" y="99263"/>
                  </a:lnTo>
                  <a:lnTo>
                    <a:pt x="156248" y="103200"/>
                  </a:lnTo>
                  <a:lnTo>
                    <a:pt x="161645" y="103200"/>
                  </a:lnTo>
                  <a:lnTo>
                    <a:pt x="168414" y="101409"/>
                  </a:lnTo>
                  <a:lnTo>
                    <a:pt x="173812" y="96723"/>
                  </a:lnTo>
                  <a:lnTo>
                    <a:pt x="177546" y="90106"/>
                  </a:lnTo>
                  <a:lnTo>
                    <a:pt x="179336" y="82499"/>
                  </a:lnTo>
                  <a:lnTo>
                    <a:pt x="180314" y="82499"/>
                  </a:lnTo>
                  <a:lnTo>
                    <a:pt x="180809" y="82042"/>
                  </a:lnTo>
                  <a:lnTo>
                    <a:pt x="184746" y="80543"/>
                  </a:lnTo>
                  <a:lnTo>
                    <a:pt x="191617" y="78117"/>
                  </a:lnTo>
                  <a:lnTo>
                    <a:pt x="198005" y="72224"/>
                  </a:lnTo>
                  <a:lnTo>
                    <a:pt x="202425" y="67310"/>
                  </a:lnTo>
                  <a:lnTo>
                    <a:pt x="206844" y="69278"/>
                  </a:lnTo>
                  <a:lnTo>
                    <a:pt x="209308" y="70713"/>
                  </a:lnTo>
                  <a:lnTo>
                    <a:pt x="209969" y="76733"/>
                  </a:lnTo>
                  <a:lnTo>
                    <a:pt x="211632" y="84924"/>
                  </a:lnTo>
                  <a:lnTo>
                    <a:pt x="214972" y="93751"/>
                  </a:lnTo>
                  <a:lnTo>
                    <a:pt x="220611" y="101688"/>
                  </a:lnTo>
                  <a:lnTo>
                    <a:pt x="226999" y="108102"/>
                  </a:lnTo>
                  <a:lnTo>
                    <a:pt x="248615" y="108102"/>
                  </a:lnTo>
                  <a:lnTo>
                    <a:pt x="248615" y="113995"/>
                  </a:lnTo>
                  <a:lnTo>
                    <a:pt x="246151" y="119367"/>
                  </a:lnTo>
                  <a:lnTo>
                    <a:pt x="245173" y="119888"/>
                  </a:lnTo>
                  <a:lnTo>
                    <a:pt x="244195" y="119888"/>
                  </a:lnTo>
                  <a:lnTo>
                    <a:pt x="236334" y="117932"/>
                  </a:lnTo>
                  <a:lnTo>
                    <a:pt x="233870" y="117932"/>
                  </a:lnTo>
                  <a:lnTo>
                    <a:pt x="216179" y="120103"/>
                  </a:lnTo>
                  <a:lnTo>
                    <a:pt x="202184" y="126199"/>
                  </a:lnTo>
                  <a:lnTo>
                    <a:pt x="192976" y="135521"/>
                  </a:lnTo>
                  <a:lnTo>
                    <a:pt x="189649" y="147396"/>
                  </a:lnTo>
                  <a:lnTo>
                    <a:pt x="190969" y="156197"/>
                  </a:lnTo>
                  <a:lnTo>
                    <a:pt x="194627" y="164084"/>
                  </a:lnTo>
                  <a:lnTo>
                    <a:pt x="200228" y="169760"/>
                  </a:lnTo>
                  <a:lnTo>
                    <a:pt x="207340" y="171945"/>
                  </a:lnTo>
                  <a:lnTo>
                    <a:pt x="212750" y="171945"/>
                  </a:lnTo>
                  <a:lnTo>
                    <a:pt x="218147" y="167487"/>
                  </a:lnTo>
                  <a:lnTo>
                    <a:pt x="222084" y="162128"/>
                  </a:lnTo>
                  <a:lnTo>
                    <a:pt x="224536" y="167487"/>
                  </a:lnTo>
                  <a:lnTo>
                    <a:pt x="227977" y="171945"/>
                  </a:lnTo>
                  <a:lnTo>
                    <a:pt x="239763" y="171945"/>
                  </a:lnTo>
                  <a:lnTo>
                    <a:pt x="243205" y="167487"/>
                  </a:lnTo>
                  <a:lnTo>
                    <a:pt x="245173" y="162128"/>
                  </a:lnTo>
                  <a:lnTo>
                    <a:pt x="249593" y="167487"/>
                  </a:lnTo>
                  <a:lnTo>
                    <a:pt x="254508" y="171945"/>
                  </a:lnTo>
                  <a:lnTo>
                    <a:pt x="259918" y="171945"/>
                  </a:lnTo>
                  <a:lnTo>
                    <a:pt x="266763" y="170180"/>
                  </a:lnTo>
                  <a:lnTo>
                    <a:pt x="272326" y="165544"/>
                  </a:lnTo>
                  <a:lnTo>
                    <a:pt x="276225" y="159067"/>
                  </a:lnTo>
                  <a:lnTo>
                    <a:pt x="278091" y="151777"/>
                  </a:lnTo>
                  <a:lnTo>
                    <a:pt x="290080" y="150660"/>
                  </a:lnTo>
                  <a:lnTo>
                    <a:pt x="302539" y="148704"/>
                  </a:lnTo>
                  <a:lnTo>
                    <a:pt x="314439" y="145834"/>
                  </a:lnTo>
                  <a:lnTo>
                    <a:pt x="324764" y="141960"/>
                  </a:lnTo>
                  <a:lnTo>
                    <a:pt x="344271" y="136575"/>
                  </a:lnTo>
                  <a:lnTo>
                    <a:pt x="369481" y="133819"/>
                  </a:lnTo>
                  <a:lnTo>
                    <a:pt x="391375" y="132803"/>
                  </a:lnTo>
                  <a:lnTo>
                    <a:pt x="407809" y="132664"/>
                  </a:lnTo>
                  <a:lnTo>
                    <a:pt x="415671" y="128727"/>
                  </a:lnTo>
                  <a:lnTo>
                    <a:pt x="415671" y="117932"/>
                  </a:lnTo>
                  <a:lnTo>
                    <a:pt x="413131" y="109410"/>
                  </a:lnTo>
                  <a:lnTo>
                    <a:pt x="406031" y="105041"/>
                  </a:lnTo>
                  <a:lnTo>
                    <a:pt x="395147" y="103428"/>
                  </a:lnTo>
                  <a:lnTo>
                    <a:pt x="381279" y="103200"/>
                  </a:lnTo>
                  <a:lnTo>
                    <a:pt x="360641" y="103200"/>
                  </a:lnTo>
                  <a:lnTo>
                    <a:pt x="356704" y="102209"/>
                  </a:lnTo>
                  <a:lnTo>
                    <a:pt x="356704" y="98285"/>
                  </a:lnTo>
                  <a:lnTo>
                    <a:pt x="362826" y="91287"/>
                  </a:lnTo>
                  <a:lnTo>
                    <a:pt x="377342" y="82219"/>
                  </a:lnTo>
                  <a:lnTo>
                    <a:pt x="395541" y="74536"/>
                  </a:lnTo>
                  <a:lnTo>
                    <a:pt x="412724" y="71704"/>
                  </a:lnTo>
                  <a:lnTo>
                    <a:pt x="420090" y="72224"/>
                  </a:lnTo>
                  <a:lnTo>
                    <a:pt x="421068" y="75628"/>
                  </a:lnTo>
                  <a:lnTo>
                    <a:pt x="421068" y="78574"/>
                  </a:lnTo>
                  <a:lnTo>
                    <a:pt x="430403" y="78574"/>
                  </a:lnTo>
                  <a:lnTo>
                    <a:pt x="430403" y="68757"/>
                  </a:lnTo>
                  <a:lnTo>
                    <a:pt x="424014" y="62407"/>
                  </a:lnTo>
                  <a:lnTo>
                    <a:pt x="412724" y="62407"/>
                  </a:lnTo>
                  <a:lnTo>
                    <a:pt x="393446" y="65379"/>
                  </a:lnTo>
                  <a:lnTo>
                    <a:pt x="372059" y="74053"/>
                  </a:lnTo>
                  <a:lnTo>
                    <a:pt x="354545" y="85877"/>
                  </a:lnTo>
                  <a:lnTo>
                    <a:pt x="346875" y="98285"/>
                  </a:lnTo>
                  <a:lnTo>
                    <a:pt x="349491" y="106794"/>
                  </a:lnTo>
                  <a:lnTo>
                    <a:pt x="356704" y="111175"/>
                  </a:lnTo>
                  <a:lnTo>
                    <a:pt x="367614" y="112788"/>
                  </a:lnTo>
                  <a:lnTo>
                    <a:pt x="381279" y="113017"/>
                  </a:lnTo>
                  <a:lnTo>
                    <a:pt x="402399" y="113017"/>
                  </a:lnTo>
                  <a:lnTo>
                    <a:pt x="405841" y="113474"/>
                  </a:lnTo>
                  <a:lnTo>
                    <a:pt x="405841" y="122834"/>
                  </a:lnTo>
                  <a:lnTo>
                    <a:pt x="390131" y="122999"/>
                  </a:lnTo>
                  <a:lnTo>
                    <a:pt x="367271" y="124117"/>
                  </a:lnTo>
                  <a:lnTo>
                    <a:pt x="341096" y="127177"/>
                  </a:lnTo>
                  <a:lnTo>
                    <a:pt x="320344" y="133121"/>
                  </a:lnTo>
                  <a:lnTo>
                    <a:pt x="311937" y="136436"/>
                  </a:lnTo>
                  <a:lnTo>
                    <a:pt x="300939" y="139077"/>
                  </a:lnTo>
                  <a:lnTo>
                    <a:pt x="287731" y="141071"/>
                  </a:lnTo>
                  <a:lnTo>
                    <a:pt x="272694" y="142481"/>
                  </a:lnTo>
                  <a:lnTo>
                    <a:pt x="267284" y="142481"/>
                  </a:lnTo>
                  <a:lnTo>
                    <a:pt x="268262" y="147853"/>
                  </a:lnTo>
                  <a:lnTo>
                    <a:pt x="268262" y="155702"/>
                  </a:lnTo>
                  <a:lnTo>
                    <a:pt x="264337" y="162128"/>
                  </a:lnTo>
                  <a:lnTo>
                    <a:pt x="256476" y="162128"/>
                  </a:lnTo>
                  <a:lnTo>
                    <a:pt x="248615" y="150799"/>
                  </a:lnTo>
                  <a:lnTo>
                    <a:pt x="248615" y="147396"/>
                  </a:lnTo>
                  <a:lnTo>
                    <a:pt x="238785" y="147396"/>
                  </a:lnTo>
                  <a:lnTo>
                    <a:pt x="238785" y="153746"/>
                  </a:lnTo>
                  <a:lnTo>
                    <a:pt x="235343" y="162128"/>
                  </a:lnTo>
                  <a:lnTo>
                    <a:pt x="231914" y="162128"/>
                  </a:lnTo>
                  <a:lnTo>
                    <a:pt x="228955" y="153746"/>
                  </a:lnTo>
                  <a:lnTo>
                    <a:pt x="228955" y="147396"/>
                  </a:lnTo>
                  <a:lnTo>
                    <a:pt x="219138" y="147396"/>
                  </a:lnTo>
                  <a:lnTo>
                    <a:pt x="219138" y="150799"/>
                  </a:lnTo>
                  <a:lnTo>
                    <a:pt x="211264" y="162128"/>
                  </a:lnTo>
                  <a:lnTo>
                    <a:pt x="203898" y="162128"/>
                  </a:lnTo>
                  <a:lnTo>
                    <a:pt x="199478" y="154724"/>
                  </a:lnTo>
                  <a:lnTo>
                    <a:pt x="199478" y="147396"/>
                  </a:lnTo>
                  <a:lnTo>
                    <a:pt x="202095" y="139547"/>
                  </a:lnTo>
                  <a:lnTo>
                    <a:pt x="209308" y="133324"/>
                  </a:lnTo>
                  <a:lnTo>
                    <a:pt x="220205" y="129222"/>
                  </a:lnTo>
                  <a:lnTo>
                    <a:pt x="233870" y="127749"/>
                  </a:lnTo>
                  <a:lnTo>
                    <a:pt x="234861" y="127749"/>
                  </a:lnTo>
                  <a:lnTo>
                    <a:pt x="236334" y="128206"/>
                  </a:lnTo>
                  <a:lnTo>
                    <a:pt x="237807" y="128206"/>
                  </a:lnTo>
                  <a:lnTo>
                    <a:pt x="240753" y="129184"/>
                  </a:lnTo>
                  <a:lnTo>
                    <a:pt x="244678" y="130175"/>
                  </a:lnTo>
                  <a:lnTo>
                    <a:pt x="248119" y="128727"/>
                  </a:lnTo>
                  <a:lnTo>
                    <a:pt x="255981" y="126238"/>
                  </a:lnTo>
                  <a:lnTo>
                    <a:pt x="258445" y="113995"/>
                  </a:lnTo>
                  <a:lnTo>
                    <a:pt x="258445" y="98285"/>
                  </a:lnTo>
                  <a:lnTo>
                    <a:pt x="230924" y="98285"/>
                  </a:lnTo>
                  <a:lnTo>
                    <a:pt x="227482" y="94818"/>
                  </a:lnTo>
                  <a:lnTo>
                    <a:pt x="222656" y="87210"/>
                  </a:lnTo>
                  <a:lnTo>
                    <a:pt x="220179" y="78638"/>
                  </a:lnTo>
                  <a:lnTo>
                    <a:pt x="219265" y="71640"/>
                  </a:lnTo>
                  <a:lnTo>
                    <a:pt x="219138" y="66789"/>
                  </a:lnTo>
                  <a:lnTo>
                    <a:pt x="217665" y="65354"/>
                  </a:lnTo>
                  <a:lnTo>
                    <a:pt x="212623" y="61671"/>
                  </a:lnTo>
                  <a:lnTo>
                    <a:pt x="206057" y="59626"/>
                  </a:lnTo>
                  <a:lnTo>
                    <a:pt x="198653" y="60439"/>
                  </a:lnTo>
                  <a:lnTo>
                    <a:pt x="191122" y="65354"/>
                  </a:lnTo>
                  <a:lnTo>
                    <a:pt x="186220" y="69735"/>
                  </a:lnTo>
                  <a:lnTo>
                    <a:pt x="177368" y="73202"/>
                  </a:lnTo>
                  <a:lnTo>
                    <a:pt x="173939" y="74193"/>
                  </a:lnTo>
                  <a:lnTo>
                    <a:pt x="170002" y="76149"/>
                  </a:lnTo>
                  <a:lnTo>
                    <a:pt x="170002" y="86956"/>
                  </a:lnTo>
                  <a:lnTo>
                    <a:pt x="165582" y="93370"/>
                  </a:lnTo>
                  <a:lnTo>
                    <a:pt x="158203" y="93370"/>
                  </a:lnTo>
                  <a:lnTo>
                    <a:pt x="153289" y="84010"/>
                  </a:lnTo>
                  <a:lnTo>
                    <a:pt x="153289" y="80543"/>
                  </a:lnTo>
                  <a:lnTo>
                    <a:pt x="143471" y="80543"/>
                  </a:lnTo>
                  <a:lnTo>
                    <a:pt x="143471" y="84010"/>
                  </a:lnTo>
                  <a:lnTo>
                    <a:pt x="138557" y="93370"/>
                  </a:lnTo>
                  <a:lnTo>
                    <a:pt x="133146" y="93370"/>
                  </a:lnTo>
                  <a:lnTo>
                    <a:pt x="130200" y="85445"/>
                  </a:lnTo>
                  <a:lnTo>
                    <a:pt x="130200" y="80543"/>
                  </a:lnTo>
                  <a:lnTo>
                    <a:pt x="120865" y="80543"/>
                  </a:lnTo>
                  <a:lnTo>
                    <a:pt x="120370" y="83489"/>
                  </a:lnTo>
                  <a:lnTo>
                    <a:pt x="113004" y="93370"/>
                  </a:lnTo>
                  <a:lnTo>
                    <a:pt x="105143" y="93370"/>
                  </a:lnTo>
                  <a:lnTo>
                    <a:pt x="100723" y="86956"/>
                  </a:lnTo>
                  <a:lnTo>
                    <a:pt x="100723" y="80543"/>
                  </a:lnTo>
                  <a:lnTo>
                    <a:pt x="103479" y="72186"/>
                  </a:lnTo>
                  <a:lnTo>
                    <a:pt x="110985" y="65316"/>
                  </a:lnTo>
                  <a:lnTo>
                    <a:pt x="122072" y="60655"/>
                  </a:lnTo>
                  <a:lnTo>
                    <a:pt x="135610" y="58928"/>
                  </a:lnTo>
                  <a:lnTo>
                    <a:pt x="141998" y="58928"/>
                  </a:lnTo>
                  <a:lnTo>
                    <a:pt x="147396" y="60896"/>
                  </a:lnTo>
                  <a:lnTo>
                    <a:pt x="153289" y="63385"/>
                  </a:lnTo>
                  <a:lnTo>
                    <a:pt x="155257" y="64363"/>
                  </a:lnTo>
                  <a:lnTo>
                    <a:pt x="185864" y="49212"/>
                  </a:lnTo>
                  <a:lnTo>
                    <a:pt x="212432" y="36715"/>
                  </a:lnTo>
                  <a:lnTo>
                    <a:pt x="233019" y="27736"/>
                  </a:lnTo>
                  <a:lnTo>
                    <a:pt x="243700" y="24104"/>
                  </a:lnTo>
                  <a:lnTo>
                    <a:pt x="245173" y="24104"/>
                  </a:lnTo>
                  <a:lnTo>
                    <a:pt x="247142" y="27051"/>
                  </a:lnTo>
                  <a:lnTo>
                    <a:pt x="251561" y="36868"/>
                  </a:lnTo>
                  <a:lnTo>
                    <a:pt x="255498" y="44196"/>
                  </a:lnTo>
                  <a:lnTo>
                    <a:pt x="270230" y="44196"/>
                  </a:lnTo>
                  <a:lnTo>
                    <a:pt x="273672" y="40271"/>
                  </a:lnTo>
                  <a:lnTo>
                    <a:pt x="276618" y="37846"/>
                  </a:lnTo>
                  <a:lnTo>
                    <a:pt x="279069" y="35356"/>
                  </a:lnTo>
                  <a:lnTo>
                    <a:pt x="280060" y="33921"/>
                  </a:lnTo>
                  <a:lnTo>
                    <a:pt x="282511" y="33921"/>
                  </a:lnTo>
                  <a:lnTo>
                    <a:pt x="283006" y="34378"/>
                  </a:lnTo>
                  <a:lnTo>
                    <a:pt x="283006" y="39293"/>
                  </a:lnTo>
                  <a:lnTo>
                    <a:pt x="283006" y="54025"/>
                  </a:lnTo>
                  <a:lnTo>
                    <a:pt x="299720" y="54025"/>
                  </a:lnTo>
                  <a:lnTo>
                    <a:pt x="309537" y="44196"/>
                  </a:lnTo>
                  <a:lnTo>
                    <a:pt x="315429" y="44196"/>
                  </a:lnTo>
                  <a:lnTo>
                    <a:pt x="318871" y="47675"/>
                  </a:lnTo>
                  <a:lnTo>
                    <a:pt x="321818" y="50088"/>
                  </a:lnTo>
                  <a:lnTo>
                    <a:pt x="325259" y="54025"/>
                  </a:lnTo>
                  <a:lnTo>
                    <a:pt x="338035" y="54025"/>
                  </a:lnTo>
                  <a:lnTo>
                    <a:pt x="341477" y="50088"/>
                  </a:lnTo>
                  <a:lnTo>
                    <a:pt x="344424" y="46164"/>
                  </a:lnTo>
                  <a:lnTo>
                    <a:pt x="348437" y="41770"/>
                  </a:lnTo>
                  <a:lnTo>
                    <a:pt x="353695" y="37833"/>
                  </a:lnTo>
                  <a:lnTo>
                    <a:pt x="361073" y="35001"/>
                  </a:lnTo>
                  <a:lnTo>
                    <a:pt x="371449" y="33921"/>
                  </a:lnTo>
                  <a:lnTo>
                    <a:pt x="391909" y="37846"/>
                  </a:lnTo>
                  <a:lnTo>
                    <a:pt x="409155" y="46863"/>
                  </a:lnTo>
                  <a:lnTo>
                    <a:pt x="421055" y="56896"/>
                  </a:lnTo>
                  <a:lnTo>
                    <a:pt x="425500" y="63842"/>
                  </a:lnTo>
                  <a:lnTo>
                    <a:pt x="435317" y="63842"/>
                  </a:lnTo>
                  <a:close/>
                </a:path>
                <a:path w="612775" h="304800">
                  <a:moveTo>
                    <a:pt x="612698" y="295236"/>
                  </a:moveTo>
                  <a:lnTo>
                    <a:pt x="0" y="295236"/>
                  </a:lnTo>
                  <a:lnTo>
                    <a:pt x="0" y="304533"/>
                  </a:lnTo>
                  <a:lnTo>
                    <a:pt x="612698" y="304533"/>
                  </a:lnTo>
                  <a:lnTo>
                    <a:pt x="612698" y="2952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4968" y="3610497"/>
              <a:ext cx="398470" cy="14345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60920" y="2658669"/>
              <a:ext cx="126399" cy="21116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12350" y="2922866"/>
              <a:ext cx="117900" cy="21757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16170" y="3947961"/>
              <a:ext cx="127390" cy="22150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15913" y="2441538"/>
              <a:ext cx="130935" cy="14045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79184" y="3583159"/>
              <a:ext cx="110305" cy="15848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61205" y="2539307"/>
              <a:ext cx="105591" cy="16107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04324" y="4148318"/>
              <a:ext cx="89866" cy="13605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7334" y="4118854"/>
              <a:ext cx="186217" cy="184708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090126" y="3700398"/>
              <a:ext cx="208279" cy="334010"/>
            </a:xfrm>
            <a:custGeom>
              <a:avLst/>
              <a:gdLst/>
              <a:ahLst/>
              <a:cxnLst/>
              <a:rect l="l" t="t" r="r" b="b"/>
              <a:pathLst>
                <a:path w="208279" h="334010">
                  <a:moveTo>
                    <a:pt x="74180" y="18669"/>
                  </a:moveTo>
                  <a:lnTo>
                    <a:pt x="72669" y="10350"/>
                  </a:lnTo>
                  <a:lnTo>
                    <a:pt x="66776" y="3937"/>
                  </a:lnTo>
                  <a:lnTo>
                    <a:pt x="58915" y="2946"/>
                  </a:lnTo>
                  <a:lnTo>
                    <a:pt x="57480" y="12319"/>
                  </a:lnTo>
                  <a:lnTo>
                    <a:pt x="60883" y="12776"/>
                  </a:lnTo>
                  <a:lnTo>
                    <a:pt x="63830" y="16243"/>
                  </a:lnTo>
                  <a:lnTo>
                    <a:pt x="64350" y="20167"/>
                  </a:lnTo>
                  <a:lnTo>
                    <a:pt x="65341" y="26517"/>
                  </a:lnTo>
                  <a:lnTo>
                    <a:pt x="62395" y="32943"/>
                  </a:lnTo>
                  <a:lnTo>
                    <a:pt x="57480" y="34899"/>
                  </a:lnTo>
                  <a:lnTo>
                    <a:pt x="61404" y="43738"/>
                  </a:lnTo>
                  <a:lnTo>
                    <a:pt x="67335" y="39814"/>
                  </a:lnTo>
                  <a:lnTo>
                    <a:pt x="71653" y="33782"/>
                  </a:lnTo>
                  <a:lnTo>
                    <a:pt x="74041" y="26454"/>
                  </a:lnTo>
                  <a:lnTo>
                    <a:pt x="74180" y="18669"/>
                  </a:lnTo>
                  <a:close/>
                </a:path>
                <a:path w="208279" h="334010">
                  <a:moveTo>
                    <a:pt x="170472" y="43218"/>
                  </a:moveTo>
                  <a:lnTo>
                    <a:pt x="169481" y="33401"/>
                  </a:lnTo>
                  <a:lnTo>
                    <a:pt x="168046" y="33921"/>
                  </a:lnTo>
                  <a:lnTo>
                    <a:pt x="167055" y="33401"/>
                  </a:lnTo>
                  <a:lnTo>
                    <a:pt x="165557" y="32943"/>
                  </a:lnTo>
                  <a:lnTo>
                    <a:pt x="160185" y="30975"/>
                  </a:lnTo>
                  <a:lnTo>
                    <a:pt x="157238" y="24104"/>
                  </a:lnTo>
                  <a:lnTo>
                    <a:pt x="159664" y="13296"/>
                  </a:lnTo>
                  <a:lnTo>
                    <a:pt x="162610" y="9829"/>
                  </a:lnTo>
                  <a:lnTo>
                    <a:pt x="166077" y="9829"/>
                  </a:lnTo>
                  <a:lnTo>
                    <a:pt x="166077" y="0"/>
                  </a:lnTo>
                  <a:lnTo>
                    <a:pt x="157695" y="533"/>
                  </a:lnTo>
                  <a:lnTo>
                    <a:pt x="151345" y="6426"/>
                  </a:lnTo>
                  <a:lnTo>
                    <a:pt x="148856" y="15722"/>
                  </a:lnTo>
                  <a:lnTo>
                    <a:pt x="148526" y="23863"/>
                  </a:lnTo>
                  <a:lnTo>
                    <a:pt x="150901" y="31559"/>
                  </a:lnTo>
                  <a:lnTo>
                    <a:pt x="155587" y="37960"/>
                  </a:lnTo>
                  <a:lnTo>
                    <a:pt x="162153" y="42240"/>
                  </a:lnTo>
                  <a:lnTo>
                    <a:pt x="166077" y="43218"/>
                  </a:lnTo>
                  <a:lnTo>
                    <a:pt x="168046" y="43218"/>
                  </a:lnTo>
                  <a:lnTo>
                    <a:pt x="170472" y="43218"/>
                  </a:lnTo>
                  <a:close/>
                </a:path>
                <a:path w="208279" h="334010">
                  <a:moveTo>
                    <a:pt x="207797" y="324180"/>
                  </a:moveTo>
                  <a:lnTo>
                    <a:pt x="206819" y="316318"/>
                  </a:lnTo>
                  <a:lnTo>
                    <a:pt x="204851" y="306501"/>
                  </a:lnTo>
                  <a:lnTo>
                    <a:pt x="193586" y="242138"/>
                  </a:lnTo>
                  <a:lnTo>
                    <a:pt x="192087" y="235788"/>
                  </a:lnTo>
                  <a:lnTo>
                    <a:pt x="192608" y="229362"/>
                  </a:lnTo>
                  <a:lnTo>
                    <a:pt x="193586" y="223469"/>
                  </a:lnTo>
                  <a:lnTo>
                    <a:pt x="205841" y="168998"/>
                  </a:lnTo>
                  <a:lnTo>
                    <a:pt x="206362" y="162128"/>
                  </a:lnTo>
                  <a:lnTo>
                    <a:pt x="206819" y="80086"/>
                  </a:lnTo>
                  <a:lnTo>
                    <a:pt x="205308" y="71361"/>
                  </a:lnTo>
                  <a:lnTo>
                    <a:pt x="200507" y="64173"/>
                  </a:lnTo>
                  <a:lnTo>
                    <a:pt x="197523" y="62179"/>
                  </a:lnTo>
                  <a:lnTo>
                    <a:pt x="197523" y="76606"/>
                  </a:lnTo>
                  <a:lnTo>
                    <a:pt x="196532" y="161594"/>
                  </a:lnTo>
                  <a:lnTo>
                    <a:pt x="196011" y="168021"/>
                  </a:lnTo>
                  <a:lnTo>
                    <a:pt x="196011" y="169456"/>
                  </a:lnTo>
                  <a:lnTo>
                    <a:pt x="184226" y="221513"/>
                  </a:lnTo>
                  <a:lnTo>
                    <a:pt x="182778" y="228904"/>
                  </a:lnTo>
                  <a:lnTo>
                    <a:pt x="182257" y="236245"/>
                  </a:lnTo>
                  <a:lnTo>
                    <a:pt x="183769" y="243636"/>
                  </a:lnTo>
                  <a:lnTo>
                    <a:pt x="195033" y="308457"/>
                  </a:lnTo>
                  <a:lnTo>
                    <a:pt x="196011" y="311404"/>
                  </a:lnTo>
                  <a:lnTo>
                    <a:pt x="197523" y="319722"/>
                  </a:lnTo>
                  <a:lnTo>
                    <a:pt x="196989" y="321691"/>
                  </a:lnTo>
                  <a:lnTo>
                    <a:pt x="193370" y="323011"/>
                  </a:lnTo>
                  <a:lnTo>
                    <a:pt x="186702" y="323303"/>
                  </a:lnTo>
                  <a:lnTo>
                    <a:pt x="177812" y="322668"/>
                  </a:lnTo>
                  <a:lnTo>
                    <a:pt x="167513" y="321233"/>
                  </a:lnTo>
                  <a:lnTo>
                    <a:pt x="168503" y="321233"/>
                  </a:lnTo>
                  <a:lnTo>
                    <a:pt x="169024" y="320700"/>
                  </a:lnTo>
                  <a:lnTo>
                    <a:pt x="170002" y="320243"/>
                  </a:lnTo>
                  <a:lnTo>
                    <a:pt x="180289" y="316318"/>
                  </a:lnTo>
                  <a:lnTo>
                    <a:pt x="184746" y="314807"/>
                  </a:lnTo>
                  <a:lnTo>
                    <a:pt x="183769" y="309448"/>
                  </a:lnTo>
                  <a:lnTo>
                    <a:pt x="164109" y="237744"/>
                  </a:lnTo>
                  <a:lnTo>
                    <a:pt x="163131" y="233299"/>
                  </a:lnTo>
                  <a:lnTo>
                    <a:pt x="162610" y="228384"/>
                  </a:lnTo>
                  <a:lnTo>
                    <a:pt x="169481" y="167030"/>
                  </a:lnTo>
                  <a:lnTo>
                    <a:pt x="170002" y="165531"/>
                  </a:lnTo>
                  <a:lnTo>
                    <a:pt x="170472" y="160616"/>
                  </a:lnTo>
                  <a:lnTo>
                    <a:pt x="166547" y="108648"/>
                  </a:lnTo>
                  <a:lnTo>
                    <a:pt x="140512" y="87972"/>
                  </a:lnTo>
                  <a:lnTo>
                    <a:pt x="142951" y="87414"/>
                  </a:lnTo>
                  <a:lnTo>
                    <a:pt x="145897" y="86956"/>
                  </a:lnTo>
                  <a:lnTo>
                    <a:pt x="148856" y="84988"/>
                  </a:lnTo>
                  <a:lnTo>
                    <a:pt x="150355" y="82042"/>
                  </a:lnTo>
                  <a:lnTo>
                    <a:pt x="152323" y="79552"/>
                  </a:lnTo>
                  <a:lnTo>
                    <a:pt x="152781" y="76149"/>
                  </a:lnTo>
                  <a:lnTo>
                    <a:pt x="152311" y="74752"/>
                  </a:lnTo>
                  <a:lnTo>
                    <a:pt x="159562" y="72885"/>
                  </a:lnTo>
                  <a:lnTo>
                    <a:pt x="184226" y="66789"/>
                  </a:lnTo>
                  <a:lnTo>
                    <a:pt x="187693" y="66789"/>
                  </a:lnTo>
                  <a:lnTo>
                    <a:pt x="191096" y="68300"/>
                  </a:lnTo>
                  <a:lnTo>
                    <a:pt x="196011" y="73202"/>
                  </a:lnTo>
                  <a:lnTo>
                    <a:pt x="197523" y="76606"/>
                  </a:lnTo>
                  <a:lnTo>
                    <a:pt x="197523" y="62179"/>
                  </a:lnTo>
                  <a:lnTo>
                    <a:pt x="193217" y="59296"/>
                  </a:lnTo>
                  <a:lnTo>
                    <a:pt x="184226" y="57492"/>
                  </a:lnTo>
                  <a:lnTo>
                    <a:pt x="182905" y="57340"/>
                  </a:lnTo>
                  <a:lnTo>
                    <a:pt x="178142" y="58254"/>
                  </a:lnTo>
                  <a:lnTo>
                    <a:pt x="166484" y="61125"/>
                  </a:lnTo>
                  <a:lnTo>
                    <a:pt x="147688" y="65963"/>
                  </a:lnTo>
                  <a:lnTo>
                    <a:pt x="146888" y="64820"/>
                  </a:lnTo>
                  <a:lnTo>
                    <a:pt x="142494" y="63080"/>
                  </a:lnTo>
                  <a:lnTo>
                    <a:pt x="142494" y="75628"/>
                  </a:lnTo>
                  <a:lnTo>
                    <a:pt x="142494" y="76606"/>
                  </a:lnTo>
                  <a:lnTo>
                    <a:pt x="141973" y="77139"/>
                  </a:lnTo>
                  <a:lnTo>
                    <a:pt x="141973" y="77597"/>
                  </a:lnTo>
                  <a:lnTo>
                    <a:pt x="141516" y="78117"/>
                  </a:lnTo>
                  <a:lnTo>
                    <a:pt x="140538" y="78117"/>
                  </a:lnTo>
                  <a:lnTo>
                    <a:pt x="118846" y="83032"/>
                  </a:lnTo>
                  <a:lnTo>
                    <a:pt x="91871" y="90360"/>
                  </a:lnTo>
                  <a:lnTo>
                    <a:pt x="90360" y="90360"/>
                  </a:lnTo>
                  <a:lnTo>
                    <a:pt x="49758" y="106057"/>
                  </a:lnTo>
                  <a:lnTo>
                    <a:pt x="45631" y="142709"/>
                  </a:lnTo>
                  <a:lnTo>
                    <a:pt x="45681" y="162585"/>
                  </a:lnTo>
                  <a:lnTo>
                    <a:pt x="46151" y="167487"/>
                  </a:lnTo>
                  <a:lnTo>
                    <a:pt x="46240" y="170434"/>
                  </a:lnTo>
                  <a:lnTo>
                    <a:pt x="50076" y="229895"/>
                  </a:lnTo>
                  <a:lnTo>
                    <a:pt x="49098" y="236766"/>
                  </a:lnTo>
                  <a:lnTo>
                    <a:pt x="47129" y="243116"/>
                  </a:lnTo>
                  <a:lnTo>
                    <a:pt x="25057" y="310883"/>
                  </a:lnTo>
                  <a:lnTo>
                    <a:pt x="24079" y="315798"/>
                  </a:lnTo>
                  <a:lnTo>
                    <a:pt x="28003" y="317754"/>
                  </a:lnTo>
                  <a:lnTo>
                    <a:pt x="38290" y="322211"/>
                  </a:lnTo>
                  <a:lnTo>
                    <a:pt x="38811" y="322668"/>
                  </a:lnTo>
                  <a:lnTo>
                    <a:pt x="39789" y="322668"/>
                  </a:lnTo>
                  <a:lnTo>
                    <a:pt x="40779" y="323189"/>
                  </a:lnTo>
                  <a:lnTo>
                    <a:pt x="30492" y="324218"/>
                  </a:lnTo>
                  <a:lnTo>
                    <a:pt x="21590" y="324408"/>
                  </a:lnTo>
                  <a:lnTo>
                    <a:pt x="14922" y="323862"/>
                  </a:lnTo>
                  <a:lnTo>
                    <a:pt x="11303" y="322668"/>
                  </a:lnTo>
                  <a:lnTo>
                    <a:pt x="10782" y="320243"/>
                  </a:lnTo>
                  <a:lnTo>
                    <a:pt x="12738" y="311861"/>
                  </a:lnTo>
                  <a:lnTo>
                    <a:pt x="13728" y="308914"/>
                  </a:lnTo>
                  <a:lnTo>
                    <a:pt x="28587" y="243116"/>
                  </a:lnTo>
                  <a:lnTo>
                    <a:pt x="29972" y="237223"/>
                  </a:lnTo>
                  <a:lnTo>
                    <a:pt x="30391" y="230873"/>
                  </a:lnTo>
                  <a:lnTo>
                    <a:pt x="30327" y="229895"/>
                  </a:lnTo>
                  <a:lnTo>
                    <a:pt x="28981" y="223469"/>
                  </a:lnTo>
                  <a:lnTo>
                    <a:pt x="26365" y="207949"/>
                  </a:lnTo>
                  <a:lnTo>
                    <a:pt x="23456" y="190525"/>
                  </a:lnTo>
                  <a:lnTo>
                    <a:pt x="20142" y="170434"/>
                  </a:lnTo>
                  <a:lnTo>
                    <a:pt x="19621" y="168998"/>
                  </a:lnTo>
                  <a:lnTo>
                    <a:pt x="19646" y="159639"/>
                  </a:lnTo>
                  <a:lnTo>
                    <a:pt x="23126" y="80543"/>
                  </a:lnTo>
                  <a:lnTo>
                    <a:pt x="23545" y="73660"/>
                  </a:lnTo>
                  <a:lnTo>
                    <a:pt x="29438" y="67767"/>
                  </a:lnTo>
                  <a:lnTo>
                    <a:pt x="36842" y="68300"/>
                  </a:lnTo>
                  <a:lnTo>
                    <a:pt x="37833" y="68300"/>
                  </a:lnTo>
                  <a:lnTo>
                    <a:pt x="40779" y="69278"/>
                  </a:lnTo>
                  <a:lnTo>
                    <a:pt x="41757" y="69278"/>
                  </a:lnTo>
                  <a:lnTo>
                    <a:pt x="89903" y="84467"/>
                  </a:lnTo>
                  <a:lnTo>
                    <a:pt x="135039" y="74650"/>
                  </a:lnTo>
                  <a:lnTo>
                    <a:pt x="139547" y="73660"/>
                  </a:lnTo>
                  <a:lnTo>
                    <a:pt x="140538" y="73202"/>
                  </a:lnTo>
                  <a:lnTo>
                    <a:pt x="141516" y="73660"/>
                  </a:lnTo>
                  <a:lnTo>
                    <a:pt x="141973" y="74193"/>
                  </a:lnTo>
                  <a:lnTo>
                    <a:pt x="142494" y="75628"/>
                  </a:lnTo>
                  <a:lnTo>
                    <a:pt x="142494" y="63080"/>
                  </a:lnTo>
                  <a:lnTo>
                    <a:pt x="141973" y="62865"/>
                  </a:lnTo>
                  <a:lnTo>
                    <a:pt x="137579" y="64363"/>
                  </a:lnTo>
                  <a:lnTo>
                    <a:pt x="120802" y="68021"/>
                  </a:lnTo>
                  <a:lnTo>
                    <a:pt x="100838" y="62318"/>
                  </a:lnTo>
                  <a:lnTo>
                    <a:pt x="100838" y="72377"/>
                  </a:lnTo>
                  <a:lnTo>
                    <a:pt x="90360" y="74650"/>
                  </a:lnTo>
                  <a:lnTo>
                    <a:pt x="78892" y="71043"/>
                  </a:lnTo>
                  <a:lnTo>
                    <a:pt x="78574" y="70713"/>
                  </a:lnTo>
                  <a:lnTo>
                    <a:pt x="78105" y="69735"/>
                  </a:lnTo>
                  <a:lnTo>
                    <a:pt x="78105" y="68757"/>
                  </a:lnTo>
                  <a:lnTo>
                    <a:pt x="78574" y="67310"/>
                  </a:lnTo>
                  <a:lnTo>
                    <a:pt x="80073" y="66789"/>
                  </a:lnTo>
                  <a:lnTo>
                    <a:pt x="81064" y="66789"/>
                  </a:lnTo>
                  <a:lnTo>
                    <a:pt x="100838" y="72377"/>
                  </a:lnTo>
                  <a:lnTo>
                    <a:pt x="100838" y="62318"/>
                  </a:lnTo>
                  <a:lnTo>
                    <a:pt x="84010" y="57492"/>
                  </a:lnTo>
                  <a:lnTo>
                    <a:pt x="77584" y="55981"/>
                  </a:lnTo>
                  <a:lnTo>
                    <a:pt x="70713" y="59918"/>
                  </a:lnTo>
                  <a:lnTo>
                    <a:pt x="68745" y="66332"/>
                  </a:lnTo>
                  <a:lnTo>
                    <a:pt x="68427" y="67754"/>
                  </a:lnTo>
                  <a:lnTo>
                    <a:pt x="45161" y="60439"/>
                  </a:lnTo>
                  <a:lnTo>
                    <a:pt x="44183" y="59918"/>
                  </a:lnTo>
                  <a:lnTo>
                    <a:pt x="39789" y="58470"/>
                  </a:lnTo>
                  <a:lnTo>
                    <a:pt x="37299" y="58470"/>
                  </a:lnTo>
                  <a:lnTo>
                    <a:pt x="9791" y="159639"/>
                  </a:lnTo>
                  <a:lnTo>
                    <a:pt x="9791" y="162585"/>
                  </a:lnTo>
                  <a:lnTo>
                    <a:pt x="10210" y="168478"/>
                  </a:lnTo>
                  <a:lnTo>
                    <a:pt x="10312" y="171945"/>
                  </a:lnTo>
                  <a:lnTo>
                    <a:pt x="13868" y="192062"/>
                  </a:lnTo>
                  <a:lnTo>
                    <a:pt x="16916" y="209626"/>
                  </a:lnTo>
                  <a:lnTo>
                    <a:pt x="19621" y="225437"/>
                  </a:lnTo>
                  <a:lnTo>
                    <a:pt x="20599" y="230873"/>
                  </a:lnTo>
                  <a:lnTo>
                    <a:pt x="20142" y="236245"/>
                  </a:lnTo>
                  <a:lnTo>
                    <a:pt x="19164" y="241681"/>
                  </a:lnTo>
                  <a:lnTo>
                    <a:pt x="4876" y="304012"/>
                  </a:lnTo>
                  <a:lnTo>
                    <a:pt x="4419" y="306501"/>
                  </a:lnTo>
                  <a:lnTo>
                    <a:pt x="101" y="323646"/>
                  </a:lnTo>
                  <a:lnTo>
                    <a:pt x="0" y="324218"/>
                  </a:lnTo>
                  <a:lnTo>
                    <a:pt x="3898" y="328625"/>
                  </a:lnTo>
                  <a:lnTo>
                    <a:pt x="7823" y="333019"/>
                  </a:lnTo>
                  <a:lnTo>
                    <a:pt x="16217" y="333997"/>
                  </a:lnTo>
                  <a:lnTo>
                    <a:pt x="34353" y="333997"/>
                  </a:lnTo>
                  <a:lnTo>
                    <a:pt x="43726" y="332562"/>
                  </a:lnTo>
                  <a:lnTo>
                    <a:pt x="48107" y="332028"/>
                  </a:lnTo>
                  <a:lnTo>
                    <a:pt x="50076" y="332028"/>
                  </a:lnTo>
                  <a:lnTo>
                    <a:pt x="51587" y="331050"/>
                  </a:lnTo>
                  <a:lnTo>
                    <a:pt x="53022" y="330073"/>
                  </a:lnTo>
                  <a:lnTo>
                    <a:pt x="54533" y="328625"/>
                  </a:lnTo>
                  <a:lnTo>
                    <a:pt x="55511" y="326136"/>
                  </a:lnTo>
                  <a:lnTo>
                    <a:pt x="55511" y="324408"/>
                  </a:lnTo>
                  <a:lnTo>
                    <a:pt x="55626" y="322668"/>
                  </a:lnTo>
                  <a:lnTo>
                    <a:pt x="55968" y="319722"/>
                  </a:lnTo>
                  <a:lnTo>
                    <a:pt x="52565" y="318287"/>
                  </a:lnTo>
                  <a:lnTo>
                    <a:pt x="42214" y="313372"/>
                  </a:lnTo>
                  <a:lnTo>
                    <a:pt x="35344" y="309905"/>
                  </a:lnTo>
                  <a:lnTo>
                    <a:pt x="56489" y="246062"/>
                  </a:lnTo>
                  <a:lnTo>
                    <a:pt x="58915" y="238201"/>
                  </a:lnTo>
                  <a:lnTo>
                    <a:pt x="59842" y="230873"/>
                  </a:lnTo>
                  <a:lnTo>
                    <a:pt x="59880" y="229895"/>
                  </a:lnTo>
                  <a:lnTo>
                    <a:pt x="59448" y="222034"/>
                  </a:lnTo>
                  <a:lnTo>
                    <a:pt x="56007" y="168998"/>
                  </a:lnTo>
                  <a:lnTo>
                    <a:pt x="55968" y="167030"/>
                  </a:lnTo>
                  <a:lnTo>
                    <a:pt x="55511" y="162585"/>
                  </a:lnTo>
                  <a:lnTo>
                    <a:pt x="55511" y="142709"/>
                  </a:lnTo>
                  <a:lnTo>
                    <a:pt x="65112" y="103162"/>
                  </a:lnTo>
                  <a:lnTo>
                    <a:pt x="90881" y="100177"/>
                  </a:lnTo>
                  <a:lnTo>
                    <a:pt x="92329" y="99720"/>
                  </a:lnTo>
                  <a:lnTo>
                    <a:pt x="93827" y="99720"/>
                  </a:lnTo>
                  <a:lnTo>
                    <a:pt x="120142" y="92659"/>
                  </a:lnTo>
                  <a:lnTo>
                    <a:pt x="136715" y="96735"/>
                  </a:lnTo>
                  <a:lnTo>
                    <a:pt x="160286" y="141465"/>
                  </a:lnTo>
                  <a:lnTo>
                    <a:pt x="160642" y="160159"/>
                  </a:lnTo>
                  <a:lnTo>
                    <a:pt x="160185" y="164541"/>
                  </a:lnTo>
                  <a:lnTo>
                    <a:pt x="160185" y="166052"/>
                  </a:lnTo>
                  <a:lnTo>
                    <a:pt x="153758" y="222491"/>
                  </a:lnTo>
                  <a:lnTo>
                    <a:pt x="152781" y="228384"/>
                  </a:lnTo>
                  <a:lnTo>
                    <a:pt x="153301" y="234276"/>
                  </a:lnTo>
                  <a:lnTo>
                    <a:pt x="154749" y="240169"/>
                  </a:lnTo>
                  <a:lnTo>
                    <a:pt x="173418" y="308457"/>
                  </a:lnTo>
                  <a:lnTo>
                    <a:pt x="171450" y="309448"/>
                  </a:lnTo>
                  <a:lnTo>
                    <a:pt x="168503" y="310426"/>
                  </a:lnTo>
                  <a:lnTo>
                    <a:pt x="155727" y="315341"/>
                  </a:lnTo>
                  <a:lnTo>
                    <a:pt x="152323" y="316776"/>
                  </a:lnTo>
                  <a:lnTo>
                    <a:pt x="152323" y="323646"/>
                  </a:lnTo>
                  <a:lnTo>
                    <a:pt x="153301" y="325678"/>
                  </a:lnTo>
                  <a:lnTo>
                    <a:pt x="154749" y="327647"/>
                  </a:lnTo>
                  <a:lnTo>
                    <a:pt x="157695" y="329615"/>
                  </a:lnTo>
                  <a:lnTo>
                    <a:pt x="159664" y="329615"/>
                  </a:lnTo>
                  <a:lnTo>
                    <a:pt x="164503" y="330746"/>
                  </a:lnTo>
                  <a:lnTo>
                    <a:pt x="171145" y="331851"/>
                  </a:lnTo>
                  <a:lnTo>
                    <a:pt x="178803" y="332689"/>
                  </a:lnTo>
                  <a:lnTo>
                    <a:pt x="186715" y="333019"/>
                  </a:lnTo>
                  <a:lnTo>
                    <a:pt x="193586" y="333019"/>
                  </a:lnTo>
                  <a:lnTo>
                    <a:pt x="200469" y="332028"/>
                  </a:lnTo>
                  <a:lnTo>
                    <a:pt x="203873" y="328625"/>
                  </a:lnTo>
                  <a:lnTo>
                    <a:pt x="207797" y="324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11257" y="3254437"/>
              <a:ext cx="183269" cy="49899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271117" y="1424380"/>
              <a:ext cx="1158240" cy="1409700"/>
            </a:xfrm>
            <a:custGeom>
              <a:avLst/>
              <a:gdLst/>
              <a:ahLst/>
              <a:cxnLst/>
              <a:rect l="l" t="t" r="r" b="b"/>
              <a:pathLst>
                <a:path w="1158239" h="1409700">
                  <a:moveTo>
                    <a:pt x="286004" y="978877"/>
                  </a:moveTo>
                  <a:lnTo>
                    <a:pt x="285546" y="972451"/>
                  </a:lnTo>
                  <a:lnTo>
                    <a:pt x="282549" y="966990"/>
                  </a:lnTo>
                  <a:lnTo>
                    <a:pt x="279654" y="961199"/>
                  </a:lnTo>
                  <a:lnTo>
                    <a:pt x="275729" y="958062"/>
                  </a:lnTo>
                  <a:lnTo>
                    <a:pt x="275729" y="974420"/>
                  </a:lnTo>
                  <a:lnTo>
                    <a:pt x="275729" y="978344"/>
                  </a:lnTo>
                  <a:lnTo>
                    <a:pt x="274739" y="981290"/>
                  </a:lnTo>
                  <a:lnTo>
                    <a:pt x="274218" y="982802"/>
                  </a:lnTo>
                  <a:lnTo>
                    <a:pt x="273761" y="983780"/>
                  </a:lnTo>
                  <a:lnTo>
                    <a:pt x="273240" y="984237"/>
                  </a:lnTo>
                  <a:lnTo>
                    <a:pt x="271792" y="986205"/>
                  </a:lnTo>
                  <a:lnTo>
                    <a:pt x="270294" y="988174"/>
                  </a:lnTo>
                  <a:lnTo>
                    <a:pt x="267868" y="989152"/>
                  </a:lnTo>
                  <a:lnTo>
                    <a:pt x="265899" y="990130"/>
                  </a:lnTo>
                  <a:lnTo>
                    <a:pt x="263410" y="990663"/>
                  </a:lnTo>
                  <a:lnTo>
                    <a:pt x="260985" y="990130"/>
                  </a:lnTo>
                  <a:lnTo>
                    <a:pt x="257060" y="990130"/>
                  </a:lnTo>
                  <a:lnTo>
                    <a:pt x="199542" y="1157617"/>
                  </a:lnTo>
                  <a:lnTo>
                    <a:pt x="202501" y="1159586"/>
                  </a:lnTo>
                  <a:lnTo>
                    <a:pt x="229247" y="1187437"/>
                  </a:lnTo>
                  <a:lnTo>
                    <a:pt x="245605" y="1221308"/>
                  </a:lnTo>
                  <a:lnTo>
                    <a:pt x="250710" y="1258582"/>
                  </a:lnTo>
                  <a:lnTo>
                    <a:pt x="243763" y="1296631"/>
                  </a:lnTo>
                  <a:lnTo>
                    <a:pt x="219265" y="1337564"/>
                  </a:lnTo>
                  <a:lnTo>
                    <a:pt x="182168" y="1365097"/>
                  </a:lnTo>
                  <a:lnTo>
                    <a:pt x="137426" y="1376692"/>
                  </a:lnTo>
                  <a:lnTo>
                    <a:pt x="89979" y="1369834"/>
                  </a:lnTo>
                  <a:lnTo>
                    <a:pt x="49504" y="1346123"/>
                  </a:lnTo>
                  <a:lnTo>
                    <a:pt x="21196" y="1308417"/>
                  </a:lnTo>
                  <a:lnTo>
                    <a:pt x="9525" y="1262824"/>
                  </a:lnTo>
                  <a:lnTo>
                    <a:pt x="10553" y="1239291"/>
                  </a:lnTo>
                  <a:lnTo>
                    <a:pt x="34163" y="1183208"/>
                  </a:lnTo>
                  <a:lnTo>
                    <a:pt x="93306" y="1141374"/>
                  </a:lnTo>
                  <a:lnTo>
                    <a:pt x="130251" y="1135557"/>
                  </a:lnTo>
                  <a:lnTo>
                    <a:pt x="131229" y="1135557"/>
                  </a:lnTo>
                  <a:lnTo>
                    <a:pt x="132219" y="1136015"/>
                  </a:lnTo>
                  <a:lnTo>
                    <a:pt x="135686" y="1136015"/>
                  </a:lnTo>
                  <a:lnTo>
                    <a:pt x="135839" y="1135557"/>
                  </a:lnTo>
                  <a:lnTo>
                    <a:pt x="192671" y="968527"/>
                  </a:lnTo>
                  <a:lnTo>
                    <a:pt x="189725" y="966101"/>
                  </a:lnTo>
                  <a:lnTo>
                    <a:pt x="184810" y="963155"/>
                  </a:lnTo>
                  <a:lnTo>
                    <a:pt x="182841" y="956741"/>
                  </a:lnTo>
                  <a:lnTo>
                    <a:pt x="184810" y="951369"/>
                  </a:lnTo>
                  <a:lnTo>
                    <a:pt x="185267" y="949871"/>
                  </a:lnTo>
                  <a:lnTo>
                    <a:pt x="185788" y="948880"/>
                  </a:lnTo>
                  <a:lnTo>
                    <a:pt x="186258" y="948423"/>
                  </a:lnTo>
                  <a:lnTo>
                    <a:pt x="189725" y="942987"/>
                  </a:lnTo>
                  <a:lnTo>
                    <a:pt x="195618" y="941031"/>
                  </a:lnTo>
                  <a:lnTo>
                    <a:pt x="201510" y="942530"/>
                  </a:lnTo>
                  <a:lnTo>
                    <a:pt x="265899" y="964603"/>
                  </a:lnTo>
                  <a:lnTo>
                    <a:pt x="269303" y="965581"/>
                  </a:lnTo>
                  <a:lnTo>
                    <a:pt x="272249" y="968070"/>
                  </a:lnTo>
                  <a:lnTo>
                    <a:pt x="273761" y="971473"/>
                  </a:lnTo>
                  <a:lnTo>
                    <a:pt x="275729" y="974420"/>
                  </a:lnTo>
                  <a:lnTo>
                    <a:pt x="275729" y="958062"/>
                  </a:lnTo>
                  <a:lnTo>
                    <a:pt x="274739" y="957262"/>
                  </a:lnTo>
                  <a:lnTo>
                    <a:pt x="226326" y="941031"/>
                  </a:lnTo>
                  <a:lnTo>
                    <a:pt x="204457" y="933691"/>
                  </a:lnTo>
                  <a:lnTo>
                    <a:pt x="197002" y="932434"/>
                  </a:lnTo>
                  <a:lnTo>
                    <a:pt x="189776" y="933729"/>
                  </a:lnTo>
                  <a:lnTo>
                    <a:pt x="183375" y="937323"/>
                  </a:lnTo>
                  <a:lnTo>
                    <a:pt x="178396" y="942987"/>
                  </a:lnTo>
                  <a:lnTo>
                    <a:pt x="176949" y="944499"/>
                  </a:lnTo>
                  <a:lnTo>
                    <a:pt x="176428" y="946467"/>
                  </a:lnTo>
                  <a:lnTo>
                    <a:pt x="175971" y="947902"/>
                  </a:lnTo>
                  <a:lnTo>
                    <a:pt x="174675" y="954570"/>
                  </a:lnTo>
                  <a:lnTo>
                    <a:pt x="175171" y="961059"/>
                  </a:lnTo>
                  <a:lnTo>
                    <a:pt x="177406" y="966990"/>
                  </a:lnTo>
                  <a:lnTo>
                    <a:pt x="181343" y="971994"/>
                  </a:lnTo>
                  <a:lnTo>
                    <a:pt x="128803" y="1126197"/>
                  </a:lnTo>
                  <a:lnTo>
                    <a:pt x="89382" y="1132674"/>
                  </a:lnTo>
                  <a:lnTo>
                    <a:pt x="54483" y="1150340"/>
                  </a:lnTo>
                  <a:lnTo>
                    <a:pt x="26403" y="1177671"/>
                  </a:lnTo>
                  <a:lnTo>
                    <a:pt x="7442" y="1213142"/>
                  </a:lnTo>
                  <a:lnTo>
                    <a:pt x="0" y="1263116"/>
                  </a:lnTo>
                  <a:lnTo>
                    <a:pt x="3911" y="1288148"/>
                  </a:lnTo>
                  <a:lnTo>
                    <a:pt x="26022" y="1334452"/>
                  </a:lnTo>
                  <a:lnTo>
                    <a:pt x="63627" y="1368386"/>
                  </a:lnTo>
                  <a:lnTo>
                    <a:pt x="108458" y="1384706"/>
                  </a:lnTo>
                  <a:lnTo>
                    <a:pt x="130251" y="1386522"/>
                  </a:lnTo>
                  <a:lnTo>
                    <a:pt x="169430" y="1380477"/>
                  </a:lnTo>
                  <a:lnTo>
                    <a:pt x="177126" y="1376692"/>
                  </a:lnTo>
                  <a:lnTo>
                    <a:pt x="204774" y="1363141"/>
                  </a:lnTo>
                  <a:lnTo>
                    <a:pt x="233591" y="1335760"/>
                  </a:lnTo>
                  <a:lnTo>
                    <a:pt x="253123" y="1299578"/>
                  </a:lnTo>
                  <a:lnTo>
                    <a:pt x="260629" y="1259547"/>
                  </a:lnTo>
                  <a:lnTo>
                    <a:pt x="255638" y="1220089"/>
                  </a:lnTo>
                  <a:lnTo>
                    <a:pt x="238950" y="1184046"/>
                  </a:lnTo>
                  <a:lnTo>
                    <a:pt x="211340" y="1154214"/>
                  </a:lnTo>
                  <a:lnTo>
                    <a:pt x="263931" y="999959"/>
                  </a:lnTo>
                  <a:lnTo>
                    <a:pt x="266877" y="999959"/>
                  </a:lnTo>
                  <a:lnTo>
                    <a:pt x="269303" y="998969"/>
                  </a:lnTo>
                  <a:lnTo>
                    <a:pt x="272249" y="997991"/>
                  </a:lnTo>
                  <a:lnTo>
                    <a:pt x="283057" y="986726"/>
                  </a:lnTo>
                  <a:lnTo>
                    <a:pt x="284048" y="984770"/>
                  </a:lnTo>
                  <a:lnTo>
                    <a:pt x="286004" y="978877"/>
                  </a:lnTo>
                  <a:close/>
                </a:path>
                <a:path w="1158239" h="1409700">
                  <a:moveTo>
                    <a:pt x="1157617" y="1361452"/>
                  </a:moveTo>
                  <a:lnTo>
                    <a:pt x="948524" y="966558"/>
                  </a:lnTo>
                  <a:lnTo>
                    <a:pt x="951750" y="966558"/>
                  </a:lnTo>
                  <a:lnTo>
                    <a:pt x="951750" y="956741"/>
                  </a:lnTo>
                  <a:lnTo>
                    <a:pt x="943317" y="956741"/>
                  </a:lnTo>
                  <a:lnTo>
                    <a:pt x="940485" y="951369"/>
                  </a:lnTo>
                  <a:lnTo>
                    <a:pt x="940485" y="918235"/>
                  </a:lnTo>
                  <a:lnTo>
                    <a:pt x="940485" y="917981"/>
                  </a:lnTo>
                  <a:lnTo>
                    <a:pt x="951750" y="917981"/>
                  </a:lnTo>
                  <a:lnTo>
                    <a:pt x="951750" y="908621"/>
                  </a:lnTo>
                  <a:lnTo>
                    <a:pt x="940485" y="908621"/>
                  </a:lnTo>
                  <a:lnTo>
                    <a:pt x="940485" y="908075"/>
                  </a:lnTo>
                  <a:lnTo>
                    <a:pt x="940485" y="869988"/>
                  </a:lnTo>
                  <a:lnTo>
                    <a:pt x="940485" y="869861"/>
                  </a:lnTo>
                  <a:lnTo>
                    <a:pt x="951750" y="869861"/>
                  </a:lnTo>
                  <a:lnTo>
                    <a:pt x="951750" y="860031"/>
                  </a:lnTo>
                  <a:lnTo>
                    <a:pt x="940485" y="860031"/>
                  </a:lnTo>
                  <a:lnTo>
                    <a:pt x="940485" y="859828"/>
                  </a:lnTo>
                  <a:lnTo>
                    <a:pt x="940485" y="821728"/>
                  </a:lnTo>
                  <a:lnTo>
                    <a:pt x="951750" y="821664"/>
                  </a:lnTo>
                  <a:lnTo>
                    <a:pt x="951750" y="811847"/>
                  </a:lnTo>
                  <a:lnTo>
                    <a:pt x="940485" y="811847"/>
                  </a:lnTo>
                  <a:lnTo>
                    <a:pt x="940485" y="811580"/>
                  </a:lnTo>
                  <a:lnTo>
                    <a:pt x="940485" y="773544"/>
                  </a:lnTo>
                  <a:lnTo>
                    <a:pt x="930668" y="773544"/>
                  </a:lnTo>
                  <a:lnTo>
                    <a:pt x="930668" y="811580"/>
                  </a:lnTo>
                  <a:lnTo>
                    <a:pt x="930668" y="821728"/>
                  </a:lnTo>
                  <a:lnTo>
                    <a:pt x="930668" y="956322"/>
                  </a:lnTo>
                  <a:lnTo>
                    <a:pt x="892340" y="956322"/>
                  </a:lnTo>
                  <a:lnTo>
                    <a:pt x="818134" y="956322"/>
                  </a:lnTo>
                  <a:lnTo>
                    <a:pt x="779297" y="956322"/>
                  </a:lnTo>
                  <a:lnTo>
                    <a:pt x="779297" y="955763"/>
                  </a:lnTo>
                  <a:lnTo>
                    <a:pt x="779297" y="918235"/>
                  </a:lnTo>
                  <a:lnTo>
                    <a:pt x="930668" y="918235"/>
                  </a:lnTo>
                  <a:lnTo>
                    <a:pt x="930668" y="908075"/>
                  </a:lnTo>
                  <a:lnTo>
                    <a:pt x="779297" y="908075"/>
                  </a:lnTo>
                  <a:lnTo>
                    <a:pt x="779297" y="869988"/>
                  </a:lnTo>
                  <a:lnTo>
                    <a:pt x="930668" y="869988"/>
                  </a:lnTo>
                  <a:lnTo>
                    <a:pt x="930668" y="859828"/>
                  </a:lnTo>
                  <a:lnTo>
                    <a:pt x="779297" y="859828"/>
                  </a:lnTo>
                  <a:lnTo>
                    <a:pt x="779297" y="821728"/>
                  </a:lnTo>
                  <a:lnTo>
                    <a:pt x="930668" y="821728"/>
                  </a:lnTo>
                  <a:lnTo>
                    <a:pt x="930668" y="811580"/>
                  </a:lnTo>
                  <a:lnTo>
                    <a:pt x="779297" y="811580"/>
                  </a:lnTo>
                  <a:lnTo>
                    <a:pt x="779297" y="773480"/>
                  </a:lnTo>
                  <a:lnTo>
                    <a:pt x="940485" y="773480"/>
                  </a:lnTo>
                  <a:lnTo>
                    <a:pt x="940485" y="763714"/>
                  </a:lnTo>
                  <a:lnTo>
                    <a:pt x="940485" y="763320"/>
                  </a:lnTo>
                  <a:lnTo>
                    <a:pt x="940485" y="725233"/>
                  </a:lnTo>
                  <a:lnTo>
                    <a:pt x="940485" y="724954"/>
                  </a:lnTo>
                  <a:lnTo>
                    <a:pt x="951750" y="724954"/>
                  </a:lnTo>
                  <a:lnTo>
                    <a:pt x="951750" y="715594"/>
                  </a:lnTo>
                  <a:lnTo>
                    <a:pt x="940485" y="715594"/>
                  </a:lnTo>
                  <a:lnTo>
                    <a:pt x="940485" y="715073"/>
                  </a:lnTo>
                  <a:lnTo>
                    <a:pt x="940485" y="676973"/>
                  </a:lnTo>
                  <a:lnTo>
                    <a:pt x="940485" y="676770"/>
                  </a:lnTo>
                  <a:lnTo>
                    <a:pt x="951750" y="676770"/>
                  </a:lnTo>
                  <a:lnTo>
                    <a:pt x="951750" y="666940"/>
                  </a:lnTo>
                  <a:lnTo>
                    <a:pt x="940485" y="666940"/>
                  </a:lnTo>
                  <a:lnTo>
                    <a:pt x="940485" y="628726"/>
                  </a:lnTo>
                  <a:lnTo>
                    <a:pt x="951750" y="628637"/>
                  </a:lnTo>
                  <a:lnTo>
                    <a:pt x="951750" y="618820"/>
                  </a:lnTo>
                  <a:lnTo>
                    <a:pt x="940485" y="618820"/>
                  </a:lnTo>
                  <a:lnTo>
                    <a:pt x="940485" y="618566"/>
                  </a:lnTo>
                  <a:lnTo>
                    <a:pt x="940485" y="580517"/>
                  </a:lnTo>
                  <a:lnTo>
                    <a:pt x="951750" y="580517"/>
                  </a:lnTo>
                  <a:lnTo>
                    <a:pt x="951750" y="570699"/>
                  </a:lnTo>
                  <a:lnTo>
                    <a:pt x="940485" y="570699"/>
                  </a:lnTo>
                  <a:lnTo>
                    <a:pt x="940485" y="570318"/>
                  </a:lnTo>
                  <a:lnTo>
                    <a:pt x="940485" y="548728"/>
                  </a:lnTo>
                  <a:lnTo>
                    <a:pt x="940485" y="548106"/>
                  </a:lnTo>
                  <a:lnTo>
                    <a:pt x="959612" y="548106"/>
                  </a:lnTo>
                  <a:lnTo>
                    <a:pt x="959612" y="538289"/>
                  </a:lnTo>
                  <a:lnTo>
                    <a:pt x="935570" y="538289"/>
                  </a:lnTo>
                  <a:lnTo>
                    <a:pt x="935570" y="538568"/>
                  </a:lnTo>
                  <a:lnTo>
                    <a:pt x="935570" y="580478"/>
                  </a:lnTo>
                  <a:lnTo>
                    <a:pt x="930668" y="580517"/>
                  </a:lnTo>
                  <a:lnTo>
                    <a:pt x="930668" y="618566"/>
                  </a:lnTo>
                  <a:lnTo>
                    <a:pt x="930668" y="763320"/>
                  </a:lnTo>
                  <a:lnTo>
                    <a:pt x="779297" y="763320"/>
                  </a:lnTo>
                  <a:lnTo>
                    <a:pt x="779297" y="725233"/>
                  </a:lnTo>
                  <a:lnTo>
                    <a:pt x="930668" y="725233"/>
                  </a:lnTo>
                  <a:lnTo>
                    <a:pt x="930668" y="715073"/>
                  </a:lnTo>
                  <a:lnTo>
                    <a:pt x="779297" y="715073"/>
                  </a:lnTo>
                  <a:lnTo>
                    <a:pt x="779297" y="676973"/>
                  </a:lnTo>
                  <a:lnTo>
                    <a:pt x="930668" y="676973"/>
                  </a:lnTo>
                  <a:lnTo>
                    <a:pt x="930668" y="666826"/>
                  </a:lnTo>
                  <a:lnTo>
                    <a:pt x="779297" y="666826"/>
                  </a:lnTo>
                  <a:lnTo>
                    <a:pt x="779297" y="628726"/>
                  </a:lnTo>
                  <a:lnTo>
                    <a:pt x="930668" y="628726"/>
                  </a:lnTo>
                  <a:lnTo>
                    <a:pt x="930668" y="618566"/>
                  </a:lnTo>
                  <a:lnTo>
                    <a:pt x="779297" y="618566"/>
                  </a:lnTo>
                  <a:lnTo>
                    <a:pt x="779297" y="580478"/>
                  </a:lnTo>
                  <a:lnTo>
                    <a:pt x="935570" y="580478"/>
                  </a:lnTo>
                  <a:lnTo>
                    <a:pt x="935570" y="538568"/>
                  </a:lnTo>
                  <a:lnTo>
                    <a:pt x="930668" y="538568"/>
                  </a:lnTo>
                  <a:lnTo>
                    <a:pt x="930668" y="548728"/>
                  </a:lnTo>
                  <a:lnTo>
                    <a:pt x="930668" y="570318"/>
                  </a:lnTo>
                  <a:lnTo>
                    <a:pt x="779297" y="570318"/>
                  </a:lnTo>
                  <a:lnTo>
                    <a:pt x="779297" y="548728"/>
                  </a:lnTo>
                  <a:lnTo>
                    <a:pt x="833958" y="548728"/>
                  </a:lnTo>
                  <a:lnTo>
                    <a:pt x="876617" y="548728"/>
                  </a:lnTo>
                  <a:lnTo>
                    <a:pt x="930668" y="548728"/>
                  </a:lnTo>
                  <a:lnTo>
                    <a:pt x="930668" y="538568"/>
                  </a:lnTo>
                  <a:lnTo>
                    <a:pt x="876617" y="538568"/>
                  </a:lnTo>
                  <a:lnTo>
                    <a:pt x="876592" y="527151"/>
                  </a:lnTo>
                  <a:lnTo>
                    <a:pt x="876350" y="527151"/>
                  </a:lnTo>
                  <a:lnTo>
                    <a:pt x="876350" y="301129"/>
                  </a:lnTo>
                  <a:lnTo>
                    <a:pt x="876109" y="301129"/>
                  </a:lnTo>
                  <a:lnTo>
                    <a:pt x="876109" y="292239"/>
                  </a:lnTo>
                  <a:lnTo>
                    <a:pt x="870064" y="292239"/>
                  </a:lnTo>
                  <a:lnTo>
                    <a:pt x="870051" y="291706"/>
                  </a:lnTo>
                  <a:lnTo>
                    <a:pt x="866533" y="192887"/>
                  </a:lnTo>
                  <a:lnTo>
                    <a:pt x="866533" y="527151"/>
                  </a:lnTo>
                  <a:lnTo>
                    <a:pt x="866533" y="538568"/>
                  </a:lnTo>
                  <a:lnTo>
                    <a:pt x="843673" y="538568"/>
                  </a:lnTo>
                  <a:lnTo>
                    <a:pt x="843673" y="527151"/>
                  </a:lnTo>
                  <a:lnTo>
                    <a:pt x="843673" y="301523"/>
                  </a:lnTo>
                  <a:lnTo>
                    <a:pt x="866279" y="301523"/>
                  </a:lnTo>
                  <a:lnTo>
                    <a:pt x="866279" y="527151"/>
                  </a:lnTo>
                  <a:lnTo>
                    <a:pt x="866533" y="527151"/>
                  </a:lnTo>
                  <a:lnTo>
                    <a:pt x="866533" y="192887"/>
                  </a:lnTo>
                  <a:lnTo>
                    <a:pt x="864247" y="128663"/>
                  </a:lnTo>
                  <a:lnTo>
                    <a:pt x="860386" y="20104"/>
                  </a:lnTo>
                  <a:lnTo>
                    <a:pt x="860386" y="291706"/>
                  </a:lnTo>
                  <a:lnTo>
                    <a:pt x="849579" y="291706"/>
                  </a:lnTo>
                  <a:lnTo>
                    <a:pt x="855014" y="128663"/>
                  </a:lnTo>
                  <a:lnTo>
                    <a:pt x="860386" y="291706"/>
                  </a:lnTo>
                  <a:lnTo>
                    <a:pt x="860386" y="20104"/>
                  </a:lnTo>
                  <a:lnTo>
                    <a:pt x="859917" y="6883"/>
                  </a:lnTo>
                  <a:lnTo>
                    <a:pt x="859917" y="4394"/>
                  </a:lnTo>
                  <a:lnTo>
                    <a:pt x="857961" y="0"/>
                  </a:lnTo>
                  <a:lnTo>
                    <a:pt x="852525" y="0"/>
                  </a:lnTo>
                  <a:lnTo>
                    <a:pt x="850557" y="4394"/>
                  </a:lnTo>
                  <a:lnTo>
                    <a:pt x="850099" y="6883"/>
                  </a:lnTo>
                  <a:lnTo>
                    <a:pt x="839889" y="292239"/>
                  </a:lnTo>
                  <a:lnTo>
                    <a:pt x="834377" y="292239"/>
                  </a:lnTo>
                  <a:lnTo>
                    <a:pt x="834377" y="301129"/>
                  </a:lnTo>
                  <a:lnTo>
                    <a:pt x="834377" y="527151"/>
                  </a:lnTo>
                  <a:lnTo>
                    <a:pt x="834237" y="527151"/>
                  </a:lnTo>
                  <a:lnTo>
                    <a:pt x="834237" y="538568"/>
                  </a:lnTo>
                  <a:lnTo>
                    <a:pt x="833958" y="538568"/>
                  </a:lnTo>
                  <a:lnTo>
                    <a:pt x="774382" y="538568"/>
                  </a:lnTo>
                  <a:lnTo>
                    <a:pt x="774382" y="538289"/>
                  </a:lnTo>
                  <a:lnTo>
                    <a:pt x="750341" y="538289"/>
                  </a:lnTo>
                  <a:lnTo>
                    <a:pt x="750341" y="548106"/>
                  </a:lnTo>
                  <a:lnTo>
                    <a:pt x="769988" y="548106"/>
                  </a:lnTo>
                  <a:lnTo>
                    <a:pt x="769988" y="548728"/>
                  </a:lnTo>
                  <a:lnTo>
                    <a:pt x="769988" y="570318"/>
                  </a:lnTo>
                  <a:lnTo>
                    <a:pt x="769988" y="570699"/>
                  </a:lnTo>
                  <a:lnTo>
                    <a:pt x="758659" y="570699"/>
                  </a:lnTo>
                  <a:lnTo>
                    <a:pt x="758659" y="580517"/>
                  </a:lnTo>
                  <a:lnTo>
                    <a:pt x="769988" y="580517"/>
                  </a:lnTo>
                  <a:lnTo>
                    <a:pt x="769988" y="618566"/>
                  </a:lnTo>
                  <a:lnTo>
                    <a:pt x="769988" y="618820"/>
                  </a:lnTo>
                  <a:lnTo>
                    <a:pt x="758659" y="618820"/>
                  </a:lnTo>
                  <a:lnTo>
                    <a:pt x="758659" y="628637"/>
                  </a:lnTo>
                  <a:lnTo>
                    <a:pt x="769988" y="628637"/>
                  </a:lnTo>
                  <a:lnTo>
                    <a:pt x="769988" y="666826"/>
                  </a:lnTo>
                  <a:lnTo>
                    <a:pt x="758659" y="666940"/>
                  </a:lnTo>
                  <a:lnTo>
                    <a:pt x="758659" y="676770"/>
                  </a:lnTo>
                  <a:lnTo>
                    <a:pt x="769988" y="676770"/>
                  </a:lnTo>
                  <a:lnTo>
                    <a:pt x="769988" y="676973"/>
                  </a:lnTo>
                  <a:lnTo>
                    <a:pt x="769988" y="715073"/>
                  </a:lnTo>
                  <a:lnTo>
                    <a:pt x="769988" y="715594"/>
                  </a:lnTo>
                  <a:lnTo>
                    <a:pt x="758659" y="715594"/>
                  </a:lnTo>
                  <a:lnTo>
                    <a:pt x="758659" y="724954"/>
                  </a:lnTo>
                  <a:lnTo>
                    <a:pt x="769988" y="724954"/>
                  </a:lnTo>
                  <a:lnTo>
                    <a:pt x="769988" y="725233"/>
                  </a:lnTo>
                  <a:lnTo>
                    <a:pt x="769988" y="763320"/>
                  </a:lnTo>
                  <a:lnTo>
                    <a:pt x="769988" y="763714"/>
                  </a:lnTo>
                  <a:lnTo>
                    <a:pt x="758659" y="763714"/>
                  </a:lnTo>
                  <a:lnTo>
                    <a:pt x="758659" y="773544"/>
                  </a:lnTo>
                  <a:lnTo>
                    <a:pt x="769988" y="773544"/>
                  </a:lnTo>
                  <a:lnTo>
                    <a:pt x="769988" y="811580"/>
                  </a:lnTo>
                  <a:lnTo>
                    <a:pt x="769988" y="811847"/>
                  </a:lnTo>
                  <a:lnTo>
                    <a:pt x="758659" y="811847"/>
                  </a:lnTo>
                  <a:lnTo>
                    <a:pt x="758659" y="821664"/>
                  </a:lnTo>
                  <a:lnTo>
                    <a:pt x="769988" y="821664"/>
                  </a:lnTo>
                  <a:lnTo>
                    <a:pt x="769988" y="859828"/>
                  </a:lnTo>
                  <a:lnTo>
                    <a:pt x="769988" y="860031"/>
                  </a:lnTo>
                  <a:lnTo>
                    <a:pt x="758659" y="860031"/>
                  </a:lnTo>
                  <a:lnTo>
                    <a:pt x="758659" y="869861"/>
                  </a:lnTo>
                  <a:lnTo>
                    <a:pt x="769988" y="869861"/>
                  </a:lnTo>
                  <a:lnTo>
                    <a:pt x="769988" y="869988"/>
                  </a:lnTo>
                  <a:lnTo>
                    <a:pt x="769988" y="908075"/>
                  </a:lnTo>
                  <a:lnTo>
                    <a:pt x="769988" y="908621"/>
                  </a:lnTo>
                  <a:lnTo>
                    <a:pt x="758659" y="908621"/>
                  </a:lnTo>
                  <a:lnTo>
                    <a:pt x="758659" y="917981"/>
                  </a:lnTo>
                  <a:lnTo>
                    <a:pt x="769988" y="917981"/>
                  </a:lnTo>
                  <a:lnTo>
                    <a:pt x="769988" y="918235"/>
                  </a:lnTo>
                  <a:lnTo>
                    <a:pt x="769988" y="953223"/>
                  </a:lnTo>
                  <a:lnTo>
                    <a:pt x="768083" y="956741"/>
                  </a:lnTo>
                  <a:lnTo>
                    <a:pt x="758659" y="956741"/>
                  </a:lnTo>
                  <a:lnTo>
                    <a:pt x="758659" y="966558"/>
                  </a:lnTo>
                  <a:lnTo>
                    <a:pt x="762825" y="966558"/>
                  </a:lnTo>
                  <a:lnTo>
                    <a:pt x="529209" y="1401787"/>
                  </a:lnTo>
                  <a:lnTo>
                    <a:pt x="538048" y="1406169"/>
                  </a:lnTo>
                  <a:lnTo>
                    <a:pt x="761644" y="988695"/>
                  </a:lnTo>
                  <a:lnTo>
                    <a:pt x="639318" y="1406690"/>
                  </a:lnTo>
                  <a:lnTo>
                    <a:pt x="648614" y="1409636"/>
                  </a:lnTo>
                  <a:lnTo>
                    <a:pt x="778319" y="966482"/>
                  </a:lnTo>
                  <a:lnTo>
                    <a:pt x="818134" y="966482"/>
                  </a:lnTo>
                  <a:lnTo>
                    <a:pt x="818134" y="1390586"/>
                  </a:lnTo>
                  <a:lnTo>
                    <a:pt x="818134" y="1400746"/>
                  </a:lnTo>
                  <a:lnTo>
                    <a:pt x="892340" y="1400746"/>
                  </a:lnTo>
                  <a:lnTo>
                    <a:pt x="892340" y="1390980"/>
                  </a:lnTo>
                  <a:lnTo>
                    <a:pt x="892340" y="1390586"/>
                  </a:lnTo>
                  <a:lnTo>
                    <a:pt x="892340" y="966558"/>
                  </a:lnTo>
                  <a:lnTo>
                    <a:pt x="882523" y="966558"/>
                  </a:lnTo>
                  <a:lnTo>
                    <a:pt x="882523" y="1390586"/>
                  </a:lnTo>
                  <a:lnTo>
                    <a:pt x="827963" y="1390586"/>
                  </a:lnTo>
                  <a:lnTo>
                    <a:pt x="827963" y="966482"/>
                  </a:lnTo>
                  <a:lnTo>
                    <a:pt x="892340" y="966482"/>
                  </a:lnTo>
                  <a:lnTo>
                    <a:pt x="935570" y="966482"/>
                  </a:lnTo>
                  <a:lnTo>
                    <a:pt x="937361" y="966558"/>
                  </a:lnTo>
                  <a:lnTo>
                    <a:pt x="1148778" y="1365897"/>
                  </a:lnTo>
                  <a:lnTo>
                    <a:pt x="1157617" y="1361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00959" y="2588413"/>
              <a:ext cx="200735" cy="19249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2202245" y="2384586"/>
              <a:ext cx="142240" cy="429259"/>
            </a:xfrm>
            <a:custGeom>
              <a:avLst/>
              <a:gdLst/>
              <a:ahLst/>
              <a:cxnLst/>
              <a:rect l="l" t="t" r="r" b="b"/>
              <a:pathLst>
                <a:path w="142239" h="429260">
                  <a:moveTo>
                    <a:pt x="8842" y="0"/>
                  </a:moveTo>
                  <a:lnTo>
                    <a:pt x="0" y="2946"/>
                  </a:lnTo>
                  <a:lnTo>
                    <a:pt x="132703" y="428803"/>
                  </a:lnTo>
                  <a:lnTo>
                    <a:pt x="142004" y="426315"/>
                  </a:lnTo>
                  <a:lnTo>
                    <a:pt x="88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51783" y="4461229"/>
              <a:ext cx="145410" cy="20284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07136" y="4402302"/>
              <a:ext cx="2900680" cy="1614805"/>
            </a:xfrm>
            <a:custGeom>
              <a:avLst/>
              <a:gdLst/>
              <a:ahLst/>
              <a:cxnLst/>
              <a:rect l="l" t="t" r="r" b="b"/>
              <a:pathLst>
                <a:path w="2900679" h="1614804">
                  <a:moveTo>
                    <a:pt x="32423" y="838885"/>
                  </a:moveTo>
                  <a:lnTo>
                    <a:pt x="0" y="838885"/>
                  </a:lnTo>
                  <a:lnTo>
                    <a:pt x="0" y="1086904"/>
                  </a:lnTo>
                  <a:lnTo>
                    <a:pt x="32423" y="1086904"/>
                  </a:lnTo>
                  <a:lnTo>
                    <a:pt x="32423" y="838885"/>
                  </a:lnTo>
                  <a:close/>
                </a:path>
                <a:path w="2900679" h="1614804">
                  <a:moveTo>
                    <a:pt x="2532938" y="48666"/>
                  </a:moveTo>
                  <a:lnTo>
                    <a:pt x="2529217" y="34112"/>
                  </a:lnTo>
                  <a:lnTo>
                    <a:pt x="2523426" y="25260"/>
                  </a:lnTo>
                  <a:lnTo>
                    <a:pt x="2523426" y="49758"/>
                  </a:lnTo>
                  <a:lnTo>
                    <a:pt x="2522537" y="61874"/>
                  </a:lnTo>
                  <a:lnTo>
                    <a:pt x="2473350" y="269113"/>
                  </a:lnTo>
                  <a:lnTo>
                    <a:pt x="2442895" y="295630"/>
                  </a:lnTo>
                  <a:lnTo>
                    <a:pt x="2436990" y="295173"/>
                  </a:lnTo>
                  <a:lnTo>
                    <a:pt x="2431097" y="293662"/>
                  </a:lnTo>
                  <a:lnTo>
                    <a:pt x="2426716" y="292684"/>
                  </a:lnTo>
                  <a:lnTo>
                    <a:pt x="2424226" y="297141"/>
                  </a:lnTo>
                  <a:lnTo>
                    <a:pt x="2426195" y="292684"/>
                  </a:lnTo>
                  <a:lnTo>
                    <a:pt x="2245868" y="151257"/>
                  </a:lnTo>
                  <a:lnTo>
                    <a:pt x="2146325" y="127685"/>
                  </a:lnTo>
                  <a:lnTo>
                    <a:pt x="2098497" y="116357"/>
                  </a:lnTo>
                  <a:lnTo>
                    <a:pt x="2096008" y="123748"/>
                  </a:lnTo>
                  <a:lnTo>
                    <a:pt x="2093582" y="129641"/>
                  </a:lnTo>
                  <a:lnTo>
                    <a:pt x="2087689" y="133057"/>
                  </a:lnTo>
                  <a:lnTo>
                    <a:pt x="2081263" y="131089"/>
                  </a:lnTo>
                  <a:lnTo>
                    <a:pt x="2080285" y="131089"/>
                  </a:lnTo>
                  <a:lnTo>
                    <a:pt x="2079294" y="130632"/>
                  </a:lnTo>
                  <a:lnTo>
                    <a:pt x="2078316" y="130111"/>
                  </a:lnTo>
                  <a:lnTo>
                    <a:pt x="2072944" y="127685"/>
                  </a:lnTo>
                  <a:lnTo>
                    <a:pt x="2070455" y="122250"/>
                  </a:lnTo>
                  <a:lnTo>
                    <a:pt x="2071966" y="116878"/>
                  </a:lnTo>
                  <a:lnTo>
                    <a:pt x="2094039" y="21082"/>
                  </a:lnTo>
                  <a:lnTo>
                    <a:pt x="2095017" y="17678"/>
                  </a:lnTo>
                  <a:lnTo>
                    <a:pt x="2097506" y="14732"/>
                  </a:lnTo>
                  <a:lnTo>
                    <a:pt x="2100453" y="12776"/>
                  </a:lnTo>
                  <a:lnTo>
                    <a:pt x="2102878" y="10807"/>
                  </a:lnTo>
                  <a:lnTo>
                    <a:pt x="2106345" y="10287"/>
                  </a:lnTo>
                  <a:lnTo>
                    <a:pt x="2109762" y="10807"/>
                  </a:lnTo>
                  <a:lnTo>
                    <a:pt x="2110740" y="11264"/>
                  </a:lnTo>
                  <a:lnTo>
                    <a:pt x="2111718" y="11785"/>
                  </a:lnTo>
                  <a:lnTo>
                    <a:pt x="2112708" y="12242"/>
                  </a:lnTo>
                  <a:lnTo>
                    <a:pt x="2119579" y="22593"/>
                  </a:lnTo>
                  <a:lnTo>
                    <a:pt x="2119071" y="25996"/>
                  </a:lnTo>
                  <a:lnTo>
                    <a:pt x="2118144" y="33401"/>
                  </a:lnTo>
                  <a:lnTo>
                    <a:pt x="2264537" y="68237"/>
                  </a:lnTo>
                  <a:lnTo>
                    <a:pt x="2266035" y="68757"/>
                  </a:lnTo>
                  <a:lnTo>
                    <a:pt x="2311450" y="58407"/>
                  </a:lnTo>
                  <a:lnTo>
                    <a:pt x="2492540" y="17157"/>
                  </a:lnTo>
                  <a:lnTo>
                    <a:pt x="2496934" y="18135"/>
                  </a:lnTo>
                  <a:lnTo>
                    <a:pt x="2499880" y="19126"/>
                  </a:lnTo>
                  <a:lnTo>
                    <a:pt x="2504795" y="21082"/>
                  </a:lnTo>
                  <a:lnTo>
                    <a:pt x="2514142" y="28498"/>
                  </a:lnTo>
                  <a:lnTo>
                    <a:pt x="2520492" y="38341"/>
                  </a:lnTo>
                  <a:lnTo>
                    <a:pt x="2523426" y="49758"/>
                  </a:lnTo>
                  <a:lnTo>
                    <a:pt x="2523426" y="25260"/>
                  </a:lnTo>
                  <a:lnTo>
                    <a:pt x="2494508" y="7861"/>
                  </a:lnTo>
                  <a:lnTo>
                    <a:pt x="2492997" y="7340"/>
                  </a:lnTo>
                  <a:lnTo>
                    <a:pt x="2491028" y="7340"/>
                  </a:lnTo>
                  <a:lnTo>
                    <a:pt x="2489593" y="7861"/>
                  </a:lnTo>
                  <a:lnTo>
                    <a:pt x="2266035" y="58407"/>
                  </a:lnTo>
                  <a:lnTo>
                    <a:pt x="2128951" y="25996"/>
                  </a:lnTo>
                  <a:lnTo>
                    <a:pt x="2129472" y="21082"/>
                  </a:lnTo>
                  <a:lnTo>
                    <a:pt x="2128431" y="16179"/>
                  </a:lnTo>
                  <a:lnTo>
                    <a:pt x="2126005" y="11785"/>
                  </a:lnTo>
                  <a:lnTo>
                    <a:pt x="2124926" y="10287"/>
                  </a:lnTo>
                  <a:lnTo>
                    <a:pt x="2123516" y="8318"/>
                  </a:lnTo>
                  <a:lnTo>
                    <a:pt x="2120569" y="5372"/>
                  </a:lnTo>
                  <a:lnTo>
                    <a:pt x="2117153" y="3403"/>
                  </a:lnTo>
                  <a:lnTo>
                    <a:pt x="2115655" y="2425"/>
                  </a:lnTo>
                  <a:lnTo>
                    <a:pt x="2113686" y="1968"/>
                  </a:lnTo>
                  <a:lnTo>
                    <a:pt x="2106345" y="0"/>
                  </a:lnTo>
                  <a:lnTo>
                    <a:pt x="2099932" y="1447"/>
                  </a:lnTo>
                  <a:lnTo>
                    <a:pt x="2095017" y="4394"/>
                  </a:lnTo>
                  <a:lnTo>
                    <a:pt x="2090102" y="7861"/>
                  </a:lnTo>
                  <a:lnTo>
                    <a:pt x="2086178" y="12776"/>
                  </a:lnTo>
                  <a:lnTo>
                    <a:pt x="2084730" y="19126"/>
                  </a:lnTo>
                  <a:lnTo>
                    <a:pt x="2062137" y="114388"/>
                  </a:lnTo>
                  <a:lnTo>
                    <a:pt x="2077339" y="140449"/>
                  </a:lnTo>
                  <a:lnTo>
                    <a:pt x="2078837" y="140906"/>
                  </a:lnTo>
                  <a:lnTo>
                    <a:pt x="2104847" y="127685"/>
                  </a:lnTo>
                  <a:lnTo>
                    <a:pt x="2240496" y="159639"/>
                  </a:lnTo>
                  <a:lnTo>
                    <a:pt x="2420289" y="300545"/>
                  </a:lnTo>
                  <a:lnTo>
                    <a:pt x="2420823" y="300545"/>
                  </a:lnTo>
                  <a:lnTo>
                    <a:pt x="2421280" y="301066"/>
                  </a:lnTo>
                  <a:lnTo>
                    <a:pt x="2421801" y="301066"/>
                  </a:lnTo>
                  <a:lnTo>
                    <a:pt x="2422779" y="302044"/>
                  </a:lnTo>
                  <a:lnTo>
                    <a:pt x="2423769" y="302044"/>
                  </a:lnTo>
                  <a:lnTo>
                    <a:pt x="2424747" y="302501"/>
                  </a:lnTo>
                  <a:lnTo>
                    <a:pt x="2428671" y="303491"/>
                  </a:lnTo>
                  <a:lnTo>
                    <a:pt x="2433066" y="304469"/>
                  </a:lnTo>
                  <a:lnTo>
                    <a:pt x="2436990" y="304990"/>
                  </a:lnTo>
                  <a:lnTo>
                    <a:pt x="2443873" y="304990"/>
                  </a:lnTo>
                  <a:lnTo>
                    <a:pt x="2466060" y="295630"/>
                  </a:lnTo>
                  <a:lnTo>
                    <a:pt x="2471026" y="291960"/>
                  </a:lnTo>
                  <a:lnTo>
                    <a:pt x="2478252" y="282663"/>
                  </a:lnTo>
                  <a:lnTo>
                    <a:pt x="2482710" y="271602"/>
                  </a:lnTo>
                  <a:lnTo>
                    <a:pt x="2531846" y="64300"/>
                  </a:lnTo>
                  <a:lnTo>
                    <a:pt x="2532938" y="48666"/>
                  </a:lnTo>
                  <a:close/>
                </a:path>
                <a:path w="2900679" h="1614804">
                  <a:moveTo>
                    <a:pt x="2900159" y="1600682"/>
                  </a:moveTo>
                  <a:lnTo>
                    <a:pt x="0" y="1600682"/>
                  </a:lnTo>
                  <a:lnTo>
                    <a:pt x="0" y="1614436"/>
                  </a:lnTo>
                  <a:lnTo>
                    <a:pt x="2900159" y="1614436"/>
                  </a:lnTo>
                  <a:lnTo>
                    <a:pt x="2900159" y="16006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25547" y="5241181"/>
              <a:ext cx="191129" cy="24802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075143" y="5241493"/>
              <a:ext cx="412750" cy="247650"/>
            </a:xfrm>
            <a:custGeom>
              <a:avLst/>
              <a:gdLst/>
              <a:ahLst/>
              <a:cxnLst/>
              <a:rect l="l" t="t" r="r" b="b"/>
              <a:pathLst>
                <a:path w="412750" h="247650">
                  <a:moveTo>
                    <a:pt x="19210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0086" y="26670"/>
                  </a:lnTo>
                  <a:lnTo>
                    <a:pt x="80086" y="247599"/>
                  </a:lnTo>
                  <a:lnTo>
                    <a:pt x="112509" y="247599"/>
                  </a:lnTo>
                  <a:lnTo>
                    <a:pt x="112509" y="26670"/>
                  </a:lnTo>
                  <a:lnTo>
                    <a:pt x="192100" y="26670"/>
                  </a:lnTo>
                  <a:lnTo>
                    <a:pt x="192100" y="0"/>
                  </a:lnTo>
                  <a:close/>
                </a:path>
                <a:path w="412750" h="247650">
                  <a:moveTo>
                    <a:pt x="412750" y="220941"/>
                  </a:moveTo>
                  <a:lnTo>
                    <a:pt x="287909" y="220941"/>
                  </a:lnTo>
                  <a:lnTo>
                    <a:pt x="287909" y="133324"/>
                  </a:lnTo>
                  <a:lnTo>
                    <a:pt x="395516" y="133324"/>
                  </a:lnTo>
                  <a:lnTo>
                    <a:pt x="395516" y="106654"/>
                  </a:lnTo>
                  <a:lnTo>
                    <a:pt x="287909" y="106654"/>
                  </a:lnTo>
                  <a:lnTo>
                    <a:pt x="287909" y="26670"/>
                  </a:lnTo>
                  <a:lnTo>
                    <a:pt x="411238" y="26670"/>
                  </a:lnTo>
                  <a:lnTo>
                    <a:pt x="411238" y="0"/>
                  </a:lnTo>
                  <a:lnTo>
                    <a:pt x="255003" y="0"/>
                  </a:lnTo>
                  <a:lnTo>
                    <a:pt x="255003" y="26670"/>
                  </a:lnTo>
                  <a:lnTo>
                    <a:pt x="255003" y="106654"/>
                  </a:lnTo>
                  <a:lnTo>
                    <a:pt x="255003" y="133324"/>
                  </a:lnTo>
                  <a:lnTo>
                    <a:pt x="255003" y="220941"/>
                  </a:lnTo>
                  <a:lnTo>
                    <a:pt x="255003" y="247599"/>
                  </a:lnTo>
                  <a:lnTo>
                    <a:pt x="412750" y="247599"/>
                  </a:lnTo>
                  <a:lnTo>
                    <a:pt x="412750" y="220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54709" y="5241181"/>
              <a:ext cx="180322" cy="24802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796405" y="5241181"/>
              <a:ext cx="190671" cy="24802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050415" y="5241181"/>
              <a:ext cx="427520" cy="248023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543238" y="5237721"/>
              <a:ext cx="310515" cy="255270"/>
            </a:xfrm>
            <a:custGeom>
              <a:avLst/>
              <a:gdLst/>
              <a:ahLst/>
              <a:cxnLst/>
              <a:rect l="l" t="t" r="r" b="b"/>
              <a:pathLst>
                <a:path w="310514" h="255270">
                  <a:moveTo>
                    <a:pt x="32943" y="3467"/>
                  </a:moveTo>
                  <a:lnTo>
                    <a:pt x="0" y="3467"/>
                  </a:lnTo>
                  <a:lnTo>
                    <a:pt x="0" y="251485"/>
                  </a:lnTo>
                  <a:lnTo>
                    <a:pt x="32943" y="251485"/>
                  </a:lnTo>
                  <a:lnTo>
                    <a:pt x="32943" y="3467"/>
                  </a:lnTo>
                  <a:close/>
                </a:path>
                <a:path w="310514" h="255270">
                  <a:moveTo>
                    <a:pt x="309956" y="117398"/>
                  </a:moveTo>
                  <a:lnTo>
                    <a:pt x="302996" y="70281"/>
                  </a:lnTo>
                  <a:lnTo>
                    <a:pt x="282625" y="32016"/>
                  </a:lnTo>
                  <a:lnTo>
                    <a:pt x="277126" y="26428"/>
                  </a:lnTo>
                  <a:lnTo>
                    <a:pt x="277126" y="138023"/>
                  </a:lnTo>
                  <a:lnTo>
                    <a:pt x="275945" y="158178"/>
                  </a:lnTo>
                  <a:lnTo>
                    <a:pt x="259435" y="203885"/>
                  </a:lnTo>
                  <a:lnTo>
                    <a:pt x="225234" y="225552"/>
                  </a:lnTo>
                  <a:lnTo>
                    <a:pt x="210312" y="226936"/>
                  </a:lnTo>
                  <a:lnTo>
                    <a:pt x="195287" y="225450"/>
                  </a:lnTo>
                  <a:lnTo>
                    <a:pt x="160667" y="202907"/>
                  </a:lnTo>
                  <a:lnTo>
                    <a:pt x="143700" y="155778"/>
                  </a:lnTo>
                  <a:lnTo>
                    <a:pt x="142519" y="117398"/>
                  </a:lnTo>
                  <a:lnTo>
                    <a:pt x="143979" y="97523"/>
                  </a:lnTo>
                  <a:lnTo>
                    <a:pt x="161188" y="51587"/>
                  </a:lnTo>
                  <a:lnTo>
                    <a:pt x="195148" y="29489"/>
                  </a:lnTo>
                  <a:lnTo>
                    <a:pt x="209791" y="28016"/>
                  </a:lnTo>
                  <a:lnTo>
                    <a:pt x="224815" y="29489"/>
                  </a:lnTo>
                  <a:lnTo>
                    <a:pt x="259435" y="51587"/>
                  </a:lnTo>
                  <a:lnTo>
                    <a:pt x="276021" y="98552"/>
                  </a:lnTo>
                  <a:lnTo>
                    <a:pt x="277126" y="138023"/>
                  </a:lnTo>
                  <a:lnTo>
                    <a:pt x="277126" y="26428"/>
                  </a:lnTo>
                  <a:lnTo>
                    <a:pt x="237934" y="3619"/>
                  </a:lnTo>
                  <a:lnTo>
                    <a:pt x="209791" y="0"/>
                  </a:lnTo>
                  <a:lnTo>
                    <a:pt x="195516" y="914"/>
                  </a:lnTo>
                  <a:lnTo>
                    <a:pt x="157721" y="14795"/>
                  </a:lnTo>
                  <a:lnTo>
                    <a:pt x="129501" y="43637"/>
                  </a:lnTo>
                  <a:lnTo>
                    <a:pt x="113347" y="85979"/>
                  </a:lnTo>
                  <a:lnTo>
                    <a:pt x="110121" y="138023"/>
                  </a:lnTo>
                  <a:lnTo>
                    <a:pt x="111112" y="154686"/>
                  </a:lnTo>
                  <a:lnTo>
                    <a:pt x="122872" y="199440"/>
                  </a:lnTo>
                  <a:lnTo>
                    <a:pt x="147447" y="232587"/>
                  </a:lnTo>
                  <a:lnTo>
                    <a:pt x="182613" y="251333"/>
                  </a:lnTo>
                  <a:lnTo>
                    <a:pt x="210312" y="254965"/>
                  </a:lnTo>
                  <a:lnTo>
                    <a:pt x="224866" y="254050"/>
                  </a:lnTo>
                  <a:lnTo>
                    <a:pt x="262851" y="240690"/>
                  </a:lnTo>
                  <a:lnTo>
                    <a:pt x="278815" y="226936"/>
                  </a:lnTo>
                  <a:lnTo>
                    <a:pt x="282689" y="222948"/>
                  </a:lnTo>
                  <a:lnTo>
                    <a:pt x="302996" y="184772"/>
                  </a:lnTo>
                  <a:lnTo>
                    <a:pt x="309956" y="138023"/>
                  </a:lnTo>
                  <a:lnTo>
                    <a:pt x="309956" y="117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928446" y="5241181"/>
              <a:ext cx="190671" cy="24802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182456" y="5241182"/>
              <a:ext cx="218639" cy="248023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3460559" y="5241493"/>
              <a:ext cx="147320" cy="247650"/>
            </a:xfrm>
            <a:custGeom>
              <a:avLst/>
              <a:gdLst/>
              <a:ahLst/>
              <a:cxnLst/>
              <a:rect l="l" t="t" r="r" b="b"/>
              <a:pathLst>
                <a:path w="147320" h="247650">
                  <a:moveTo>
                    <a:pt x="146735" y="220941"/>
                  </a:moveTo>
                  <a:lnTo>
                    <a:pt x="32956" y="220941"/>
                  </a:lnTo>
                  <a:lnTo>
                    <a:pt x="32956" y="0"/>
                  </a:lnTo>
                  <a:lnTo>
                    <a:pt x="0" y="0"/>
                  </a:lnTo>
                  <a:lnTo>
                    <a:pt x="0" y="220941"/>
                  </a:lnTo>
                  <a:lnTo>
                    <a:pt x="0" y="247599"/>
                  </a:lnTo>
                  <a:lnTo>
                    <a:pt x="146735" y="247599"/>
                  </a:lnTo>
                  <a:lnTo>
                    <a:pt x="146735" y="220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07136" y="5611514"/>
              <a:ext cx="189164" cy="25246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57713" y="5611514"/>
              <a:ext cx="197417" cy="25246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29919" y="5614985"/>
              <a:ext cx="188680" cy="24554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94252" y="5611514"/>
              <a:ext cx="189164" cy="25246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763524" y="5614985"/>
              <a:ext cx="178357" cy="245548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2002269" y="5614809"/>
              <a:ext cx="156845" cy="246379"/>
            </a:xfrm>
            <a:custGeom>
              <a:avLst/>
              <a:gdLst/>
              <a:ahLst/>
              <a:cxnLst/>
              <a:rect l="l" t="t" r="r" b="b"/>
              <a:pathLst>
                <a:path w="156844" h="246379">
                  <a:moveTo>
                    <a:pt x="156286" y="219659"/>
                  </a:moveTo>
                  <a:lnTo>
                    <a:pt x="32423" y="219659"/>
                  </a:lnTo>
                  <a:lnTo>
                    <a:pt x="32423" y="132054"/>
                  </a:lnTo>
                  <a:lnTo>
                    <a:pt x="139052" y="132054"/>
                  </a:lnTo>
                  <a:lnTo>
                    <a:pt x="139052" y="105384"/>
                  </a:lnTo>
                  <a:lnTo>
                    <a:pt x="32423" y="105384"/>
                  </a:lnTo>
                  <a:lnTo>
                    <a:pt x="32423" y="26657"/>
                  </a:lnTo>
                  <a:lnTo>
                    <a:pt x="154317" y="26657"/>
                  </a:lnTo>
                  <a:lnTo>
                    <a:pt x="154317" y="0"/>
                  </a:lnTo>
                  <a:lnTo>
                    <a:pt x="0" y="0"/>
                  </a:lnTo>
                  <a:lnTo>
                    <a:pt x="0" y="26657"/>
                  </a:lnTo>
                  <a:lnTo>
                    <a:pt x="0" y="105384"/>
                  </a:lnTo>
                  <a:lnTo>
                    <a:pt x="0" y="132054"/>
                  </a:lnTo>
                  <a:lnTo>
                    <a:pt x="0" y="219659"/>
                  </a:lnTo>
                  <a:lnTo>
                    <a:pt x="0" y="246329"/>
                  </a:lnTo>
                  <a:lnTo>
                    <a:pt x="156286" y="246329"/>
                  </a:lnTo>
                  <a:lnTo>
                    <a:pt x="156286" y="2196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209646" y="5611515"/>
              <a:ext cx="178357" cy="252463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440534" y="5611515"/>
              <a:ext cx="178881" cy="25246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785459" y="5611515"/>
              <a:ext cx="165584" cy="24901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009042" y="5611515"/>
              <a:ext cx="155270" cy="25246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225228" y="5611515"/>
              <a:ext cx="166043" cy="24901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445374" y="5611515"/>
              <a:ext cx="161933" cy="24901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07136" y="6137059"/>
              <a:ext cx="450065" cy="136054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181265" y="6137948"/>
              <a:ext cx="85090" cy="133350"/>
            </a:xfrm>
            <a:custGeom>
              <a:avLst/>
              <a:gdLst/>
              <a:ahLst/>
              <a:cxnLst/>
              <a:rect l="l" t="t" r="r" b="b"/>
              <a:pathLst>
                <a:path w="85090" h="133350">
                  <a:moveTo>
                    <a:pt x="84505" y="119354"/>
                  </a:moveTo>
                  <a:lnTo>
                    <a:pt x="17691" y="119354"/>
                  </a:lnTo>
                  <a:lnTo>
                    <a:pt x="17691" y="72377"/>
                  </a:lnTo>
                  <a:lnTo>
                    <a:pt x="75171" y="72377"/>
                  </a:lnTo>
                  <a:lnTo>
                    <a:pt x="75171" y="57137"/>
                  </a:lnTo>
                  <a:lnTo>
                    <a:pt x="17691" y="57137"/>
                  </a:lnTo>
                  <a:lnTo>
                    <a:pt x="17691" y="15240"/>
                  </a:lnTo>
                  <a:lnTo>
                    <a:pt x="83527" y="15240"/>
                  </a:lnTo>
                  <a:lnTo>
                    <a:pt x="83527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57137"/>
                  </a:lnTo>
                  <a:lnTo>
                    <a:pt x="0" y="72377"/>
                  </a:lnTo>
                  <a:lnTo>
                    <a:pt x="0" y="119354"/>
                  </a:lnTo>
                  <a:lnTo>
                    <a:pt x="0" y="133324"/>
                  </a:lnTo>
                  <a:lnTo>
                    <a:pt x="84505" y="133324"/>
                  </a:lnTo>
                  <a:lnTo>
                    <a:pt x="84505" y="119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87402" y="6137059"/>
              <a:ext cx="196506" cy="13605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631803" y="6138532"/>
              <a:ext cx="116983" cy="13261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09972" y="6138532"/>
              <a:ext cx="102180" cy="13261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804789" y="6137059"/>
              <a:ext cx="96285" cy="13605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920724" y="6170950"/>
              <a:ext cx="183793" cy="138019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2127116" y="6137059"/>
              <a:ext cx="20320" cy="134620"/>
            </a:xfrm>
            <a:custGeom>
              <a:avLst/>
              <a:gdLst/>
              <a:ahLst/>
              <a:cxnLst/>
              <a:rect l="l" t="t" r="r" b="b"/>
              <a:pathLst>
                <a:path w="20319" h="134620">
                  <a:moveTo>
                    <a:pt x="18667" y="35854"/>
                  </a:moveTo>
                  <a:lnTo>
                    <a:pt x="1441" y="35854"/>
                  </a:lnTo>
                  <a:lnTo>
                    <a:pt x="1441" y="134089"/>
                  </a:lnTo>
                  <a:lnTo>
                    <a:pt x="18667" y="134089"/>
                  </a:lnTo>
                  <a:lnTo>
                    <a:pt x="18667" y="35854"/>
                  </a:lnTo>
                  <a:close/>
                </a:path>
                <a:path w="20319" h="134620">
                  <a:moveTo>
                    <a:pt x="13231" y="0"/>
                  </a:moveTo>
                  <a:lnTo>
                    <a:pt x="6877" y="0"/>
                  </a:lnTo>
                  <a:lnTo>
                    <a:pt x="4388" y="491"/>
                  </a:lnTo>
                  <a:lnTo>
                    <a:pt x="2947" y="2455"/>
                  </a:lnTo>
                  <a:lnTo>
                    <a:pt x="982" y="4426"/>
                  </a:lnTo>
                  <a:lnTo>
                    <a:pt x="0" y="6881"/>
                  </a:lnTo>
                  <a:lnTo>
                    <a:pt x="0" y="12283"/>
                  </a:lnTo>
                  <a:lnTo>
                    <a:pt x="982" y="14738"/>
                  </a:lnTo>
                  <a:lnTo>
                    <a:pt x="2947" y="16211"/>
                  </a:lnTo>
                  <a:lnTo>
                    <a:pt x="4388" y="18176"/>
                  </a:lnTo>
                  <a:lnTo>
                    <a:pt x="6877" y="19158"/>
                  </a:lnTo>
                  <a:lnTo>
                    <a:pt x="13231" y="19158"/>
                  </a:lnTo>
                  <a:lnTo>
                    <a:pt x="15720" y="18176"/>
                  </a:lnTo>
                  <a:lnTo>
                    <a:pt x="17685" y="16211"/>
                  </a:lnTo>
                  <a:lnTo>
                    <a:pt x="19126" y="14738"/>
                  </a:lnTo>
                  <a:lnTo>
                    <a:pt x="20108" y="12283"/>
                  </a:lnTo>
                  <a:lnTo>
                    <a:pt x="20108" y="6881"/>
                  </a:lnTo>
                  <a:lnTo>
                    <a:pt x="19126" y="4426"/>
                  </a:lnTo>
                  <a:lnTo>
                    <a:pt x="17685" y="2455"/>
                  </a:lnTo>
                  <a:lnTo>
                    <a:pt x="15720" y="491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172311" y="6170950"/>
              <a:ext cx="118424" cy="12672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50668" y="6138532"/>
              <a:ext cx="95302" cy="13261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483830" y="6131166"/>
              <a:ext cx="1123477" cy="177802"/>
            </a:xfrm>
            <a:prstGeom prst="rect">
              <a:avLst/>
            </a:prstGeom>
          </p:spPr>
        </p:pic>
      </p:grpSp>
      <p:sp>
        <p:nvSpPr>
          <p:cNvPr id="119" name="object 119"/>
          <p:cNvSpPr txBox="1">
            <a:spLocks noGrp="1"/>
          </p:cNvSpPr>
          <p:nvPr>
            <p:ph type="title"/>
          </p:nvPr>
        </p:nvSpPr>
        <p:spPr>
          <a:xfrm>
            <a:off x="4394708" y="1298270"/>
            <a:ext cx="39776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Online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Skills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Lab: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Thoracic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Ultrasound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394708" y="1905380"/>
            <a:ext cx="5951855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b="1" spc="-30" dirty="0">
                <a:solidFill>
                  <a:srgbClr val="FFFFFF"/>
                </a:solidFill>
                <a:latin typeface="Calibri"/>
                <a:cs typeface="Calibri"/>
              </a:rPr>
              <a:t>Transthoracic</a:t>
            </a:r>
            <a:r>
              <a:rPr sz="25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Ultrasound:</a:t>
            </a:r>
            <a:r>
              <a:rPr sz="25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Contrast</a:t>
            </a:r>
            <a:r>
              <a:rPr sz="25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enhanced ultrasound</a:t>
            </a:r>
            <a:r>
              <a:rPr sz="25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5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lung</a:t>
            </a:r>
            <a:r>
              <a:rPr sz="25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5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pleural</a:t>
            </a:r>
            <a:r>
              <a:rPr sz="25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disease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369308" y="3113023"/>
            <a:ext cx="20142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575" spc="112" baseline="26455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575" spc="600" baseline="264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September</a:t>
            </a:r>
            <a:r>
              <a:rPr sz="1600" spc="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394708" y="4049928"/>
            <a:ext cx="6236335" cy="232410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Dr.</a:t>
            </a:r>
            <a:r>
              <a:rPr sz="1600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Eihab</a:t>
            </a:r>
            <a:r>
              <a:rPr sz="1600" spc="3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Bedawi</a:t>
            </a:r>
            <a:endParaRPr sz="1600">
              <a:latin typeface="Calibri"/>
              <a:cs typeface="Calibri"/>
            </a:endParaRPr>
          </a:p>
          <a:p>
            <a:pPr marL="12700" marR="1983105">
              <a:lnSpc>
                <a:spcPts val="2740"/>
              </a:lnSpc>
              <a:spcBef>
                <a:spcPts val="210"/>
              </a:spcBef>
            </a:pP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Clinical</a:t>
            </a:r>
            <a:r>
              <a:rPr sz="1600" spc="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600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Fellow</a:t>
            </a:r>
            <a:r>
              <a:rPr sz="1600" spc="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600" spc="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Pleural</a:t>
            </a:r>
            <a:r>
              <a:rPr sz="1600" spc="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Disease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Oxford</a:t>
            </a:r>
            <a:r>
              <a:rPr sz="1600" spc="3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Respiratory</a:t>
            </a:r>
            <a:r>
              <a:rPr sz="1600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Trials</a:t>
            </a:r>
            <a:r>
              <a:rPr sz="16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sz="1600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Oxford,</a:t>
            </a:r>
            <a:r>
              <a:rPr sz="1600" spc="3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Oxford,</a:t>
            </a:r>
            <a:r>
              <a:rPr sz="1600" spc="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United</a:t>
            </a:r>
            <a:r>
              <a:rPr sz="16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Kingdom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5"/>
              </a:spcBef>
            </a:pPr>
            <a:r>
              <a:rPr sz="1600" i="1" spc="9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600" i="1" spc="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05" dirty="0">
                <a:solidFill>
                  <a:srgbClr val="FFFFFF"/>
                </a:solidFill>
                <a:latin typeface="Calibri"/>
                <a:cs typeface="Calibri"/>
              </a:rPr>
              <a:t>thanks</a:t>
            </a:r>
            <a:r>
              <a:rPr sz="1600" i="1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5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600" i="1" spc="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14" dirty="0">
                <a:solidFill>
                  <a:srgbClr val="FFFFFF"/>
                </a:solidFill>
                <a:latin typeface="Calibri"/>
                <a:cs typeface="Calibri"/>
              </a:rPr>
              <a:t>Professor</a:t>
            </a:r>
            <a:r>
              <a:rPr sz="1600" i="1" spc="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14" dirty="0">
                <a:solidFill>
                  <a:srgbClr val="FFFFFF"/>
                </a:solidFill>
                <a:latin typeface="Calibri"/>
                <a:cs typeface="Calibri"/>
              </a:rPr>
              <a:t>Christian</a:t>
            </a:r>
            <a:r>
              <a:rPr sz="1600" i="1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14" dirty="0">
                <a:solidFill>
                  <a:srgbClr val="FFFFFF"/>
                </a:solidFill>
                <a:latin typeface="Calibri"/>
                <a:cs typeface="Calibri"/>
              </a:rPr>
              <a:t>Laursen,</a:t>
            </a:r>
            <a:r>
              <a:rPr sz="1600" i="1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05" dirty="0">
                <a:solidFill>
                  <a:srgbClr val="FFFFFF"/>
                </a:solidFill>
                <a:latin typeface="Calibri"/>
                <a:cs typeface="Calibri"/>
              </a:rPr>
              <a:t>Odense</a:t>
            </a:r>
            <a:r>
              <a:rPr sz="1600" i="1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10" dirty="0">
                <a:solidFill>
                  <a:srgbClr val="FFFFFF"/>
                </a:solidFill>
                <a:latin typeface="Calibri"/>
                <a:cs typeface="Calibri"/>
              </a:rPr>
              <a:t>University </a:t>
            </a:r>
            <a:r>
              <a:rPr sz="1600" i="1" spc="120" dirty="0">
                <a:solidFill>
                  <a:srgbClr val="FFFFFF"/>
                </a:solidFill>
                <a:latin typeface="Calibri"/>
                <a:cs typeface="Calibri"/>
              </a:rPr>
              <a:t>Hospitals,</a:t>
            </a:r>
            <a:r>
              <a:rPr sz="1600" i="1" spc="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10" dirty="0">
                <a:solidFill>
                  <a:srgbClr val="FFFFFF"/>
                </a:solidFill>
                <a:latin typeface="Calibri"/>
                <a:cs typeface="Calibri"/>
              </a:rPr>
              <a:t>Odense,</a:t>
            </a:r>
            <a:r>
              <a:rPr sz="1600" i="1" spc="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100" dirty="0">
                <a:solidFill>
                  <a:srgbClr val="FFFFFF"/>
                </a:solidFill>
                <a:latin typeface="Calibri"/>
                <a:cs typeface="Calibri"/>
              </a:rPr>
              <a:t>Denmark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Aims</a:t>
            </a:r>
            <a:r>
              <a:rPr spc="-50" dirty="0"/>
              <a:t> </a:t>
            </a:r>
            <a:r>
              <a:rPr dirty="0"/>
              <a:t>/</a:t>
            </a:r>
            <a:r>
              <a:rPr spc="-55" dirty="0"/>
              <a:t> </a:t>
            </a:r>
            <a:r>
              <a:rPr dirty="0"/>
              <a:t>Learning</a:t>
            </a:r>
            <a:r>
              <a:rPr spc="-60" dirty="0"/>
              <a:t> </a:t>
            </a:r>
            <a:r>
              <a:rPr spc="-10" dirty="0"/>
              <a:t>objectives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0291" y="2623566"/>
            <a:ext cx="9477375" cy="185038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805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Principles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ultrasound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agents</a:t>
            </a:r>
            <a:endParaRPr sz="24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10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Uses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enhanced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thoracic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ultrasound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lung/pleural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pathology</a:t>
            </a:r>
            <a:endParaRPr sz="24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05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How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do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it</a:t>
            </a:r>
            <a:endParaRPr sz="24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25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Some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example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cases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CEUS</a:t>
            </a:r>
            <a:r>
              <a:rPr spc="-65" dirty="0"/>
              <a:t> </a:t>
            </a:r>
            <a:r>
              <a:rPr spc="-10" dirty="0"/>
              <a:t>principles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9668" y="2089137"/>
            <a:ext cx="6111240" cy="3345179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60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latin typeface="Tw Cen MT"/>
                <a:cs typeface="Tw Cen MT"/>
              </a:rPr>
              <a:t>Microbubble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based</a:t>
            </a:r>
            <a:r>
              <a:rPr sz="2400" spc="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contrast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agents</a:t>
            </a:r>
            <a:endParaRPr sz="2400">
              <a:latin typeface="Tw Cen MT"/>
              <a:cs typeface="Tw Cen MT"/>
            </a:endParaRPr>
          </a:p>
          <a:p>
            <a:pPr marL="355600" indent="-343535">
              <a:lnSpc>
                <a:spcPts val="2735"/>
              </a:lnSpc>
              <a:spcBef>
                <a:spcPts val="151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latin typeface="Tw Cen MT"/>
                <a:cs typeface="Tw Cen MT"/>
              </a:rPr>
              <a:t>Low</a:t>
            </a:r>
            <a:r>
              <a:rPr sz="2400" spc="-3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mechanical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index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imaging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to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prevent</a:t>
            </a:r>
            <a:endParaRPr sz="2400">
              <a:latin typeface="Tw Cen MT"/>
              <a:cs typeface="Tw Cen MT"/>
            </a:endParaRPr>
          </a:p>
          <a:p>
            <a:pPr marL="355600">
              <a:lnSpc>
                <a:spcPts val="2735"/>
              </a:lnSpc>
            </a:pPr>
            <a:r>
              <a:rPr sz="2400" dirty="0">
                <a:latin typeface="Tw Cen MT"/>
                <a:cs typeface="Tw Cen MT"/>
              </a:rPr>
              <a:t>bubble burst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(MI &lt;0.1 –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spc="-20" dirty="0">
                <a:latin typeface="Tw Cen MT"/>
                <a:cs typeface="Tw Cen MT"/>
              </a:rPr>
              <a:t>0.3)</a:t>
            </a:r>
            <a:endParaRPr sz="2400">
              <a:latin typeface="Tw Cen MT"/>
              <a:cs typeface="Tw Cen MT"/>
            </a:endParaRPr>
          </a:p>
          <a:p>
            <a:pPr marL="355600" marR="5080" indent="-343535">
              <a:lnSpc>
                <a:spcPct val="90000"/>
              </a:lnSpc>
              <a:spcBef>
                <a:spcPts val="180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10" dirty="0">
                <a:latin typeface="Tw Cen MT"/>
                <a:cs typeface="Tw Cen MT"/>
              </a:rPr>
              <a:t>Real-</a:t>
            </a:r>
            <a:r>
              <a:rPr sz="2400" dirty="0">
                <a:latin typeface="Tw Cen MT"/>
                <a:cs typeface="Tw Cen MT"/>
              </a:rPr>
              <a:t>time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evaluation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of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lesions –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removes </a:t>
            </a:r>
            <a:r>
              <a:rPr sz="2400" dirty="0">
                <a:latin typeface="Tw Cen MT"/>
                <a:cs typeface="Tw Cen MT"/>
              </a:rPr>
              <a:t>circulatory</a:t>
            </a:r>
            <a:r>
              <a:rPr sz="2400" spc="-4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variation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as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factor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the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ability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spc="-25" dirty="0">
                <a:latin typeface="Tw Cen MT"/>
                <a:cs typeface="Tw Cen MT"/>
              </a:rPr>
              <a:t>to </a:t>
            </a:r>
            <a:r>
              <a:rPr sz="2400" dirty="0">
                <a:latin typeface="Tw Cen MT"/>
                <a:cs typeface="Tw Cen MT"/>
              </a:rPr>
              <a:t>achieve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optimal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imaging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–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can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examine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spc="-25" dirty="0">
                <a:latin typeface="Tw Cen MT"/>
                <a:cs typeface="Tw Cen MT"/>
              </a:rPr>
              <a:t>all </a:t>
            </a:r>
            <a:r>
              <a:rPr sz="2400" dirty="0">
                <a:latin typeface="Tw Cen MT"/>
                <a:cs typeface="Tw Cen MT"/>
              </a:rPr>
              <a:t>phases of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enhancement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rather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than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 </a:t>
            </a:r>
            <a:r>
              <a:rPr sz="2400" spc="-10" dirty="0">
                <a:latin typeface="Tw Cen MT"/>
                <a:cs typeface="Tw Cen MT"/>
              </a:rPr>
              <a:t>snapshot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spc="-35" dirty="0">
                <a:latin typeface="Tw Cen MT"/>
                <a:cs typeface="Tw Cen MT"/>
              </a:rPr>
              <a:t>CT</a:t>
            </a:r>
            <a:endParaRPr sz="24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895" y="1510283"/>
            <a:ext cx="4221480" cy="244144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377683" y="4191000"/>
            <a:ext cx="3782695" cy="2397760"/>
            <a:chOff x="7377683" y="4191000"/>
            <a:chExt cx="3782695" cy="23977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7683" y="4191000"/>
              <a:ext cx="3586353" cy="23972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08919" y="4904231"/>
              <a:ext cx="722630" cy="434340"/>
            </a:xfrm>
            <a:custGeom>
              <a:avLst/>
              <a:gdLst/>
              <a:ahLst/>
              <a:cxnLst/>
              <a:rect l="l" t="t" r="r" b="b"/>
              <a:pathLst>
                <a:path w="722629" h="434339">
                  <a:moveTo>
                    <a:pt x="722376" y="131318"/>
                  </a:moveTo>
                  <a:lnTo>
                    <a:pt x="666062" y="122006"/>
                  </a:lnTo>
                  <a:lnTo>
                    <a:pt x="622659" y="114584"/>
                  </a:lnTo>
                  <a:lnTo>
                    <a:pt x="584109" y="105760"/>
                  </a:lnTo>
                  <a:lnTo>
                    <a:pt x="542352" y="92242"/>
                  </a:lnTo>
                  <a:lnTo>
                    <a:pt x="489330" y="70739"/>
                  </a:lnTo>
                  <a:lnTo>
                    <a:pt x="465764" y="61088"/>
                  </a:lnTo>
                  <a:lnTo>
                    <a:pt x="441960" y="51736"/>
                  </a:lnTo>
                  <a:lnTo>
                    <a:pt x="418536" y="41788"/>
                  </a:lnTo>
                  <a:lnTo>
                    <a:pt x="396112" y="30353"/>
                  </a:lnTo>
                  <a:lnTo>
                    <a:pt x="372965" y="16537"/>
                  </a:lnTo>
                  <a:lnTo>
                    <a:pt x="362378" y="10604"/>
                  </a:lnTo>
                  <a:lnTo>
                    <a:pt x="351196" y="6957"/>
                  </a:lnTo>
                  <a:lnTo>
                    <a:pt x="326262" y="0"/>
                  </a:lnTo>
                  <a:lnTo>
                    <a:pt x="272583" y="1519"/>
                  </a:lnTo>
                  <a:lnTo>
                    <a:pt x="218879" y="2497"/>
                  </a:lnTo>
                  <a:lnTo>
                    <a:pt x="165218" y="3730"/>
                  </a:lnTo>
                  <a:lnTo>
                    <a:pt x="111667" y="6018"/>
                  </a:lnTo>
                  <a:lnTo>
                    <a:pt x="58293" y="10160"/>
                  </a:lnTo>
                  <a:lnTo>
                    <a:pt x="23240" y="30353"/>
                  </a:lnTo>
                  <a:lnTo>
                    <a:pt x="6762" y="67405"/>
                  </a:lnTo>
                  <a:lnTo>
                    <a:pt x="0" y="90932"/>
                  </a:lnTo>
                  <a:lnTo>
                    <a:pt x="2593" y="133887"/>
                  </a:lnTo>
                  <a:lnTo>
                    <a:pt x="4937" y="176831"/>
                  </a:lnTo>
                  <a:lnTo>
                    <a:pt x="7733" y="219751"/>
                  </a:lnTo>
                  <a:lnTo>
                    <a:pt x="11683" y="262636"/>
                  </a:lnTo>
                  <a:lnTo>
                    <a:pt x="23240" y="303022"/>
                  </a:lnTo>
                  <a:lnTo>
                    <a:pt x="74834" y="343773"/>
                  </a:lnTo>
                  <a:lnTo>
                    <a:pt x="128143" y="373761"/>
                  </a:lnTo>
                  <a:lnTo>
                    <a:pt x="136671" y="379220"/>
                  </a:lnTo>
                  <a:lnTo>
                    <a:pt x="184775" y="400288"/>
                  </a:lnTo>
                  <a:lnTo>
                    <a:pt x="244728" y="414147"/>
                  </a:lnTo>
                  <a:lnTo>
                    <a:pt x="320897" y="425053"/>
                  </a:lnTo>
                  <a:lnTo>
                    <a:pt x="361636" y="430131"/>
                  </a:lnTo>
                  <a:lnTo>
                    <a:pt x="396112" y="434340"/>
                  </a:lnTo>
                  <a:lnTo>
                    <a:pt x="440027" y="432948"/>
                  </a:lnTo>
                  <a:lnTo>
                    <a:pt x="484060" y="432355"/>
                  </a:lnTo>
                  <a:lnTo>
                    <a:pt x="527808" y="430214"/>
                  </a:lnTo>
                  <a:lnTo>
                    <a:pt x="570864" y="424180"/>
                  </a:lnTo>
                  <a:lnTo>
                    <a:pt x="594232" y="393954"/>
                  </a:lnTo>
                  <a:lnTo>
                    <a:pt x="601170" y="338582"/>
                  </a:lnTo>
                  <a:lnTo>
                    <a:pt x="602787" y="310622"/>
                  </a:lnTo>
                  <a:lnTo>
                    <a:pt x="605916" y="282829"/>
                  </a:lnTo>
                  <a:lnTo>
                    <a:pt x="607883" y="275068"/>
                  </a:lnTo>
                  <a:lnTo>
                    <a:pt x="610885" y="267509"/>
                  </a:lnTo>
                  <a:lnTo>
                    <a:pt x="614293" y="260022"/>
                  </a:lnTo>
                  <a:lnTo>
                    <a:pt x="617474" y="252476"/>
                  </a:lnTo>
                  <a:lnTo>
                    <a:pt x="601821" y="199088"/>
                  </a:lnTo>
                  <a:lnTo>
                    <a:pt x="582549" y="151511"/>
                  </a:lnTo>
                  <a:lnTo>
                    <a:pt x="577185" y="143553"/>
                  </a:lnTo>
                  <a:lnTo>
                    <a:pt x="572119" y="135382"/>
                  </a:lnTo>
                  <a:lnTo>
                    <a:pt x="533036" y="113746"/>
                  </a:lnTo>
                  <a:lnTo>
                    <a:pt x="524255" y="111125"/>
                  </a:lnTo>
                  <a:lnTo>
                    <a:pt x="519429" y="108966"/>
                  </a:lnTo>
                  <a:lnTo>
                    <a:pt x="516508" y="104394"/>
                  </a:lnTo>
                  <a:lnTo>
                    <a:pt x="512699" y="100965"/>
                  </a:lnTo>
                </a:path>
              </a:pathLst>
            </a:custGeom>
            <a:ln w="571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3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61860" y="361200"/>
              <a:ext cx="1235710" cy="719455"/>
            </a:xfrm>
            <a:custGeom>
              <a:avLst/>
              <a:gdLst/>
              <a:ahLst/>
              <a:cxnLst/>
              <a:rect l="l" t="t" r="r" b="b"/>
              <a:pathLst>
                <a:path w="1235709" h="719455">
                  <a:moveTo>
                    <a:pt x="390728" y="357352"/>
                  </a:moveTo>
                  <a:lnTo>
                    <a:pt x="385572" y="312559"/>
                  </a:lnTo>
                  <a:lnTo>
                    <a:pt x="370890" y="271360"/>
                  </a:lnTo>
                  <a:lnTo>
                    <a:pt x="347840" y="234937"/>
                  </a:lnTo>
                  <a:lnTo>
                    <a:pt x="317601" y="204520"/>
                  </a:lnTo>
                  <a:lnTo>
                    <a:pt x="281330" y="181292"/>
                  </a:lnTo>
                  <a:lnTo>
                    <a:pt x="240195" y="166484"/>
                  </a:lnTo>
                  <a:lnTo>
                    <a:pt x="195364" y="161264"/>
                  </a:lnTo>
                  <a:lnTo>
                    <a:pt x="150520" y="166484"/>
                  </a:lnTo>
                  <a:lnTo>
                    <a:pt x="109385" y="181292"/>
                  </a:lnTo>
                  <a:lnTo>
                    <a:pt x="73113" y="204520"/>
                  </a:lnTo>
                  <a:lnTo>
                    <a:pt x="42875" y="234937"/>
                  </a:lnTo>
                  <a:lnTo>
                    <a:pt x="19824" y="271360"/>
                  </a:lnTo>
                  <a:lnTo>
                    <a:pt x="5143" y="312559"/>
                  </a:lnTo>
                  <a:lnTo>
                    <a:pt x="0" y="357352"/>
                  </a:lnTo>
                  <a:lnTo>
                    <a:pt x="5143" y="402386"/>
                  </a:lnTo>
                  <a:lnTo>
                    <a:pt x="19824" y="443763"/>
                  </a:lnTo>
                  <a:lnTo>
                    <a:pt x="42875" y="480301"/>
                  </a:lnTo>
                  <a:lnTo>
                    <a:pt x="73113" y="510794"/>
                  </a:lnTo>
                  <a:lnTo>
                    <a:pt x="109385" y="534047"/>
                  </a:lnTo>
                  <a:lnTo>
                    <a:pt x="150520" y="548881"/>
                  </a:lnTo>
                  <a:lnTo>
                    <a:pt x="195364" y="554088"/>
                  </a:lnTo>
                  <a:lnTo>
                    <a:pt x="240195" y="548881"/>
                  </a:lnTo>
                  <a:lnTo>
                    <a:pt x="281330" y="534047"/>
                  </a:lnTo>
                  <a:lnTo>
                    <a:pt x="317601" y="510794"/>
                  </a:lnTo>
                  <a:lnTo>
                    <a:pt x="347840" y="480301"/>
                  </a:lnTo>
                  <a:lnTo>
                    <a:pt x="370890" y="443763"/>
                  </a:lnTo>
                  <a:lnTo>
                    <a:pt x="385572" y="402386"/>
                  </a:lnTo>
                  <a:lnTo>
                    <a:pt x="390728" y="357352"/>
                  </a:lnTo>
                  <a:close/>
                </a:path>
                <a:path w="1235709" h="719455">
                  <a:moveTo>
                    <a:pt x="1235506" y="0"/>
                  </a:moveTo>
                  <a:lnTo>
                    <a:pt x="1217549" y="0"/>
                  </a:lnTo>
                  <a:lnTo>
                    <a:pt x="1217549" y="719328"/>
                  </a:lnTo>
                  <a:lnTo>
                    <a:pt x="1235506" y="719328"/>
                  </a:lnTo>
                  <a:lnTo>
                    <a:pt x="1235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87864" y="549237"/>
              <a:ext cx="338455" cy="339725"/>
            </a:xfrm>
            <a:custGeom>
              <a:avLst/>
              <a:gdLst/>
              <a:ahLst/>
              <a:cxnLst/>
              <a:rect l="l" t="t" r="r" b="b"/>
              <a:pathLst>
                <a:path w="338454" h="339725">
                  <a:moveTo>
                    <a:pt x="169361" y="0"/>
                  </a:moveTo>
                  <a:lnTo>
                    <a:pt x="124449" y="6081"/>
                  </a:lnTo>
                  <a:lnTo>
                    <a:pt x="84112" y="23222"/>
                  </a:lnTo>
                  <a:lnTo>
                    <a:pt x="49924" y="49769"/>
                  </a:lnTo>
                  <a:lnTo>
                    <a:pt x="23460" y="84068"/>
                  </a:lnTo>
                  <a:lnTo>
                    <a:pt x="6294" y="124464"/>
                  </a:lnTo>
                  <a:lnTo>
                    <a:pt x="0" y="169304"/>
                  </a:lnTo>
                  <a:lnTo>
                    <a:pt x="6294" y="214427"/>
                  </a:lnTo>
                  <a:lnTo>
                    <a:pt x="23460" y="255014"/>
                  </a:lnTo>
                  <a:lnTo>
                    <a:pt x="49924" y="289429"/>
                  </a:lnTo>
                  <a:lnTo>
                    <a:pt x="84112" y="316037"/>
                  </a:lnTo>
                  <a:lnTo>
                    <a:pt x="124449" y="333202"/>
                  </a:lnTo>
                  <a:lnTo>
                    <a:pt x="169361" y="339287"/>
                  </a:lnTo>
                  <a:lnTo>
                    <a:pt x="214270" y="333202"/>
                  </a:lnTo>
                  <a:lnTo>
                    <a:pt x="254585" y="316037"/>
                  </a:lnTo>
                  <a:lnTo>
                    <a:pt x="288714" y="289429"/>
                  </a:lnTo>
                  <a:lnTo>
                    <a:pt x="315063" y="255014"/>
                  </a:lnTo>
                  <a:lnTo>
                    <a:pt x="332041" y="214427"/>
                  </a:lnTo>
                  <a:lnTo>
                    <a:pt x="338054" y="169304"/>
                  </a:lnTo>
                  <a:lnTo>
                    <a:pt x="332041" y="124464"/>
                  </a:lnTo>
                  <a:lnTo>
                    <a:pt x="315063" y="84068"/>
                  </a:lnTo>
                  <a:lnTo>
                    <a:pt x="288714" y="49769"/>
                  </a:lnTo>
                  <a:lnTo>
                    <a:pt x="254585" y="23222"/>
                  </a:lnTo>
                  <a:lnTo>
                    <a:pt x="214270" y="6081"/>
                  </a:lnTo>
                  <a:lnTo>
                    <a:pt x="169361" y="0"/>
                  </a:lnTo>
                  <a:close/>
                </a:path>
              </a:pathLst>
            </a:custGeom>
            <a:solidFill>
              <a:srgbClr val="B82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4539" y="574662"/>
              <a:ext cx="225367" cy="2589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67269" y="586041"/>
              <a:ext cx="867410" cy="266065"/>
            </a:xfrm>
            <a:custGeom>
              <a:avLst/>
              <a:gdLst/>
              <a:ahLst/>
              <a:cxnLst/>
              <a:rect l="l" t="t" r="r" b="b"/>
              <a:pathLst>
                <a:path w="867409" h="266065">
                  <a:moveTo>
                    <a:pt x="162026" y="3352"/>
                  </a:moveTo>
                  <a:lnTo>
                    <a:pt x="160020" y="2006"/>
                  </a:lnTo>
                  <a:lnTo>
                    <a:pt x="1333" y="2006"/>
                  </a:lnTo>
                  <a:lnTo>
                    <a:pt x="0" y="3352"/>
                  </a:lnTo>
                  <a:lnTo>
                    <a:pt x="0" y="262331"/>
                  </a:lnTo>
                  <a:lnTo>
                    <a:pt x="1333" y="263677"/>
                  </a:lnTo>
                  <a:lnTo>
                    <a:pt x="3327" y="263677"/>
                  </a:lnTo>
                  <a:lnTo>
                    <a:pt x="160020" y="263677"/>
                  </a:lnTo>
                  <a:lnTo>
                    <a:pt x="162026" y="262331"/>
                  </a:lnTo>
                  <a:lnTo>
                    <a:pt x="162026" y="240245"/>
                  </a:lnTo>
                  <a:lnTo>
                    <a:pt x="160020" y="238912"/>
                  </a:lnTo>
                  <a:lnTo>
                    <a:pt x="29337" y="238912"/>
                  </a:lnTo>
                  <a:lnTo>
                    <a:pt x="28003" y="236905"/>
                  </a:lnTo>
                  <a:lnTo>
                    <a:pt x="28003" y="145884"/>
                  </a:lnTo>
                  <a:lnTo>
                    <a:pt x="29337" y="144551"/>
                  </a:lnTo>
                  <a:lnTo>
                    <a:pt x="140690" y="144551"/>
                  </a:lnTo>
                  <a:lnTo>
                    <a:pt x="142011" y="142544"/>
                  </a:lnTo>
                  <a:lnTo>
                    <a:pt x="142011" y="121132"/>
                  </a:lnTo>
                  <a:lnTo>
                    <a:pt x="140690" y="119126"/>
                  </a:lnTo>
                  <a:lnTo>
                    <a:pt x="29337" y="119126"/>
                  </a:lnTo>
                  <a:lnTo>
                    <a:pt x="28003" y="117792"/>
                  </a:lnTo>
                  <a:lnTo>
                    <a:pt x="28003" y="28778"/>
                  </a:lnTo>
                  <a:lnTo>
                    <a:pt x="29337" y="26771"/>
                  </a:lnTo>
                  <a:lnTo>
                    <a:pt x="160020" y="26771"/>
                  </a:lnTo>
                  <a:lnTo>
                    <a:pt x="162026" y="25438"/>
                  </a:lnTo>
                  <a:lnTo>
                    <a:pt x="162026" y="3352"/>
                  </a:lnTo>
                  <a:close/>
                </a:path>
                <a:path w="867409" h="266065">
                  <a:moveTo>
                    <a:pt x="394042" y="262331"/>
                  </a:moveTo>
                  <a:lnTo>
                    <a:pt x="393420" y="260324"/>
                  </a:lnTo>
                  <a:lnTo>
                    <a:pt x="334124" y="147891"/>
                  </a:lnTo>
                  <a:lnTo>
                    <a:pt x="332714" y="145224"/>
                  </a:lnTo>
                  <a:lnTo>
                    <a:pt x="355917" y="136499"/>
                  </a:lnTo>
                  <a:lnTo>
                    <a:pt x="372008" y="123139"/>
                  </a:lnTo>
                  <a:lnTo>
                    <a:pt x="373824" y="121627"/>
                  </a:lnTo>
                  <a:lnTo>
                    <a:pt x="385343" y="100990"/>
                  </a:lnTo>
                  <a:lnTo>
                    <a:pt x="389420" y="74955"/>
                  </a:lnTo>
                  <a:lnTo>
                    <a:pt x="378066" y="32778"/>
                  </a:lnTo>
                  <a:lnTo>
                    <a:pt x="371119" y="26771"/>
                  </a:lnTo>
                  <a:lnTo>
                    <a:pt x="362051" y="18923"/>
                  </a:lnTo>
                  <a:lnTo>
                    <a:pt x="362051" y="74955"/>
                  </a:lnTo>
                  <a:lnTo>
                    <a:pt x="354558" y="103098"/>
                  </a:lnTo>
                  <a:lnTo>
                    <a:pt x="338048" y="117373"/>
                  </a:lnTo>
                  <a:lnTo>
                    <a:pt x="321551" y="122478"/>
                  </a:lnTo>
                  <a:lnTo>
                    <a:pt x="314045" y="123139"/>
                  </a:lnTo>
                  <a:lnTo>
                    <a:pt x="242036" y="123139"/>
                  </a:lnTo>
                  <a:lnTo>
                    <a:pt x="240030" y="121132"/>
                  </a:lnTo>
                  <a:lnTo>
                    <a:pt x="240030" y="28778"/>
                  </a:lnTo>
                  <a:lnTo>
                    <a:pt x="310045" y="26771"/>
                  </a:lnTo>
                  <a:lnTo>
                    <a:pt x="347306" y="39065"/>
                  </a:lnTo>
                  <a:lnTo>
                    <a:pt x="362051" y="74955"/>
                  </a:lnTo>
                  <a:lnTo>
                    <a:pt x="362051" y="18923"/>
                  </a:lnTo>
                  <a:lnTo>
                    <a:pt x="353060" y="11125"/>
                  </a:lnTo>
                  <a:lnTo>
                    <a:pt x="328066" y="3149"/>
                  </a:lnTo>
                  <a:lnTo>
                    <a:pt x="316712" y="2006"/>
                  </a:lnTo>
                  <a:lnTo>
                    <a:pt x="314706" y="1346"/>
                  </a:lnTo>
                  <a:lnTo>
                    <a:pt x="310705" y="2006"/>
                  </a:lnTo>
                  <a:lnTo>
                    <a:pt x="214033" y="2006"/>
                  </a:lnTo>
                  <a:lnTo>
                    <a:pt x="212026" y="3352"/>
                  </a:lnTo>
                  <a:lnTo>
                    <a:pt x="212026" y="262331"/>
                  </a:lnTo>
                  <a:lnTo>
                    <a:pt x="214033" y="263677"/>
                  </a:lnTo>
                  <a:lnTo>
                    <a:pt x="238696" y="263677"/>
                  </a:lnTo>
                  <a:lnTo>
                    <a:pt x="240030" y="262331"/>
                  </a:lnTo>
                  <a:lnTo>
                    <a:pt x="240030" y="149237"/>
                  </a:lnTo>
                  <a:lnTo>
                    <a:pt x="242036" y="147891"/>
                  </a:lnTo>
                  <a:lnTo>
                    <a:pt x="301383" y="147891"/>
                  </a:lnTo>
                  <a:lnTo>
                    <a:pt x="303377" y="149237"/>
                  </a:lnTo>
                  <a:lnTo>
                    <a:pt x="304711" y="150583"/>
                  </a:lnTo>
                  <a:lnTo>
                    <a:pt x="360718" y="260324"/>
                  </a:lnTo>
                  <a:lnTo>
                    <a:pt x="361391" y="262331"/>
                  </a:lnTo>
                  <a:lnTo>
                    <a:pt x="364058" y="263677"/>
                  </a:lnTo>
                  <a:lnTo>
                    <a:pt x="393420" y="263677"/>
                  </a:lnTo>
                  <a:lnTo>
                    <a:pt x="394042" y="262331"/>
                  </a:lnTo>
                  <a:close/>
                </a:path>
                <a:path w="867409" h="266065">
                  <a:moveTo>
                    <a:pt x="602729" y="191389"/>
                  </a:moveTo>
                  <a:lnTo>
                    <a:pt x="590092" y="149987"/>
                  </a:lnTo>
                  <a:lnTo>
                    <a:pt x="556666" y="126606"/>
                  </a:lnTo>
                  <a:lnTo>
                    <a:pt x="537400" y="122466"/>
                  </a:lnTo>
                  <a:lnTo>
                    <a:pt x="532790" y="121132"/>
                  </a:lnTo>
                  <a:lnTo>
                    <a:pt x="504075" y="117119"/>
                  </a:lnTo>
                  <a:lnTo>
                    <a:pt x="502742" y="116446"/>
                  </a:lnTo>
                  <a:lnTo>
                    <a:pt x="500697" y="116446"/>
                  </a:lnTo>
                  <a:lnTo>
                    <a:pt x="499364" y="115785"/>
                  </a:lnTo>
                  <a:lnTo>
                    <a:pt x="490562" y="113779"/>
                  </a:lnTo>
                  <a:lnTo>
                    <a:pt x="482384" y="110845"/>
                  </a:lnTo>
                  <a:lnTo>
                    <a:pt x="457415" y="72275"/>
                  </a:lnTo>
                  <a:lnTo>
                    <a:pt x="461086" y="52616"/>
                  </a:lnTo>
                  <a:lnTo>
                    <a:pt x="471741" y="37401"/>
                  </a:lnTo>
                  <a:lnTo>
                    <a:pt x="488911" y="27584"/>
                  </a:lnTo>
                  <a:lnTo>
                    <a:pt x="512076" y="24091"/>
                  </a:lnTo>
                  <a:lnTo>
                    <a:pt x="520788" y="24091"/>
                  </a:lnTo>
                  <a:lnTo>
                    <a:pt x="564857" y="39281"/>
                  </a:lnTo>
                  <a:lnTo>
                    <a:pt x="574738" y="47510"/>
                  </a:lnTo>
                  <a:lnTo>
                    <a:pt x="576783" y="47510"/>
                  </a:lnTo>
                  <a:lnTo>
                    <a:pt x="578116" y="46850"/>
                  </a:lnTo>
                  <a:lnTo>
                    <a:pt x="578739" y="46177"/>
                  </a:lnTo>
                  <a:lnTo>
                    <a:pt x="590727" y="34137"/>
                  </a:lnTo>
                  <a:lnTo>
                    <a:pt x="591439" y="34137"/>
                  </a:lnTo>
                  <a:lnTo>
                    <a:pt x="591439" y="33464"/>
                  </a:lnTo>
                  <a:lnTo>
                    <a:pt x="592061" y="32791"/>
                  </a:lnTo>
                  <a:lnTo>
                    <a:pt x="592061" y="29451"/>
                  </a:lnTo>
                  <a:lnTo>
                    <a:pt x="591439" y="28778"/>
                  </a:lnTo>
                  <a:lnTo>
                    <a:pt x="555129" y="5803"/>
                  </a:lnTo>
                  <a:lnTo>
                    <a:pt x="513410" y="0"/>
                  </a:lnTo>
                  <a:lnTo>
                    <a:pt x="478713" y="5295"/>
                  </a:lnTo>
                  <a:lnTo>
                    <a:pt x="452462" y="20243"/>
                  </a:lnTo>
                  <a:lnTo>
                    <a:pt x="435838" y="43484"/>
                  </a:lnTo>
                  <a:lnTo>
                    <a:pt x="430034" y="73621"/>
                  </a:lnTo>
                  <a:lnTo>
                    <a:pt x="431292" y="88404"/>
                  </a:lnTo>
                  <a:lnTo>
                    <a:pt x="450037" y="122466"/>
                  </a:lnTo>
                  <a:lnTo>
                    <a:pt x="490029" y="141211"/>
                  </a:lnTo>
                  <a:lnTo>
                    <a:pt x="492696" y="141211"/>
                  </a:lnTo>
                  <a:lnTo>
                    <a:pt x="495363" y="141871"/>
                  </a:lnTo>
                  <a:lnTo>
                    <a:pt x="497408" y="142544"/>
                  </a:lnTo>
                  <a:lnTo>
                    <a:pt x="528078" y="147231"/>
                  </a:lnTo>
                  <a:lnTo>
                    <a:pt x="532790" y="147891"/>
                  </a:lnTo>
                  <a:lnTo>
                    <a:pt x="536778" y="148564"/>
                  </a:lnTo>
                  <a:lnTo>
                    <a:pt x="540067" y="149237"/>
                  </a:lnTo>
                  <a:lnTo>
                    <a:pt x="550735" y="151244"/>
                  </a:lnTo>
                  <a:lnTo>
                    <a:pt x="556069" y="153924"/>
                  </a:lnTo>
                  <a:lnTo>
                    <a:pt x="574738" y="192735"/>
                  </a:lnTo>
                  <a:lnTo>
                    <a:pt x="570496" y="212966"/>
                  </a:lnTo>
                  <a:lnTo>
                    <a:pt x="558342" y="228117"/>
                  </a:lnTo>
                  <a:lnTo>
                    <a:pt x="539038" y="237617"/>
                  </a:lnTo>
                  <a:lnTo>
                    <a:pt x="513410" y="240919"/>
                  </a:lnTo>
                  <a:lnTo>
                    <a:pt x="506539" y="240792"/>
                  </a:lnTo>
                  <a:lnTo>
                    <a:pt x="464553" y="229882"/>
                  </a:lnTo>
                  <a:lnTo>
                    <a:pt x="442036" y="212813"/>
                  </a:lnTo>
                  <a:lnTo>
                    <a:pt x="442036" y="212140"/>
                  </a:lnTo>
                  <a:lnTo>
                    <a:pt x="441413" y="211480"/>
                  </a:lnTo>
                  <a:lnTo>
                    <a:pt x="437413" y="211480"/>
                  </a:lnTo>
                  <a:lnTo>
                    <a:pt x="436079" y="212140"/>
                  </a:lnTo>
                  <a:lnTo>
                    <a:pt x="423379" y="225526"/>
                  </a:lnTo>
                  <a:lnTo>
                    <a:pt x="422757" y="225526"/>
                  </a:lnTo>
                  <a:lnTo>
                    <a:pt x="422757" y="226199"/>
                  </a:lnTo>
                  <a:lnTo>
                    <a:pt x="422046" y="226860"/>
                  </a:lnTo>
                  <a:lnTo>
                    <a:pt x="422046" y="230886"/>
                  </a:lnTo>
                  <a:lnTo>
                    <a:pt x="422757" y="231546"/>
                  </a:lnTo>
                  <a:lnTo>
                    <a:pt x="423379" y="231546"/>
                  </a:lnTo>
                  <a:lnTo>
                    <a:pt x="436079" y="242862"/>
                  </a:lnTo>
                  <a:lnTo>
                    <a:pt x="479374" y="263004"/>
                  </a:lnTo>
                  <a:lnTo>
                    <a:pt x="512076" y="265684"/>
                  </a:lnTo>
                  <a:lnTo>
                    <a:pt x="549300" y="260565"/>
                  </a:lnTo>
                  <a:lnTo>
                    <a:pt x="577900" y="245859"/>
                  </a:lnTo>
                  <a:lnTo>
                    <a:pt x="581774" y="240919"/>
                  </a:lnTo>
                  <a:lnTo>
                    <a:pt x="596252" y="222478"/>
                  </a:lnTo>
                  <a:lnTo>
                    <a:pt x="602729" y="191389"/>
                  </a:lnTo>
                  <a:close/>
                </a:path>
                <a:path w="867409" h="266065">
                  <a:moveTo>
                    <a:pt x="866787" y="64249"/>
                  </a:moveTo>
                  <a:lnTo>
                    <a:pt x="848842" y="64249"/>
                  </a:lnTo>
                  <a:lnTo>
                    <a:pt x="848842" y="197421"/>
                  </a:lnTo>
                  <a:lnTo>
                    <a:pt x="866787" y="197421"/>
                  </a:lnTo>
                  <a:lnTo>
                    <a:pt x="866787" y="64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0108" y="650286"/>
              <a:ext cx="101944" cy="1331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13419" y="650468"/>
              <a:ext cx="221615" cy="133985"/>
            </a:xfrm>
            <a:custGeom>
              <a:avLst/>
              <a:gdLst/>
              <a:ahLst/>
              <a:cxnLst/>
              <a:rect l="l" t="t" r="r" b="b"/>
              <a:pathLst>
                <a:path w="221615" h="133984">
                  <a:moveTo>
                    <a:pt x="102654" y="0"/>
                  </a:moveTo>
                  <a:lnTo>
                    <a:pt x="0" y="0"/>
                  </a:lnTo>
                  <a:lnTo>
                    <a:pt x="0" y="13995"/>
                  </a:lnTo>
                  <a:lnTo>
                    <a:pt x="42659" y="13995"/>
                  </a:lnTo>
                  <a:lnTo>
                    <a:pt x="42659" y="133591"/>
                  </a:lnTo>
                  <a:lnTo>
                    <a:pt x="59994" y="133591"/>
                  </a:lnTo>
                  <a:lnTo>
                    <a:pt x="59994" y="13995"/>
                  </a:lnTo>
                  <a:lnTo>
                    <a:pt x="102654" y="13995"/>
                  </a:lnTo>
                  <a:lnTo>
                    <a:pt x="102654" y="0"/>
                  </a:lnTo>
                  <a:close/>
                </a:path>
                <a:path w="221615" h="133984">
                  <a:moveTo>
                    <a:pt x="221399" y="118325"/>
                  </a:moveTo>
                  <a:lnTo>
                    <a:pt x="154025" y="118325"/>
                  </a:lnTo>
                  <a:lnTo>
                    <a:pt x="154025" y="71247"/>
                  </a:lnTo>
                  <a:lnTo>
                    <a:pt x="212064" y="71247"/>
                  </a:lnTo>
                  <a:lnTo>
                    <a:pt x="212064" y="57251"/>
                  </a:lnTo>
                  <a:lnTo>
                    <a:pt x="154025" y="57251"/>
                  </a:lnTo>
                  <a:lnTo>
                    <a:pt x="154025" y="13995"/>
                  </a:lnTo>
                  <a:lnTo>
                    <a:pt x="220065" y="13995"/>
                  </a:lnTo>
                  <a:lnTo>
                    <a:pt x="220065" y="0"/>
                  </a:lnTo>
                  <a:lnTo>
                    <a:pt x="136702" y="0"/>
                  </a:lnTo>
                  <a:lnTo>
                    <a:pt x="136702" y="13995"/>
                  </a:lnTo>
                  <a:lnTo>
                    <a:pt x="136702" y="57251"/>
                  </a:lnTo>
                  <a:lnTo>
                    <a:pt x="136702" y="71247"/>
                  </a:lnTo>
                  <a:lnTo>
                    <a:pt x="136702" y="118325"/>
                  </a:lnTo>
                  <a:lnTo>
                    <a:pt x="136702" y="133591"/>
                  </a:lnTo>
                  <a:lnTo>
                    <a:pt x="221399" y="133591"/>
                  </a:lnTo>
                  <a:lnTo>
                    <a:pt x="221399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111" y="650286"/>
              <a:ext cx="96700" cy="1331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9519" y="650286"/>
              <a:ext cx="102033" cy="1331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5505" y="650286"/>
              <a:ext cx="228686" cy="1337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599565" y="650286"/>
              <a:ext cx="17780" cy="133350"/>
            </a:xfrm>
            <a:custGeom>
              <a:avLst/>
              <a:gdLst/>
              <a:ahLst/>
              <a:cxnLst/>
              <a:rect l="l" t="t" r="r" b="b"/>
              <a:pathLst>
                <a:path w="17779" h="133350">
                  <a:moveTo>
                    <a:pt x="17331" y="0"/>
                  </a:moveTo>
                  <a:lnTo>
                    <a:pt x="0" y="0"/>
                  </a:lnTo>
                  <a:lnTo>
                    <a:pt x="0" y="133174"/>
                  </a:lnTo>
                  <a:lnTo>
                    <a:pt x="17331" y="133174"/>
                  </a:lnTo>
                  <a:lnTo>
                    <a:pt x="17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8225" y="648279"/>
              <a:ext cx="106602" cy="1371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5588" y="650286"/>
              <a:ext cx="102033" cy="133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41573" y="650286"/>
              <a:ext cx="116698" cy="1331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90264" y="650468"/>
              <a:ext cx="81280" cy="133985"/>
            </a:xfrm>
            <a:custGeom>
              <a:avLst/>
              <a:gdLst/>
              <a:ahLst/>
              <a:cxnLst/>
              <a:rect l="l" t="t" r="r" b="b"/>
              <a:pathLst>
                <a:path w="81279" h="133984">
                  <a:moveTo>
                    <a:pt x="80695" y="118325"/>
                  </a:moveTo>
                  <a:lnTo>
                    <a:pt x="17335" y="118325"/>
                  </a:lnTo>
                  <a:lnTo>
                    <a:pt x="17335" y="0"/>
                  </a:lnTo>
                  <a:lnTo>
                    <a:pt x="0" y="0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0695" y="133591"/>
                  </a:lnTo>
                  <a:lnTo>
                    <a:pt x="80695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0295" y="648279"/>
              <a:ext cx="102744" cy="1371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96369" y="648279"/>
              <a:ext cx="106601" cy="137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3731" y="650286"/>
              <a:ext cx="102033" cy="1331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86383" y="648279"/>
              <a:ext cx="102655" cy="1371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1790" y="650286"/>
              <a:ext cx="96611" cy="13317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961103" y="650468"/>
              <a:ext cx="85090" cy="133985"/>
            </a:xfrm>
            <a:custGeom>
              <a:avLst/>
              <a:gdLst/>
              <a:ahLst/>
              <a:cxnLst/>
              <a:rect l="l" t="t" r="r" b="b"/>
              <a:pathLst>
                <a:path w="85090" h="133984">
                  <a:moveTo>
                    <a:pt x="84696" y="118325"/>
                  </a:moveTo>
                  <a:lnTo>
                    <a:pt x="17335" y="118325"/>
                  </a:lnTo>
                  <a:lnTo>
                    <a:pt x="17335" y="71247"/>
                  </a:lnTo>
                  <a:lnTo>
                    <a:pt x="75374" y="71247"/>
                  </a:lnTo>
                  <a:lnTo>
                    <a:pt x="75374" y="57251"/>
                  </a:lnTo>
                  <a:lnTo>
                    <a:pt x="17335" y="57251"/>
                  </a:lnTo>
                  <a:lnTo>
                    <a:pt x="17335" y="13995"/>
                  </a:lnTo>
                  <a:lnTo>
                    <a:pt x="83362" y="13995"/>
                  </a:lnTo>
                  <a:lnTo>
                    <a:pt x="83362" y="0"/>
                  </a:lnTo>
                  <a:lnTo>
                    <a:pt x="0" y="0"/>
                  </a:lnTo>
                  <a:lnTo>
                    <a:pt x="0" y="13995"/>
                  </a:lnTo>
                  <a:lnTo>
                    <a:pt x="0" y="57251"/>
                  </a:lnTo>
                  <a:lnTo>
                    <a:pt x="0" y="71247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4696" y="133591"/>
                  </a:lnTo>
                  <a:lnTo>
                    <a:pt x="84696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73096" y="648279"/>
              <a:ext cx="96700" cy="1371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98506" y="648279"/>
              <a:ext cx="95989" cy="1371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84530" y="648279"/>
              <a:ext cx="89945" cy="1351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05947" y="648279"/>
              <a:ext cx="83177" cy="1371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22549" y="648279"/>
              <a:ext cx="89323" cy="1351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41203" y="648279"/>
              <a:ext cx="90034" cy="1351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6115" y="436135"/>
              <a:ext cx="167982" cy="11377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07472" y="434797"/>
              <a:ext cx="181980" cy="11510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11450" y="436135"/>
              <a:ext cx="376759" cy="11176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452826" y="436135"/>
              <a:ext cx="81915" cy="111760"/>
            </a:xfrm>
            <a:custGeom>
              <a:avLst/>
              <a:gdLst/>
              <a:ahLst/>
              <a:cxnLst/>
              <a:rect l="l" t="t" r="r" b="b"/>
              <a:pathLst>
                <a:path w="81915" h="111759">
                  <a:moveTo>
                    <a:pt x="36707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753" y="111763"/>
                  </a:lnTo>
                  <a:lnTo>
                    <a:pt x="14753" y="66926"/>
                  </a:lnTo>
                  <a:lnTo>
                    <a:pt x="56627" y="66926"/>
                  </a:lnTo>
                  <a:lnTo>
                    <a:pt x="54749" y="63580"/>
                  </a:lnTo>
                  <a:lnTo>
                    <a:pt x="61415" y="60904"/>
                  </a:lnTo>
                  <a:lnTo>
                    <a:pt x="66748" y="56880"/>
                  </a:lnTo>
                  <a:lnTo>
                    <a:pt x="68462" y="54873"/>
                  </a:lnTo>
                  <a:lnTo>
                    <a:pt x="14753" y="54873"/>
                  </a:lnTo>
                  <a:lnTo>
                    <a:pt x="14753" y="12052"/>
                  </a:lnTo>
                  <a:lnTo>
                    <a:pt x="69031" y="12052"/>
                  </a:lnTo>
                  <a:lnTo>
                    <a:pt x="66037" y="8698"/>
                  </a:lnTo>
                  <a:lnTo>
                    <a:pt x="60429" y="4798"/>
                  </a:lnTo>
                  <a:lnTo>
                    <a:pt x="53638" y="2090"/>
                  </a:lnTo>
                  <a:lnTo>
                    <a:pt x="45714" y="512"/>
                  </a:lnTo>
                  <a:lnTo>
                    <a:pt x="36707" y="0"/>
                  </a:lnTo>
                  <a:close/>
                </a:path>
                <a:path w="81915" h="111759">
                  <a:moveTo>
                    <a:pt x="56627" y="66926"/>
                  </a:moveTo>
                  <a:lnTo>
                    <a:pt x="41417" y="66926"/>
                  </a:lnTo>
                  <a:lnTo>
                    <a:pt x="65415" y="111763"/>
                  </a:lnTo>
                  <a:lnTo>
                    <a:pt x="81413" y="111763"/>
                  </a:lnTo>
                  <a:lnTo>
                    <a:pt x="81413" y="111094"/>
                  </a:lnTo>
                  <a:lnTo>
                    <a:pt x="56627" y="66926"/>
                  </a:lnTo>
                  <a:close/>
                </a:path>
                <a:path w="81915" h="111759">
                  <a:moveTo>
                    <a:pt x="69031" y="12052"/>
                  </a:moveTo>
                  <a:lnTo>
                    <a:pt x="45417" y="12052"/>
                  </a:lnTo>
                  <a:lnTo>
                    <a:pt x="51372" y="14059"/>
                  </a:lnTo>
                  <a:lnTo>
                    <a:pt x="55371" y="18074"/>
                  </a:lnTo>
                  <a:lnTo>
                    <a:pt x="59371" y="21419"/>
                  </a:lnTo>
                  <a:lnTo>
                    <a:pt x="61415" y="26772"/>
                  </a:lnTo>
                  <a:lnTo>
                    <a:pt x="61415" y="40153"/>
                  </a:lnTo>
                  <a:lnTo>
                    <a:pt x="59371" y="44837"/>
                  </a:lnTo>
                  <a:lnTo>
                    <a:pt x="54749" y="48851"/>
                  </a:lnTo>
                  <a:lnTo>
                    <a:pt x="50750" y="52866"/>
                  </a:lnTo>
                  <a:lnTo>
                    <a:pt x="44706" y="54873"/>
                  </a:lnTo>
                  <a:lnTo>
                    <a:pt x="68462" y="54873"/>
                  </a:lnTo>
                  <a:lnTo>
                    <a:pt x="70747" y="52197"/>
                  </a:lnTo>
                  <a:lnTo>
                    <a:pt x="74036" y="46844"/>
                  </a:lnTo>
                  <a:lnTo>
                    <a:pt x="76080" y="40822"/>
                  </a:lnTo>
                  <a:lnTo>
                    <a:pt x="76080" y="33463"/>
                  </a:lnTo>
                  <a:lnTo>
                    <a:pt x="75448" y="25925"/>
                  </a:lnTo>
                  <a:lnTo>
                    <a:pt x="73558" y="19327"/>
                  </a:lnTo>
                  <a:lnTo>
                    <a:pt x="70418" y="13606"/>
                  </a:lnTo>
                  <a:lnTo>
                    <a:pt x="69031" y="12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49526" y="434797"/>
              <a:ext cx="1221558" cy="11510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92416" y="43613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59">
                  <a:moveTo>
                    <a:pt x="14665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665" y="111763"/>
                  </a:lnTo>
                  <a:lnTo>
                    <a:pt x="14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833744" y="436135"/>
              <a:ext cx="265393" cy="1117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16115" y="888524"/>
              <a:ext cx="378715" cy="1151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14828" y="888524"/>
              <a:ext cx="254608" cy="1151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91509" y="890532"/>
              <a:ext cx="200689" cy="11175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39571" y="888524"/>
              <a:ext cx="251350" cy="14588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810298" y="888524"/>
              <a:ext cx="17145" cy="114300"/>
            </a:xfrm>
            <a:custGeom>
              <a:avLst/>
              <a:gdLst/>
              <a:ahLst/>
              <a:cxnLst/>
              <a:rect l="l" t="t" r="r" b="b"/>
              <a:pathLst>
                <a:path w="17145" h="114300">
                  <a:moveTo>
                    <a:pt x="15287" y="30777"/>
                  </a:moveTo>
                  <a:lnTo>
                    <a:pt x="1333" y="30777"/>
                  </a:lnTo>
                  <a:lnTo>
                    <a:pt x="1333" y="113762"/>
                  </a:lnTo>
                  <a:lnTo>
                    <a:pt x="15287" y="113762"/>
                  </a:lnTo>
                  <a:lnTo>
                    <a:pt x="15287" y="30777"/>
                  </a:lnTo>
                  <a:close/>
                </a:path>
                <a:path w="17145" h="114300">
                  <a:moveTo>
                    <a:pt x="11287" y="0"/>
                  </a:moveTo>
                  <a:lnTo>
                    <a:pt x="5954" y="0"/>
                  </a:lnTo>
                  <a:lnTo>
                    <a:pt x="3288" y="669"/>
                  </a:lnTo>
                  <a:lnTo>
                    <a:pt x="1955" y="2676"/>
                  </a:lnTo>
                  <a:lnTo>
                    <a:pt x="622" y="4014"/>
                  </a:lnTo>
                  <a:lnTo>
                    <a:pt x="0" y="6021"/>
                  </a:lnTo>
                  <a:lnTo>
                    <a:pt x="0" y="10705"/>
                  </a:lnTo>
                  <a:lnTo>
                    <a:pt x="622" y="12712"/>
                  </a:lnTo>
                  <a:lnTo>
                    <a:pt x="3288" y="15388"/>
                  </a:lnTo>
                  <a:lnTo>
                    <a:pt x="5954" y="16727"/>
                  </a:lnTo>
                  <a:lnTo>
                    <a:pt x="11287" y="16727"/>
                  </a:lnTo>
                  <a:lnTo>
                    <a:pt x="13331" y="15388"/>
                  </a:lnTo>
                  <a:lnTo>
                    <a:pt x="15998" y="12712"/>
                  </a:lnTo>
                  <a:lnTo>
                    <a:pt x="16620" y="10705"/>
                  </a:lnTo>
                  <a:lnTo>
                    <a:pt x="16620" y="6021"/>
                  </a:lnTo>
                  <a:lnTo>
                    <a:pt x="15998" y="4014"/>
                  </a:lnTo>
                  <a:lnTo>
                    <a:pt x="14665" y="2676"/>
                  </a:lnTo>
                  <a:lnTo>
                    <a:pt x="13331" y="669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48250" y="917295"/>
              <a:ext cx="99367" cy="1070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97656" y="890532"/>
              <a:ext cx="80613" cy="1117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10266" y="883841"/>
              <a:ext cx="947543" cy="150567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589889" y="1551112"/>
            <a:ext cx="10709275" cy="46634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800" dirty="0">
                <a:solidFill>
                  <a:srgbClr val="FFFFFF"/>
                </a:solidFill>
                <a:latin typeface="Tw Cen MT"/>
                <a:cs typeface="Tw Cen MT"/>
              </a:rPr>
              <a:t>Lung</a:t>
            </a:r>
            <a:r>
              <a:rPr sz="2800" spc="-5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800" dirty="0">
                <a:solidFill>
                  <a:srgbClr val="FFFFFF"/>
                </a:solidFill>
                <a:latin typeface="Tw Cen MT"/>
                <a:cs typeface="Tw Cen MT"/>
              </a:rPr>
              <a:t>–</a:t>
            </a:r>
            <a:r>
              <a:rPr sz="280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800" dirty="0">
                <a:solidFill>
                  <a:srgbClr val="FFFFFF"/>
                </a:solidFill>
                <a:latin typeface="Tw Cen MT"/>
                <a:cs typeface="Tw Cen MT"/>
              </a:rPr>
              <a:t>dual</a:t>
            </a:r>
            <a:r>
              <a:rPr sz="2800" spc="-5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800" dirty="0">
                <a:solidFill>
                  <a:srgbClr val="FFFFFF"/>
                </a:solidFill>
                <a:latin typeface="Tw Cen MT"/>
                <a:cs typeface="Tw Cen MT"/>
              </a:rPr>
              <a:t>blood</a:t>
            </a:r>
            <a:r>
              <a:rPr sz="2800" spc="-4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w Cen MT"/>
                <a:cs typeface="Tw Cen MT"/>
              </a:rPr>
              <a:t>supply</a:t>
            </a:r>
            <a:endParaRPr sz="2800">
              <a:latin typeface="Tw Cen MT"/>
              <a:cs typeface="Tw Cen MT"/>
            </a:endParaRPr>
          </a:p>
          <a:p>
            <a:pPr marL="699770" lvl="1" indent="-457834">
              <a:lnSpc>
                <a:spcPct val="100000"/>
              </a:lnSpc>
              <a:spcBef>
                <a:spcPts val="295"/>
              </a:spcBef>
              <a:buFont typeface="Courier New"/>
              <a:buChar char="o"/>
              <a:tabLst>
                <a:tab pos="699770" algn="l"/>
                <a:tab pos="70040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Pulmonary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arteries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responsible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exchange</a:t>
            </a:r>
            <a:endParaRPr sz="2000">
              <a:latin typeface="Calibri"/>
              <a:cs typeface="Calibri"/>
            </a:endParaRPr>
          </a:p>
          <a:p>
            <a:pPr marL="699770" lvl="1" indent="-457834">
              <a:lnSpc>
                <a:spcPct val="100000"/>
              </a:lnSpc>
              <a:spcBef>
                <a:spcPts val="254"/>
              </a:spcBef>
              <a:buFont typeface="Courier New"/>
              <a:buChar char="o"/>
              <a:tabLst>
                <a:tab pos="699770" algn="l"/>
                <a:tab pos="70040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Bronchial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(systemic)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arteries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supplies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lung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parenchyma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visceral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pleura</a:t>
            </a:r>
            <a:endParaRPr sz="2000">
              <a:latin typeface="Calibri"/>
              <a:cs typeface="Calibri"/>
            </a:endParaRPr>
          </a:p>
          <a:p>
            <a:pPr marL="699770" marR="410209" lvl="1" indent="-457834">
              <a:lnSpc>
                <a:spcPts val="2160"/>
              </a:lnSpc>
              <a:spcBef>
                <a:spcPts val="535"/>
              </a:spcBef>
              <a:buFont typeface="Courier New"/>
              <a:buChar char="o"/>
              <a:tabLst>
                <a:tab pos="699770" algn="l"/>
                <a:tab pos="70040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tissue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enhancement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PA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enhancement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starts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before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tissue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dominant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PA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earlier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marked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FFFFFF"/>
              </a:buClr>
              <a:buFont typeface="Courier New"/>
              <a:buChar char="o"/>
            </a:pPr>
            <a:endParaRPr sz="2000">
              <a:latin typeface="Calibri"/>
              <a:cs typeface="Calibri"/>
            </a:endParaRPr>
          </a:p>
          <a:p>
            <a:pPr marL="242570" indent="-229235">
              <a:lnSpc>
                <a:spcPct val="100000"/>
              </a:lnSpc>
              <a:spcBef>
                <a:spcPts val="1660"/>
              </a:spcBef>
              <a:buFont typeface="Arial"/>
              <a:buChar char="•"/>
              <a:tabLst>
                <a:tab pos="243204" algn="l"/>
              </a:tabLst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Chest</a:t>
            </a:r>
            <a:r>
              <a:rPr sz="2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wall</a:t>
            </a:r>
            <a:endParaRPr sz="2800">
              <a:latin typeface="Calibri"/>
              <a:cs typeface="Calibri"/>
            </a:endParaRPr>
          </a:p>
          <a:p>
            <a:pPr marL="474345" lvl="1" indent="-229235">
              <a:lnSpc>
                <a:spcPct val="100000"/>
              </a:lnSpc>
              <a:spcBef>
                <a:spcPts val="320"/>
              </a:spcBef>
              <a:buFont typeface="Courier New"/>
              <a:buChar char="o"/>
              <a:tabLst>
                <a:tab pos="47498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Chest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wall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tumours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vascularised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via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neoangiogenesis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arising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systemic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(intercostal)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arteries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Courier New"/>
              <a:buChar char="o"/>
            </a:pPr>
            <a:endParaRPr sz="2950">
              <a:latin typeface="Calibri"/>
              <a:cs typeface="Calibri"/>
            </a:endParaRPr>
          </a:p>
          <a:p>
            <a:pPr marL="242570" indent="-22923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3204" algn="l"/>
              </a:tabLst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Pleural</a:t>
            </a:r>
            <a:endParaRPr sz="2800">
              <a:latin typeface="Calibri"/>
              <a:cs typeface="Calibri"/>
            </a:endParaRPr>
          </a:p>
          <a:p>
            <a:pPr marL="474345" lvl="1" indent="-229235">
              <a:lnSpc>
                <a:spcPct val="100000"/>
              </a:lnSpc>
              <a:spcBef>
                <a:spcPts val="320"/>
              </a:spcBef>
              <a:buFont typeface="Courier New"/>
              <a:buChar char="o"/>
              <a:tabLst>
                <a:tab pos="47498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Pleural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benign</a:t>
            </a:r>
            <a:r>
              <a:rPr sz="20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lesions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arterial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systems</a:t>
            </a:r>
            <a:endParaRPr sz="2000">
              <a:latin typeface="Calibri"/>
              <a:cs typeface="Calibri"/>
            </a:endParaRPr>
          </a:p>
          <a:p>
            <a:pPr marL="474345" lvl="1" indent="-229235">
              <a:lnSpc>
                <a:spcPct val="100000"/>
              </a:lnSpc>
              <a:spcBef>
                <a:spcPts val="250"/>
              </a:spcBef>
              <a:buFont typeface="Courier New"/>
              <a:buChar char="o"/>
              <a:tabLst>
                <a:tab pos="47498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Tumour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angiogenesis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usually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arises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bronchial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arteries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589889" y="344246"/>
            <a:ext cx="52768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Why</a:t>
            </a:r>
            <a:r>
              <a:rPr sz="3200" spc="-25" dirty="0"/>
              <a:t> </a:t>
            </a:r>
            <a:r>
              <a:rPr sz="3200" dirty="0"/>
              <a:t>is</a:t>
            </a:r>
            <a:r>
              <a:rPr sz="3200" spc="-10" dirty="0"/>
              <a:t> </a:t>
            </a:r>
            <a:r>
              <a:rPr sz="3200" dirty="0"/>
              <a:t>the</a:t>
            </a:r>
            <a:r>
              <a:rPr sz="3200" spc="-10" dirty="0"/>
              <a:t> </a:t>
            </a:r>
            <a:r>
              <a:rPr sz="3200" dirty="0"/>
              <a:t>lung</a:t>
            </a:r>
            <a:r>
              <a:rPr sz="3200" spc="10" dirty="0"/>
              <a:t> </a:t>
            </a:r>
            <a:r>
              <a:rPr sz="3200" dirty="0"/>
              <a:t>suited</a:t>
            </a:r>
            <a:r>
              <a:rPr sz="3200" spc="-5" dirty="0"/>
              <a:t> </a:t>
            </a:r>
            <a:r>
              <a:rPr sz="3200" dirty="0"/>
              <a:t>to</a:t>
            </a:r>
            <a:r>
              <a:rPr sz="3200" spc="-10" dirty="0"/>
              <a:t> CEUS?</a:t>
            </a:r>
            <a:endParaRPr sz="3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Ultrasound</a:t>
            </a:r>
            <a:r>
              <a:rPr spc="-55" dirty="0"/>
              <a:t> </a:t>
            </a:r>
            <a:r>
              <a:rPr spc="-20" dirty="0"/>
              <a:t>contrast</a:t>
            </a:r>
            <a:r>
              <a:rPr spc="-80" dirty="0"/>
              <a:t> </a:t>
            </a:r>
            <a:r>
              <a:rPr spc="-10" dirty="0"/>
              <a:t>agents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0291" y="2093341"/>
            <a:ext cx="7106920" cy="417258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2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Different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to</a:t>
            </a:r>
            <a:r>
              <a:rPr sz="2400" spc="10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CT/MRI</a:t>
            </a:r>
            <a:endParaRPr sz="2400">
              <a:latin typeface="Tw Cen MT"/>
              <a:cs typeface="Tw Cen MT"/>
            </a:endParaRPr>
          </a:p>
          <a:p>
            <a:pPr marL="354965" indent="-342265">
              <a:lnSpc>
                <a:spcPct val="100000"/>
              </a:lnSpc>
              <a:spcBef>
                <a:spcPts val="63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Short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half-life</a:t>
            </a:r>
            <a:r>
              <a:rPr sz="2400" spc="-5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(approx.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5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mins)</a:t>
            </a:r>
            <a:endParaRPr sz="2400">
              <a:latin typeface="Tw Cen MT"/>
              <a:cs typeface="Tw Cen MT"/>
            </a:endParaRPr>
          </a:p>
          <a:p>
            <a:pPr marL="354965" indent="-342265">
              <a:lnSpc>
                <a:spcPct val="100000"/>
              </a:lnSpc>
              <a:spcBef>
                <a:spcPts val="62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Same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size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as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RBCS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so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can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pass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through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capillary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spc="-20" dirty="0">
                <a:latin typeface="Tw Cen MT"/>
                <a:cs typeface="Tw Cen MT"/>
              </a:rPr>
              <a:t>beds</a:t>
            </a:r>
            <a:endParaRPr sz="2400">
              <a:latin typeface="Tw Cen MT"/>
              <a:cs typeface="Tw Cen MT"/>
            </a:endParaRPr>
          </a:p>
          <a:p>
            <a:pPr marL="354965" marR="5080" indent="-342265">
              <a:lnSpc>
                <a:spcPct val="80000"/>
              </a:lnSpc>
              <a:spcBef>
                <a:spcPts val="120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Stay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circulation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without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diffusion</a:t>
            </a:r>
            <a:r>
              <a:rPr sz="2400" spc="-3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into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the interstitium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spc="-50" dirty="0">
                <a:latin typeface="Tw Cen MT"/>
                <a:cs typeface="Tw Cen MT"/>
              </a:rPr>
              <a:t>– </a:t>
            </a:r>
            <a:r>
              <a:rPr sz="2400" dirty="0">
                <a:latin typeface="Tw Cen MT"/>
                <a:cs typeface="Tw Cen MT"/>
              </a:rPr>
              <a:t>‘true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blood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pool’</a:t>
            </a:r>
            <a:r>
              <a:rPr sz="2400" spc="10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agent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BC1D3C"/>
              </a:buClr>
              <a:buFont typeface="Arial"/>
              <a:buChar char="•"/>
            </a:pPr>
            <a:endParaRPr sz="3750">
              <a:latin typeface="Tw Cen MT"/>
              <a:cs typeface="Tw Cen MT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Safe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for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patients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with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impaired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renal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function</a:t>
            </a:r>
            <a:endParaRPr sz="2400">
              <a:latin typeface="Tw Cen MT"/>
              <a:cs typeface="Tw Cen MT"/>
            </a:endParaRPr>
          </a:p>
          <a:p>
            <a:pPr marL="354965" marR="286385" indent="-342265">
              <a:lnSpc>
                <a:spcPts val="2300"/>
              </a:lnSpc>
              <a:spcBef>
                <a:spcPts val="118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Safe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patients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with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allergy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to</a:t>
            </a:r>
            <a:r>
              <a:rPr sz="2400" spc="-10" dirty="0">
                <a:latin typeface="Tw Cen MT"/>
                <a:cs typeface="Tw Cen MT"/>
              </a:rPr>
              <a:t> iodinated/gadolinium </a:t>
            </a:r>
            <a:r>
              <a:rPr sz="2400" dirty="0">
                <a:latin typeface="Tw Cen MT"/>
                <a:cs typeface="Tw Cen MT"/>
              </a:rPr>
              <a:t>based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contrast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agents</a:t>
            </a:r>
            <a:endParaRPr sz="2400">
              <a:latin typeface="Tw Cen MT"/>
              <a:cs typeface="Tw Cen MT"/>
            </a:endParaRPr>
          </a:p>
          <a:p>
            <a:pPr marL="354965" indent="-342265">
              <a:lnSpc>
                <a:spcPct val="100000"/>
              </a:lnSpc>
              <a:spcBef>
                <a:spcPts val="65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Claustrophobic</a:t>
            </a:r>
            <a:r>
              <a:rPr sz="2400" spc="-4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patients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who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cant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get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into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CT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or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spc="-25" dirty="0">
                <a:latin typeface="Tw Cen MT"/>
                <a:cs typeface="Tw Cen MT"/>
              </a:rPr>
              <a:t>MRI</a:t>
            </a:r>
            <a:endParaRPr sz="24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2504" y="2206695"/>
            <a:ext cx="2601924" cy="346337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911" y="1501140"/>
            <a:ext cx="10048875" cy="17183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00"/>
              </a:spcBef>
              <a:buClr>
                <a:srgbClr val="C31216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Tw Cen MT"/>
                <a:cs typeface="Tw Cen MT"/>
              </a:rPr>
              <a:t>Safety</a:t>
            </a:r>
            <a:endParaRPr sz="2400">
              <a:latin typeface="Tw Cen MT"/>
              <a:cs typeface="Tw Cen MT"/>
            </a:endParaRPr>
          </a:p>
          <a:p>
            <a:pPr marL="354965" marR="5080" indent="-342265">
              <a:lnSpc>
                <a:spcPct val="100000"/>
              </a:lnSpc>
              <a:spcBef>
                <a:spcPts val="605"/>
              </a:spcBef>
              <a:buChar char="-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Anaphylactoid</a:t>
            </a:r>
            <a:r>
              <a:rPr sz="2400" spc="-4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reactions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1:7000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(0.014%);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far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lower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than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modern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iodinated</a:t>
            </a:r>
            <a:r>
              <a:rPr sz="2400" spc="-35" dirty="0">
                <a:latin typeface="Tw Cen MT"/>
                <a:cs typeface="Tw Cen MT"/>
              </a:rPr>
              <a:t> </a:t>
            </a:r>
            <a:r>
              <a:rPr sz="2400" spc="-25" dirty="0">
                <a:latin typeface="Tw Cen MT"/>
                <a:cs typeface="Tw Cen MT"/>
              </a:rPr>
              <a:t>CT </a:t>
            </a:r>
            <a:r>
              <a:rPr sz="2400" dirty="0">
                <a:latin typeface="Tw Cen MT"/>
                <a:cs typeface="Tw Cen MT"/>
              </a:rPr>
              <a:t>contrast</a:t>
            </a:r>
            <a:r>
              <a:rPr sz="2400" spc="-5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agents</a:t>
            </a:r>
            <a:r>
              <a:rPr sz="2400" spc="-3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–</a:t>
            </a:r>
            <a:r>
              <a:rPr sz="2400" spc="-3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approx.</a:t>
            </a:r>
            <a:r>
              <a:rPr sz="2400" spc="-3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35-</a:t>
            </a:r>
            <a:r>
              <a:rPr sz="2400" dirty="0">
                <a:latin typeface="Tw Cen MT"/>
                <a:cs typeface="Tw Cen MT"/>
              </a:rPr>
              <a:t>95:100,000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(0.035-0.095%)</a:t>
            </a:r>
            <a:endParaRPr sz="2400">
              <a:latin typeface="Tw Cen MT"/>
              <a:cs typeface="Tw Cen MT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Char char="-"/>
              <a:tabLst>
                <a:tab pos="354965" algn="l"/>
                <a:tab pos="355600" algn="l"/>
              </a:tabLst>
            </a:pPr>
            <a:r>
              <a:rPr sz="2400" dirty="0">
                <a:latin typeface="Tw Cen MT"/>
                <a:cs typeface="Tw Cen MT"/>
              </a:rPr>
              <a:t>Serious</a:t>
            </a:r>
            <a:r>
              <a:rPr sz="2400" spc="-4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reactions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can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occur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approx.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1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10,000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911" y="3559555"/>
            <a:ext cx="5598160" cy="22358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00"/>
              </a:spcBef>
              <a:buClr>
                <a:srgbClr val="C31216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latin typeface="Tw Cen MT"/>
                <a:cs typeface="Tw Cen MT"/>
              </a:rPr>
              <a:t>Side</a:t>
            </a:r>
            <a:r>
              <a:rPr sz="2400" b="1" spc="-20" dirty="0">
                <a:latin typeface="Tw Cen MT"/>
                <a:cs typeface="Tw Cen MT"/>
              </a:rPr>
              <a:t> </a:t>
            </a:r>
            <a:r>
              <a:rPr sz="2400" b="1" spc="-10" dirty="0">
                <a:latin typeface="Tw Cen MT"/>
                <a:cs typeface="Tw Cen MT"/>
              </a:rPr>
              <a:t>effects</a:t>
            </a:r>
            <a:endParaRPr sz="2400">
              <a:latin typeface="Tw Cen MT"/>
              <a:cs typeface="Tw Cen MT"/>
            </a:endParaRPr>
          </a:p>
          <a:p>
            <a:pPr marL="812800" lvl="1" indent="-343535">
              <a:lnSpc>
                <a:spcPct val="100000"/>
              </a:lnSpc>
              <a:spcBef>
                <a:spcPts val="600"/>
              </a:spcBef>
              <a:buChar char="-"/>
              <a:tabLst>
                <a:tab pos="812800" algn="l"/>
                <a:tab pos="813435" algn="l"/>
              </a:tabLst>
            </a:pPr>
            <a:r>
              <a:rPr sz="2400" dirty="0">
                <a:latin typeface="Tw Cen MT"/>
                <a:cs typeface="Tw Cen MT"/>
              </a:rPr>
              <a:t>Pooled</a:t>
            </a:r>
            <a:r>
              <a:rPr sz="2400" spc="-4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data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from</a:t>
            </a:r>
            <a:r>
              <a:rPr sz="2400" spc="-4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75</a:t>
            </a:r>
            <a:r>
              <a:rPr sz="2400" spc="-4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studies</a:t>
            </a:r>
            <a:r>
              <a:rPr sz="2400" spc="-4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(n=6307):</a:t>
            </a:r>
            <a:endParaRPr sz="2400">
              <a:latin typeface="Tw Cen MT"/>
              <a:cs typeface="Tw Cen MT"/>
            </a:endParaRPr>
          </a:p>
          <a:p>
            <a:pPr marL="1270000" lvl="2" indent="-34353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1270635" algn="l"/>
              </a:tabLst>
            </a:pPr>
            <a:r>
              <a:rPr sz="2400" dirty="0">
                <a:latin typeface="Tw Cen MT"/>
                <a:cs typeface="Tw Cen MT"/>
              </a:rPr>
              <a:t>Headache</a:t>
            </a:r>
            <a:r>
              <a:rPr sz="2400" spc="7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(2.1%)</a:t>
            </a:r>
            <a:endParaRPr sz="2400">
              <a:latin typeface="Tw Cen MT"/>
              <a:cs typeface="Tw Cen MT"/>
            </a:endParaRPr>
          </a:p>
          <a:p>
            <a:pPr marL="1270000" lvl="2" indent="-34353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1270635" algn="l"/>
              </a:tabLst>
            </a:pPr>
            <a:r>
              <a:rPr sz="2400" dirty="0">
                <a:latin typeface="Tw Cen MT"/>
                <a:cs typeface="Tw Cen MT"/>
              </a:rPr>
              <a:t>Nausea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(0.9%)</a:t>
            </a:r>
            <a:endParaRPr sz="2400">
              <a:latin typeface="Tw Cen MT"/>
              <a:cs typeface="Tw Cen MT"/>
            </a:endParaRPr>
          </a:p>
          <a:p>
            <a:pPr marL="1270000" lvl="2" indent="-34353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1270635" algn="l"/>
              </a:tabLst>
            </a:pPr>
            <a:r>
              <a:rPr sz="2400" dirty="0">
                <a:latin typeface="Tw Cen MT"/>
                <a:cs typeface="Tw Cen MT"/>
              </a:rPr>
              <a:t>Chest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pain/discomfort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(0.5-0.8%)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10450" y="5907430"/>
            <a:ext cx="450977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Sidhu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PS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et</a:t>
            </a:r>
            <a:r>
              <a:rPr sz="1400" i="1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al.</a:t>
            </a:r>
            <a:r>
              <a:rPr sz="1400" i="1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EFSUMB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Guidelines and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Recommendations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for</a:t>
            </a:r>
            <a:r>
              <a:rPr sz="1400" spc="-5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Clinical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Practice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Ultrasound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(CEUS)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in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Non-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Hepatic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Applications: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Update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2017.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004F8E"/>
                </a:solidFill>
                <a:latin typeface="Calibri"/>
                <a:cs typeface="Calibri"/>
              </a:rPr>
              <a:t>Ultraschall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Med</a:t>
            </a:r>
            <a:r>
              <a:rPr sz="1400" i="1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0450" y="4949444"/>
            <a:ext cx="462788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Tang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et</a:t>
            </a:r>
            <a:r>
              <a:rPr sz="1400" i="1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al.</a:t>
            </a:r>
            <a:r>
              <a:rPr sz="1400" i="1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Safety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Sulfur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Hexafluoride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Microbubbles 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in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Sonography</a:t>
            </a:r>
            <a:r>
              <a:rPr sz="1400" spc="-5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Abdominal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and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Superficial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Organs: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Retrospective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Analysis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30,222</a:t>
            </a:r>
            <a:r>
              <a:rPr sz="1400" spc="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Cases.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J</a:t>
            </a:r>
            <a:r>
              <a:rPr sz="1400" i="1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Ultrasound</a:t>
            </a:r>
            <a:r>
              <a:rPr sz="1400" i="1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Med</a:t>
            </a:r>
            <a:r>
              <a:rPr sz="1400" i="1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Ultrasound</a:t>
            </a:r>
            <a:r>
              <a:rPr spc="-90" dirty="0"/>
              <a:t> </a:t>
            </a:r>
            <a:r>
              <a:rPr dirty="0"/>
              <a:t>contrast</a:t>
            </a:r>
            <a:r>
              <a:rPr spc="-95" dirty="0"/>
              <a:t> </a:t>
            </a:r>
            <a:r>
              <a:rPr spc="-10" dirty="0"/>
              <a:t>agents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3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61860" y="361200"/>
              <a:ext cx="1235710" cy="719455"/>
            </a:xfrm>
            <a:custGeom>
              <a:avLst/>
              <a:gdLst/>
              <a:ahLst/>
              <a:cxnLst/>
              <a:rect l="l" t="t" r="r" b="b"/>
              <a:pathLst>
                <a:path w="1235709" h="719455">
                  <a:moveTo>
                    <a:pt x="390728" y="357352"/>
                  </a:moveTo>
                  <a:lnTo>
                    <a:pt x="385572" y="312559"/>
                  </a:lnTo>
                  <a:lnTo>
                    <a:pt x="370890" y="271360"/>
                  </a:lnTo>
                  <a:lnTo>
                    <a:pt x="347840" y="234937"/>
                  </a:lnTo>
                  <a:lnTo>
                    <a:pt x="317601" y="204520"/>
                  </a:lnTo>
                  <a:lnTo>
                    <a:pt x="281330" y="181292"/>
                  </a:lnTo>
                  <a:lnTo>
                    <a:pt x="240195" y="166484"/>
                  </a:lnTo>
                  <a:lnTo>
                    <a:pt x="195364" y="161264"/>
                  </a:lnTo>
                  <a:lnTo>
                    <a:pt x="150520" y="166484"/>
                  </a:lnTo>
                  <a:lnTo>
                    <a:pt x="109385" y="181292"/>
                  </a:lnTo>
                  <a:lnTo>
                    <a:pt x="73113" y="204520"/>
                  </a:lnTo>
                  <a:lnTo>
                    <a:pt x="42875" y="234937"/>
                  </a:lnTo>
                  <a:lnTo>
                    <a:pt x="19824" y="271360"/>
                  </a:lnTo>
                  <a:lnTo>
                    <a:pt x="5143" y="312559"/>
                  </a:lnTo>
                  <a:lnTo>
                    <a:pt x="0" y="357352"/>
                  </a:lnTo>
                  <a:lnTo>
                    <a:pt x="5143" y="402386"/>
                  </a:lnTo>
                  <a:lnTo>
                    <a:pt x="19824" y="443763"/>
                  </a:lnTo>
                  <a:lnTo>
                    <a:pt x="42875" y="480301"/>
                  </a:lnTo>
                  <a:lnTo>
                    <a:pt x="73113" y="510794"/>
                  </a:lnTo>
                  <a:lnTo>
                    <a:pt x="109385" y="534047"/>
                  </a:lnTo>
                  <a:lnTo>
                    <a:pt x="150520" y="548881"/>
                  </a:lnTo>
                  <a:lnTo>
                    <a:pt x="195364" y="554088"/>
                  </a:lnTo>
                  <a:lnTo>
                    <a:pt x="240195" y="548881"/>
                  </a:lnTo>
                  <a:lnTo>
                    <a:pt x="281330" y="534047"/>
                  </a:lnTo>
                  <a:lnTo>
                    <a:pt x="317601" y="510794"/>
                  </a:lnTo>
                  <a:lnTo>
                    <a:pt x="347840" y="480301"/>
                  </a:lnTo>
                  <a:lnTo>
                    <a:pt x="370890" y="443763"/>
                  </a:lnTo>
                  <a:lnTo>
                    <a:pt x="385572" y="402386"/>
                  </a:lnTo>
                  <a:lnTo>
                    <a:pt x="390728" y="357352"/>
                  </a:lnTo>
                  <a:close/>
                </a:path>
                <a:path w="1235709" h="719455">
                  <a:moveTo>
                    <a:pt x="1235506" y="0"/>
                  </a:moveTo>
                  <a:lnTo>
                    <a:pt x="1217549" y="0"/>
                  </a:lnTo>
                  <a:lnTo>
                    <a:pt x="1217549" y="719328"/>
                  </a:lnTo>
                  <a:lnTo>
                    <a:pt x="1235506" y="719328"/>
                  </a:lnTo>
                  <a:lnTo>
                    <a:pt x="1235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87864" y="549237"/>
              <a:ext cx="338455" cy="339725"/>
            </a:xfrm>
            <a:custGeom>
              <a:avLst/>
              <a:gdLst/>
              <a:ahLst/>
              <a:cxnLst/>
              <a:rect l="l" t="t" r="r" b="b"/>
              <a:pathLst>
                <a:path w="338454" h="339725">
                  <a:moveTo>
                    <a:pt x="169361" y="0"/>
                  </a:moveTo>
                  <a:lnTo>
                    <a:pt x="124449" y="6081"/>
                  </a:lnTo>
                  <a:lnTo>
                    <a:pt x="84112" y="23222"/>
                  </a:lnTo>
                  <a:lnTo>
                    <a:pt x="49924" y="49769"/>
                  </a:lnTo>
                  <a:lnTo>
                    <a:pt x="23460" y="84068"/>
                  </a:lnTo>
                  <a:lnTo>
                    <a:pt x="6294" y="124464"/>
                  </a:lnTo>
                  <a:lnTo>
                    <a:pt x="0" y="169304"/>
                  </a:lnTo>
                  <a:lnTo>
                    <a:pt x="6294" y="214427"/>
                  </a:lnTo>
                  <a:lnTo>
                    <a:pt x="23460" y="255014"/>
                  </a:lnTo>
                  <a:lnTo>
                    <a:pt x="49924" y="289429"/>
                  </a:lnTo>
                  <a:lnTo>
                    <a:pt x="84112" y="316037"/>
                  </a:lnTo>
                  <a:lnTo>
                    <a:pt x="124449" y="333202"/>
                  </a:lnTo>
                  <a:lnTo>
                    <a:pt x="169361" y="339287"/>
                  </a:lnTo>
                  <a:lnTo>
                    <a:pt x="214270" y="333202"/>
                  </a:lnTo>
                  <a:lnTo>
                    <a:pt x="254585" y="316037"/>
                  </a:lnTo>
                  <a:lnTo>
                    <a:pt x="288714" y="289429"/>
                  </a:lnTo>
                  <a:lnTo>
                    <a:pt x="315063" y="255014"/>
                  </a:lnTo>
                  <a:lnTo>
                    <a:pt x="332041" y="214427"/>
                  </a:lnTo>
                  <a:lnTo>
                    <a:pt x="338054" y="169304"/>
                  </a:lnTo>
                  <a:lnTo>
                    <a:pt x="332041" y="124464"/>
                  </a:lnTo>
                  <a:lnTo>
                    <a:pt x="315063" y="84068"/>
                  </a:lnTo>
                  <a:lnTo>
                    <a:pt x="288714" y="49769"/>
                  </a:lnTo>
                  <a:lnTo>
                    <a:pt x="254585" y="23222"/>
                  </a:lnTo>
                  <a:lnTo>
                    <a:pt x="214270" y="6081"/>
                  </a:lnTo>
                  <a:lnTo>
                    <a:pt x="169361" y="0"/>
                  </a:lnTo>
                  <a:close/>
                </a:path>
              </a:pathLst>
            </a:custGeom>
            <a:solidFill>
              <a:srgbClr val="B82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4539" y="574662"/>
              <a:ext cx="225367" cy="2589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67269" y="586041"/>
              <a:ext cx="867410" cy="266065"/>
            </a:xfrm>
            <a:custGeom>
              <a:avLst/>
              <a:gdLst/>
              <a:ahLst/>
              <a:cxnLst/>
              <a:rect l="l" t="t" r="r" b="b"/>
              <a:pathLst>
                <a:path w="867409" h="266065">
                  <a:moveTo>
                    <a:pt x="162026" y="3352"/>
                  </a:moveTo>
                  <a:lnTo>
                    <a:pt x="160020" y="2006"/>
                  </a:lnTo>
                  <a:lnTo>
                    <a:pt x="1333" y="2006"/>
                  </a:lnTo>
                  <a:lnTo>
                    <a:pt x="0" y="3352"/>
                  </a:lnTo>
                  <a:lnTo>
                    <a:pt x="0" y="262331"/>
                  </a:lnTo>
                  <a:lnTo>
                    <a:pt x="1333" y="263677"/>
                  </a:lnTo>
                  <a:lnTo>
                    <a:pt x="3327" y="263677"/>
                  </a:lnTo>
                  <a:lnTo>
                    <a:pt x="160020" y="263677"/>
                  </a:lnTo>
                  <a:lnTo>
                    <a:pt x="162026" y="262331"/>
                  </a:lnTo>
                  <a:lnTo>
                    <a:pt x="162026" y="240245"/>
                  </a:lnTo>
                  <a:lnTo>
                    <a:pt x="160020" y="238912"/>
                  </a:lnTo>
                  <a:lnTo>
                    <a:pt x="29337" y="238912"/>
                  </a:lnTo>
                  <a:lnTo>
                    <a:pt x="28003" y="236905"/>
                  </a:lnTo>
                  <a:lnTo>
                    <a:pt x="28003" y="145884"/>
                  </a:lnTo>
                  <a:lnTo>
                    <a:pt x="29337" y="144551"/>
                  </a:lnTo>
                  <a:lnTo>
                    <a:pt x="140690" y="144551"/>
                  </a:lnTo>
                  <a:lnTo>
                    <a:pt x="142011" y="142544"/>
                  </a:lnTo>
                  <a:lnTo>
                    <a:pt x="142011" y="121132"/>
                  </a:lnTo>
                  <a:lnTo>
                    <a:pt x="140690" y="119126"/>
                  </a:lnTo>
                  <a:lnTo>
                    <a:pt x="29337" y="119126"/>
                  </a:lnTo>
                  <a:lnTo>
                    <a:pt x="28003" y="117792"/>
                  </a:lnTo>
                  <a:lnTo>
                    <a:pt x="28003" y="28778"/>
                  </a:lnTo>
                  <a:lnTo>
                    <a:pt x="29337" y="26771"/>
                  </a:lnTo>
                  <a:lnTo>
                    <a:pt x="160020" y="26771"/>
                  </a:lnTo>
                  <a:lnTo>
                    <a:pt x="162026" y="25438"/>
                  </a:lnTo>
                  <a:lnTo>
                    <a:pt x="162026" y="3352"/>
                  </a:lnTo>
                  <a:close/>
                </a:path>
                <a:path w="867409" h="266065">
                  <a:moveTo>
                    <a:pt x="394042" y="262331"/>
                  </a:moveTo>
                  <a:lnTo>
                    <a:pt x="393420" y="260324"/>
                  </a:lnTo>
                  <a:lnTo>
                    <a:pt x="334124" y="147891"/>
                  </a:lnTo>
                  <a:lnTo>
                    <a:pt x="332714" y="145224"/>
                  </a:lnTo>
                  <a:lnTo>
                    <a:pt x="355917" y="136499"/>
                  </a:lnTo>
                  <a:lnTo>
                    <a:pt x="372008" y="123139"/>
                  </a:lnTo>
                  <a:lnTo>
                    <a:pt x="373824" y="121627"/>
                  </a:lnTo>
                  <a:lnTo>
                    <a:pt x="385343" y="100990"/>
                  </a:lnTo>
                  <a:lnTo>
                    <a:pt x="389420" y="74955"/>
                  </a:lnTo>
                  <a:lnTo>
                    <a:pt x="378066" y="32778"/>
                  </a:lnTo>
                  <a:lnTo>
                    <a:pt x="371119" y="26771"/>
                  </a:lnTo>
                  <a:lnTo>
                    <a:pt x="362051" y="18923"/>
                  </a:lnTo>
                  <a:lnTo>
                    <a:pt x="362051" y="74955"/>
                  </a:lnTo>
                  <a:lnTo>
                    <a:pt x="354558" y="103098"/>
                  </a:lnTo>
                  <a:lnTo>
                    <a:pt x="338048" y="117373"/>
                  </a:lnTo>
                  <a:lnTo>
                    <a:pt x="321551" y="122478"/>
                  </a:lnTo>
                  <a:lnTo>
                    <a:pt x="314045" y="123139"/>
                  </a:lnTo>
                  <a:lnTo>
                    <a:pt x="242036" y="123139"/>
                  </a:lnTo>
                  <a:lnTo>
                    <a:pt x="240030" y="121132"/>
                  </a:lnTo>
                  <a:lnTo>
                    <a:pt x="240030" y="28778"/>
                  </a:lnTo>
                  <a:lnTo>
                    <a:pt x="310045" y="26771"/>
                  </a:lnTo>
                  <a:lnTo>
                    <a:pt x="347306" y="39065"/>
                  </a:lnTo>
                  <a:lnTo>
                    <a:pt x="362051" y="74955"/>
                  </a:lnTo>
                  <a:lnTo>
                    <a:pt x="362051" y="18923"/>
                  </a:lnTo>
                  <a:lnTo>
                    <a:pt x="353060" y="11125"/>
                  </a:lnTo>
                  <a:lnTo>
                    <a:pt x="328066" y="3149"/>
                  </a:lnTo>
                  <a:lnTo>
                    <a:pt x="316712" y="2006"/>
                  </a:lnTo>
                  <a:lnTo>
                    <a:pt x="314706" y="1346"/>
                  </a:lnTo>
                  <a:lnTo>
                    <a:pt x="310705" y="2006"/>
                  </a:lnTo>
                  <a:lnTo>
                    <a:pt x="214033" y="2006"/>
                  </a:lnTo>
                  <a:lnTo>
                    <a:pt x="212026" y="3352"/>
                  </a:lnTo>
                  <a:lnTo>
                    <a:pt x="212026" y="262331"/>
                  </a:lnTo>
                  <a:lnTo>
                    <a:pt x="214033" y="263677"/>
                  </a:lnTo>
                  <a:lnTo>
                    <a:pt x="238696" y="263677"/>
                  </a:lnTo>
                  <a:lnTo>
                    <a:pt x="240030" y="262331"/>
                  </a:lnTo>
                  <a:lnTo>
                    <a:pt x="240030" y="149237"/>
                  </a:lnTo>
                  <a:lnTo>
                    <a:pt x="242036" y="147891"/>
                  </a:lnTo>
                  <a:lnTo>
                    <a:pt x="301383" y="147891"/>
                  </a:lnTo>
                  <a:lnTo>
                    <a:pt x="303377" y="149237"/>
                  </a:lnTo>
                  <a:lnTo>
                    <a:pt x="304711" y="150583"/>
                  </a:lnTo>
                  <a:lnTo>
                    <a:pt x="360718" y="260324"/>
                  </a:lnTo>
                  <a:lnTo>
                    <a:pt x="361391" y="262331"/>
                  </a:lnTo>
                  <a:lnTo>
                    <a:pt x="364058" y="263677"/>
                  </a:lnTo>
                  <a:lnTo>
                    <a:pt x="393420" y="263677"/>
                  </a:lnTo>
                  <a:lnTo>
                    <a:pt x="394042" y="262331"/>
                  </a:lnTo>
                  <a:close/>
                </a:path>
                <a:path w="867409" h="266065">
                  <a:moveTo>
                    <a:pt x="602729" y="191389"/>
                  </a:moveTo>
                  <a:lnTo>
                    <a:pt x="590092" y="149987"/>
                  </a:lnTo>
                  <a:lnTo>
                    <a:pt x="556666" y="126606"/>
                  </a:lnTo>
                  <a:lnTo>
                    <a:pt x="537400" y="122466"/>
                  </a:lnTo>
                  <a:lnTo>
                    <a:pt x="532790" y="121132"/>
                  </a:lnTo>
                  <a:lnTo>
                    <a:pt x="504075" y="117119"/>
                  </a:lnTo>
                  <a:lnTo>
                    <a:pt x="502742" y="116446"/>
                  </a:lnTo>
                  <a:lnTo>
                    <a:pt x="500697" y="116446"/>
                  </a:lnTo>
                  <a:lnTo>
                    <a:pt x="499364" y="115785"/>
                  </a:lnTo>
                  <a:lnTo>
                    <a:pt x="490562" y="113779"/>
                  </a:lnTo>
                  <a:lnTo>
                    <a:pt x="482384" y="110845"/>
                  </a:lnTo>
                  <a:lnTo>
                    <a:pt x="457415" y="72275"/>
                  </a:lnTo>
                  <a:lnTo>
                    <a:pt x="461086" y="52616"/>
                  </a:lnTo>
                  <a:lnTo>
                    <a:pt x="471741" y="37401"/>
                  </a:lnTo>
                  <a:lnTo>
                    <a:pt x="488911" y="27584"/>
                  </a:lnTo>
                  <a:lnTo>
                    <a:pt x="512076" y="24091"/>
                  </a:lnTo>
                  <a:lnTo>
                    <a:pt x="520788" y="24091"/>
                  </a:lnTo>
                  <a:lnTo>
                    <a:pt x="564857" y="39281"/>
                  </a:lnTo>
                  <a:lnTo>
                    <a:pt x="574738" y="47510"/>
                  </a:lnTo>
                  <a:lnTo>
                    <a:pt x="576783" y="47510"/>
                  </a:lnTo>
                  <a:lnTo>
                    <a:pt x="578116" y="46850"/>
                  </a:lnTo>
                  <a:lnTo>
                    <a:pt x="578739" y="46177"/>
                  </a:lnTo>
                  <a:lnTo>
                    <a:pt x="590727" y="34137"/>
                  </a:lnTo>
                  <a:lnTo>
                    <a:pt x="591439" y="34137"/>
                  </a:lnTo>
                  <a:lnTo>
                    <a:pt x="591439" y="33464"/>
                  </a:lnTo>
                  <a:lnTo>
                    <a:pt x="592061" y="32791"/>
                  </a:lnTo>
                  <a:lnTo>
                    <a:pt x="592061" y="29451"/>
                  </a:lnTo>
                  <a:lnTo>
                    <a:pt x="591439" y="28778"/>
                  </a:lnTo>
                  <a:lnTo>
                    <a:pt x="555129" y="5803"/>
                  </a:lnTo>
                  <a:lnTo>
                    <a:pt x="513410" y="0"/>
                  </a:lnTo>
                  <a:lnTo>
                    <a:pt x="478713" y="5295"/>
                  </a:lnTo>
                  <a:lnTo>
                    <a:pt x="452462" y="20243"/>
                  </a:lnTo>
                  <a:lnTo>
                    <a:pt x="435838" y="43484"/>
                  </a:lnTo>
                  <a:lnTo>
                    <a:pt x="430034" y="73621"/>
                  </a:lnTo>
                  <a:lnTo>
                    <a:pt x="431292" y="88404"/>
                  </a:lnTo>
                  <a:lnTo>
                    <a:pt x="450037" y="122466"/>
                  </a:lnTo>
                  <a:lnTo>
                    <a:pt x="490029" y="141211"/>
                  </a:lnTo>
                  <a:lnTo>
                    <a:pt x="492696" y="141211"/>
                  </a:lnTo>
                  <a:lnTo>
                    <a:pt x="495363" y="141871"/>
                  </a:lnTo>
                  <a:lnTo>
                    <a:pt x="497408" y="142544"/>
                  </a:lnTo>
                  <a:lnTo>
                    <a:pt x="528078" y="147231"/>
                  </a:lnTo>
                  <a:lnTo>
                    <a:pt x="532790" y="147891"/>
                  </a:lnTo>
                  <a:lnTo>
                    <a:pt x="536778" y="148564"/>
                  </a:lnTo>
                  <a:lnTo>
                    <a:pt x="540067" y="149237"/>
                  </a:lnTo>
                  <a:lnTo>
                    <a:pt x="550735" y="151244"/>
                  </a:lnTo>
                  <a:lnTo>
                    <a:pt x="556069" y="153924"/>
                  </a:lnTo>
                  <a:lnTo>
                    <a:pt x="574738" y="192735"/>
                  </a:lnTo>
                  <a:lnTo>
                    <a:pt x="570496" y="212966"/>
                  </a:lnTo>
                  <a:lnTo>
                    <a:pt x="558342" y="228117"/>
                  </a:lnTo>
                  <a:lnTo>
                    <a:pt x="539038" y="237617"/>
                  </a:lnTo>
                  <a:lnTo>
                    <a:pt x="513410" y="240919"/>
                  </a:lnTo>
                  <a:lnTo>
                    <a:pt x="506539" y="240792"/>
                  </a:lnTo>
                  <a:lnTo>
                    <a:pt x="464553" y="229882"/>
                  </a:lnTo>
                  <a:lnTo>
                    <a:pt x="442036" y="212813"/>
                  </a:lnTo>
                  <a:lnTo>
                    <a:pt x="442036" y="212140"/>
                  </a:lnTo>
                  <a:lnTo>
                    <a:pt x="441413" y="211480"/>
                  </a:lnTo>
                  <a:lnTo>
                    <a:pt x="437413" y="211480"/>
                  </a:lnTo>
                  <a:lnTo>
                    <a:pt x="436079" y="212140"/>
                  </a:lnTo>
                  <a:lnTo>
                    <a:pt x="423379" y="225526"/>
                  </a:lnTo>
                  <a:lnTo>
                    <a:pt x="422757" y="225526"/>
                  </a:lnTo>
                  <a:lnTo>
                    <a:pt x="422757" y="226199"/>
                  </a:lnTo>
                  <a:lnTo>
                    <a:pt x="422046" y="226860"/>
                  </a:lnTo>
                  <a:lnTo>
                    <a:pt x="422046" y="230886"/>
                  </a:lnTo>
                  <a:lnTo>
                    <a:pt x="422757" y="231546"/>
                  </a:lnTo>
                  <a:lnTo>
                    <a:pt x="423379" y="231546"/>
                  </a:lnTo>
                  <a:lnTo>
                    <a:pt x="436079" y="242862"/>
                  </a:lnTo>
                  <a:lnTo>
                    <a:pt x="479374" y="263004"/>
                  </a:lnTo>
                  <a:lnTo>
                    <a:pt x="512076" y="265684"/>
                  </a:lnTo>
                  <a:lnTo>
                    <a:pt x="549300" y="260565"/>
                  </a:lnTo>
                  <a:lnTo>
                    <a:pt x="577900" y="245859"/>
                  </a:lnTo>
                  <a:lnTo>
                    <a:pt x="581774" y="240919"/>
                  </a:lnTo>
                  <a:lnTo>
                    <a:pt x="596252" y="222478"/>
                  </a:lnTo>
                  <a:lnTo>
                    <a:pt x="602729" y="191389"/>
                  </a:lnTo>
                  <a:close/>
                </a:path>
                <a:path w="867409" h="266065">
                  <a:moveTo>
                    <a:pt x="866787" y="64249"/>
                  </a:moveTo>
                  <a:lnTo>
                    <a:pt x="848842" y="64249"/>
                  </a:lnTo>
                  <a:lnTo>
                    <a:pt x="848842" y="197421"/>
                  </a:lnTo>
                  <a:lnTo>
                    <a:pt x="866787" y="197421"/>
                  </a:lnTo>
                  <a:lnTo>
                    <a:pt x="866787" y="64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0108" y="650286"/>
              <a:ext cx="101944" cy="1331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13419" y="650468"/>
              <a:ext cx="221615" cy="133985"/>
            </a:xfrm>
            <a:custGeom>
              <a:avLst/>
              <a:gdLst/>
              <a:ahLst/>
              <a:cxnLst/>
              <a:rect l="l" t="t" r="r" b="b"/>
              <a:pathLst>
                <a:path w="221615" h="133984">
                  <a:moveTo>
                    <a:pt x="102654" y="0"/>
                  </a:moveTo>
                  <a:lnTo>
                    <a:pt x="0" y="0"/>
                  </a:lnTo>
                  <a:lnTo>
                    <a:pt x="0" y="13995"/>
                  </a:lnTo>
                  <a:lnTo>
                    <a:pt x="42659" y="13995"/>
                  </a:lnTo>
                  <a:lnTo>
                    <a:pt x="42659" y="133591"/>
                  </a:lnTo>
                  <a:lnTo>
                    <a:pt x="59994" y="133591"/>
                  </a:lnTo>
                  <a:lnTo>
                    <a:pt x="59994" y="13995"/>
                  </a:lnTo>
                  <a:lnTo>
                    <a:pt x="102654" y="13995"/>
                  </a:lnTo>
                  <a:lnTo>
                    <a:pt x="102654" y="0"/>
                  </a:lnTo>
                  <a:close/>
                </a:path>
                <a:path w="221615" h="133984">
                  <a:moveTo>
                    <a:pt x="221399" y="118325"/>
                  </a:moveTo>
                  <a:lnTo>
                    <a:pt x="154025" y="118325"/>
                  </a:lnTo>
                  <a:lnTo>
                    <a:pt x="154025" y="71247"/>
                  </a:lnTo>
                  <a:lnTo>
                    <a:pt x="212064" y="71247"/>
                  </a:lnTo>
                  <a:lnTo>
                    <a:pt x="212064" y="57251"/>
                  </a:lnTo>
                  <a:lnTo>
                    <a:pt x="154025" y="57251"/>
                  </a:lnTo>
                  <a:lnTo>
                    <a:pt x="154025" y="13995"/>
                  </a:lnTo>
                  <a:lnTo>
                    <a:pt x="220065" y="13995"/>
                  </a:lnTo>
                  <a:lnTo>
                    <a:pt x="220065" y="0"/>
                  </a:lnTo>
                  <a:lnTo>
                    <a:pt x="136702" y="0"/>
                  </a:lnTo>
                  <a:lnTo>
                    <a:pt x="136702" y="13995"/>
                  </a:lnTo>
                  <a:lnTo>
                    <a:pt x="136702" y="57251"/>
                  </a:lnTo>
                  <a:lnTo>
                    <a:pt x="136702" y="71247"/>
                  </a:lnTo>
                  <a:lnTo>
                    <a:pt x="136702" y="118325"/>
                  </a:lnTo>
                  <a:lnTo>
                    <a:pt x="136702" y="133591"/>
                  </a:lnTo>
                  <a:lnTo>
                    <a:pt x="221399" y="133591"/>
                  </a:lnTo>
                  <a:lnTo>
                    <a:pt x="221399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111" y="650286"/>
              <a:ext cx="96700" cy="1331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9519" y="650286"/>
              <a:ext cx="102033" cy="1331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5505" y="650286"/>
              <a:ext cx="228686" cy="1337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599565" y="650286"/>
              <a:ext cx="17780" cy="133350"/>
            </a:xfrm>
            <a:custGeom>
              <a:avLst/>
              <a:gdLst/>
              <a:ahLst/>
              <a:cxnLst/>
              <a:rect l="l" t="t" r="r" b="b"/>
              <a:pathLst>
                <a:path w="17779" h="133350">
                  <a:moveTo>
                    <a:pt x="17331" y="0"/>
                  </a:moveTo>
                  <a:lnTo>
                    <a:pt x="0" y="0"/>
                  </a:lnTo>
                  <a:lnTo>
                    <a:pt x="0" y="133174"/>
                  </a:lnTo>
                  <a:lnTo>
                    <a:pt x="17331" y="133174"/>
                  </a:lnTo>
                  <a:lnTo>
                    <a:pt x="17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8225" y="648279"/>
              <a:ext cx="106602" cy="1371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5588" y="650286"/>
              <a:ext cx="102033" cy="133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41573" y="650286"/>
              <a:ext cx="116698" cy="1331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90264" y="650468"/>
              <a:ext cx="81280" cy="133985"/>
            </a:xfrm>
            <a:custGeom>
              <a:avLst/>
              <a:gdLst/>
              <a:ahLst/>
              <a:cxnLst/>
              <a:rect l="l" t="t" r="r" b="b"/>
              <a:pathLst>
                <a:path w="81279" h="133984">
                  <a:moveTo>
                    <a:pt x="80695" y="118325"/>
                  </a:moveTo>
                  <a:lnTo>
                    <a:pt x="17335" y="118325"/>
                  </a:lnTo>
                  <a:lnTo>
                    <a:pt x="17335" y="0"/>
                  </a:lnTo>
                  <a:lnTo>
                    <a:pt x="0" y="0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0695" y="133591"/>
                  </a:lnTo>
                  <a:lnTo>
                    <a:pt x="80695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0295" y="648279"/>
              <a:ext cx="102744" cy="1371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96369" y="648279"/>
              <a:ext cx="106601" cy="137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3731" y="650286"/>
              <a:ext cx="102033" cy="1331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86383" y="648279"/>
              <a:ext cx="102655" cy="1371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1790" y="650286"/>
              <a:ext cx="96611" cy="13317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961103" y="650468"/>
              <a:ext cx="85090" cy="133985"/>
            </a:xfrm>
            <a:custGeom>
              <a:avLst/>
              <a:gdLst/>
              <a:ahLst/>
              <a:cxnLst/>
              <a:rect l="l" t="t" r="r" b="b"/>
              <a:pathLst>
                <a:path w="85090" h="133984">
                  <a:moveTo>
                    <a:pt x="84696" y="118325"/>
                  </a:moveTo>
                  <a:lnTo>
                    <a:pt x="17335" y="118325"/>
                  </a:lnTo>
                  <a:lnTo>
                    <a:pt x="17335" y="71247"/>
                  </a:lnTo>
                  <a:lnTo>
                    <a:pt x="75374" y="71247"/>
                  </a:lnTo>
                  <a:lnTo>
                    <a:pt x="75374" y="57251"/>
                  </a:lnTo>
                  <a:lnTo>
                    <a:pt x="17335" y="57251"/>
                  </a:lnTo>
                  <a:lnTo>
                    <a:pt x="17335" y="13995"/>
                  </a:lnTo>
                  <a:lnTo>
                    <a:pt x="83362" y="13995"/>
                  </a:lnTo>
                  <a:lnTo>
                    <a:pt x="83362" y="0"/>
                  </a:lnTo>
                  <a:lnTo>
                    <a:pt x="0" y="0"/>
                  </a:lnTo>
                  <a:lnTo>
                    <a:pt x="0" y="13995"/>
                  </a:lnTo>
                  <a:lnTo>
                    <a:pt x="0" y="57251"/>
                  </a:lnTo>
                  <a:lnTo>
                    <a:pt x="0" y="71247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4696" y="133591"/>
                  </a:lnTo>
                  <a:lnTo>
                    <a:pt x="84696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73096" y="648279"/>
              <a:ext cx="96700" cy="1371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98506" y="648279"/>
              <a:ext cx="95989" cy="1371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84530" y="648279"/>
              <a:ext cx="89945" cy="1351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05947" y="648279"/>
              <a:ext cx="83177" cy="1371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22549" y="648279"/>
              <a:ext cx="89323" cy="1351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41203" y="648279"/>
              <a:ext cx="90034" cy="1351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6115" y="436135"/>
              <a:ext cx="167982" cy="11377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07472" y="434797"/>
              <a:ext cx="181980" cy="11510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11450" y="436135"/>
              <a:ext cx="376759" cy="11176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452826" y="436135"/>
              <a:ext cx="81915" cy="111760"/>
            </a:xfrm>
            <a:custGeom>
              <a:avLst/>
              <a:gdLst/>
              <a:ahLst/>
              <a:cxnLst/>
              <a:rect l="l" t="t" r="r" b="b"/>
              <a:pathLst>
                <a:path w="81915" h="111759">
                  <a:moveTo>
                    <a:pt x="36707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753" y="111763"/>
                  </a:lnTo>
                  <a:lnTo>
                    <a:pt x="14753" y="66926"/>
                  </a:lnTo>
                  <a:lnTo>
                    <a:pt x="56627" y="66926"/>
                  </a:lnTo>
                  <a:lnTo>
                    <a:pt x="54749" y="63580"/>
                  </a:lnTo>
                  <a:lnTo>
                    <a:pt x="61415" y="60904"/>
                  </a:lnTo>
                  <a:lnTo>
                    <a:pt x="66748" y="56880"/>
                  </a:lnTo>
                  <a:lnTo>
                    <a:pt x="68462" y="54873"/>
                  </a:lnTo>
                  <a:lnTo>
                    <a:pt x="14753" y="54873"/>
                  </a:lnTo>
                  <a:lnTo>
                    <a:pt x="14753" y="12052"/>
                  </a:lnTo>
                  <a:lnTo>
                    <a:pt x="69031" y="12052"/>
                  </a:lnTo>
                  <a:lnTo>
                    <a:pt x="66037" y="8698"/>
                  </a:lnTo>
                  <a:lnTo>
                    <a:pt x="60429" y="4798"/>
                  </a:lnTo>
                  <a:lnTo>
                    <a:pt x="53638" y="2090"/>
                  </a:lnTo>
                  <a:lnTo>
                    <a:pt x="45714" y="512"/>
                  </a:lnTo>
                  <a:lnTo>
                    <a:pt x="36707" y="0"/>
                  </a:lnTo>
                  <a:close/>
                </a:path>
                <a:path w="81915" h="111759">
                  <a:moveTo>
                    <a:pt x="56627" y="66926"/>
                  </a:moveTo>
                  <a:lnTo>
                    <a:pt x="41417" y="66926"/>
                  </a:lnTo>
                  <a:lnTo>
                    <a:pt x="65415" y="111763"/>
                  </a:lnTo>
                  <a:lnTo>
                    <a:pt x="81413" y="111763"/>
                  </a:lnTo>
                  <a:lnTo>
                    <a:pt x="81413" y="111094"/>
                  </a:lnTo>
                  <a:lnTo>
                    <a:pt x="56627" y="66926"/>
                  </a:lnTo>
                  <a:close/>
                </a:path>
                <a:path w="81915" h="111759">
                  <a:moveTo>
                    <a:pt x="69031" y="12052"/>
                  </a:moveTo>
                  <a:lnTo>
                    <a:pt x="45417" y="12052"/>
                  </a:lnTo>
                  <a:lnTo>
                    <a:pt x="51372" y="14059"/>
                  </a:lnTo>
                  <a:lnTo>
                    <a:pt x="55371" y="18074"/>
                  </a:lnTo>
                  <a:lnTo>
                    <a:pt x="59371" y="21419"/>
                  </a:lnTo>
                  <a:lnTo>
                    <a:pt x="61415" y="26772"/>
                  </a:lnTo>
                  <a:lnTo>
                    <a:pt x="61415" y="40153"/>
                  </a:lnTo>
                  <a:lnTo>
                    <a:pt x="59371" y="44837"/>
                  </a:lnTo>
                  <a:lnTo>
                    <a:pt x="54749" y="48851"/>
                  </a:lnTo>
                  <a:lnTo>
                    <a:pt x="50750" y="52866"/>
                  </a:lnTo>
                  <a:lnTo>
                    <a:pt x="44706" y="54873"/>
                  </a:lnTo>
                  <a:lnTo>
                    <a:pt x="68462" y="54873"/>
                  </a:lnTo>
                  <a:lnTo>
                    <a:pt x="70747" y="52197"/>
                  </a:lnTo>
                  <a:lnTo>
                    <a:pt x="74036" y="46844"/>
                  </a:lnTo>
                  <a:lnTo>
                    <a:pt x="76080" y="40822"/>
                  </a:lnTo>
                  <a:lnTo>
                    <a:pt x="76080" y="33463"/>
                  </a:lnTo>
                  <a:lnTo>
                    <a:pt x="75448" y="25925"/>
                  </a:lnTo>
                  <a:lnTo>
                    <a:pt x="73558" y="19327"/>
                  </a:lnTo>
                  <a:lnTo>
                    <a:pt x="70418" y="13606"/>
                  </a:lnTo>
                  <a:lnTo>
                    <a:pt x="69031" y="12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49526" y="434797"/>
              <a:ext cx="1221558" cy="11510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92416" y="43613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59">
                  <a:moveTo>
                    <a:pt x="14665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665" y="111763"/>
                  </a:lnTo>
                  <a:lnTo>
                    <a:pt x="14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833744" y="436135"/>
              <a:ext cx="265393" cy="1117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16115" y="888524"/>
              <a:ext cx="378715" cy="1151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14828" y="888524"/>
              <a:ext cx="254608" cy="1151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91509" y="890532"/>
              <a:ext cx="200689" cy="11175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39571" y="888524"/>
              <a:ext cx="251350" cy="14588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810298" y="888524"/>
              <a:ext cx="17145" cy="114300"/>
            </a:xfrm>
            <a:custGeom>
              <a:avLst/>
              <a:gdLst/>
              <a:ahLst/>
              <a:cxnLst/>
              <a:rect l="l" t="t" r="r" b="b"/>
              <a:pathLst>
                <a:path w="17145" h="114300">
                  <a:moveTo>
                    <a:pt x="15287" y="30777"/>
                  </a:moveTo>
                  <a:lnTo>
                    <a:pt x="1333" y="30777"/>
                  </a:lnTo>
                  <a:lnTo>
                    <a:pt x="1333" y="113762"/>
                  </a:lnTo>
                  <a:lnTo>
                    <a:pt x="15287" y="113762"/>
                  </a:lnTo>
                  <a:lnTo>
                    <a:pt x="15287" y="30777"/>
                  </a:lnTo>
                  <a:close/>
                </a:path>
                <a:path w="17145" h="114300">
                  <a:moveTo>
                    <a:pt x="11287" y="0"/>
                  </a:moveTo>
                  <a:lnTo>
                    <a:pt x="5954" y="0"/>
                  </a:lnTo>
                  <a:lnTo>
                    <a:pt x="3288" y="669"/>
                  </a:lnTo>
                  <a:lnTo>
                    <a:pt x="1955" y="2676"/>
                  </a:lnTo>
                  <a:lnTo>
                    <a:pt x="622" y="4014"/>
                  </a:lnTo>
                  <a:lnTo>
                    <a:pt x="0" y="6021"/>
                  </a:lnTo>
                  <a:lnTo>
                    <a:pt x="0" y="10705"/>
                  </a:lnTo>
                  <a:lnTo>
                    <a:pt x="622" y="12712"/>
                  </a:lnTo>
                  <a:lnTo>
                    <a:pt x="3288" y="15388"/>
                  </a:lnTo>
                  <a:lnTo>
                    <a:pt x="5954" y="16727"/>
                  </a:lnTo>
                  <a:lnTo>
                    <a:pt x="11287" y="16727"/>
                  </a:lnTo>
                  <a:lnTo>
                    <a:pt x="13331" y="15388"/>
                  </a:lnTo>
                  <a:lnTo>
                    <a:pt x="15998" y="12712"/>
                  </a:lnTo>
                  <a:lnTo>
                    <a:pt x="16620" y="10705"/>
                  </a:lnTo>
                  <a:lnTo>
                    <a:pt x="16620" y="6021"/>
                  </a:lnTo>
                  <a:lnTo>
                    <a:pt x="15998" y="4014"/>
                  </a:lnTo>
                  <a:lnTo>
                    <a:pt x="14665" y="2676"/>
                  </a:lnTo>
                  <a:lnTo>
                    <a:pt x="13331" y="669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48250" y="917295"/>
              <a:ext cx="99367" cy="1070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97656" y="890532"/>
              <a:ext cx="80613" cy="1117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10266" y="883841"/>
              <a:ext cx="947543" cy="150567"/>
            </a:xfrm>
            <a:prstGeom prst="rect">
              <a:avLst/>
            </a:prstGeom>
          </p:spPr>
        </p:pic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927095" y="3204794"/>
            <a:ext cx="52641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Introduction</a:t>
            </a:r>
            <a:r>
              <a:rPr sz="3200" spc="-50" dirty="0"/>
              <a:t> </a:t>
            </a:r>
            <a:r>
              <a:rPr sz="3200" dirty="0"/>
              <a:t>to</a:t>
            </a:r>
            <a:r>
              <a:rPr sz="3200" spc="-60" dirty="0"/>
              <a:t> </a:t>
            </a:r>
            <a:r>
              <a:rPr sz="3200" dirty="0"/>
              <a:t>the</a:t>
            </a:r>
            <a:r>
              <a:rPr sz="3200" spc="-55" dirty="0"/>
              <a:t> </a:t>
            </a:r>
            <a:r>
              <a:rPr sz="3200" spc="-10" dirty="0"/>
              <a:t>terminology</a:t>
            </a:r>
            <a:endParaRPr sz="3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624404"/>
            <a:ext cx="9254490" cy="241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phases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– arterial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24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parenchymal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 marL="355600" marR="772795" indent="-343535">
              <a:lnSpc>
                <a:spcPts val="2590"/>
              </a:lnSpc>
              <a:spcBef>
                <a:spcPts val="1710"/>
              </a:spcBef>
              <a:buClr>
                <a:srgbClr val="BC1D3C"/>
              </a:buClr>
              <a:buFont typeface="Calibri"/>
              <a:buChar char="-"/>
              <a:tabLst>
                <a:tab pos="355600" algn="l"/>
                <a:tab pos="356235" algn="l"/>
              </a:tabLst>
            </a:pPr>
            <a:r>
              <a:rPr sz="2400" i="1" dirty="0">
                <a:solidFill>
                  <a:srgbClr val="C31216"/>
                </a:solidFill>
                <a:latin typeface="Calibri"/>
                <a:cs typeface="Calibri"/>
              </a:rPr>
              <a:t>Arterial:</a:t>
            </a:r>
            <a:r>
              <a:rPr sz="2400" i="1" spc="-35" dirty="0">
                <a:solidFill>
                  <a:srgbClr val="C31216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earliest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arrival of</a:t>
            </a:r>
            <a:r>
              <a:rPr sz="2400" i="1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400" i="1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at</a:t>
            </a:r>
            <a:r>
              <a:rPr sz="2400" i="1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lesion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to the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peak</a:t>
            </a:r>
            <a:r>
              <a:rPr sz="2400" i="1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spc="-25" dirty="0">
                <a:solidFill>
                  <a:srgbClr val="394E5C"/>
                </a:solidFill>
                <a:latin typeface="Calibri"/>
                <a:cs typeface="Calibri"/>
              </a:rPr>
              <a:t>of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400" i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enhancement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(usually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within 30s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USCA 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injection)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ts val="2735"/>
              </a:lnSpc>
              <a:spcBef>
                <a:spcPts val="670"/>
              </a:spcBef>
              <a:buClr>
                <a:srgbClr val="BC1D3C"/>
              </a:buClr>
              <a:buFont typeface="Calibri"/>
              <a:buChar char="-"/>
              <a:tabLst>
                <a:tab pos="355600" algn="l"/>
                <a:tab pos="356235" algn="l"/>
              </a:tabLst>
            </a:pPr>
            <a:r>
              <a:rPr sz="2400" i="1" dirty="0">
                <a:solidFill>
                  <a:srgbClr val="004F8E"/>
                </a:solidFill>
                <a:latin typeface="Calibri"/>
                <a:cs typeface="Calibri"/>
              </a:rPr>
              <a:t>Parenchymal</a:t>
            </a:r>
            <a:r>
              <a:rPr sz="2400" i="1" dirty="0">
                <a:solidFill>
                  <a:srgbClr val="385622"/>
                </a:solidFill>
                <a:latin typeface="Calibri"/>
                <a:cs typeface="Calibri"/>
              </a:rPr>
              <a:t>:</a:t>
            </a:r>
            <a:r>
              <a:rPr sz="2400" i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time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from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peak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400" i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enhancement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400" i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lesion</a:t>
            </a:r>
            <a:r>
              <a:rPr sz="2400" i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i="1" spc="-25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735"/>
              </a:lnSpc>
            </a:pPr>
            <a:r>
              <a:rPr sz="2400" i="1" spc="-10" dirty="0">
                <a:solidFill>
                  <a:srgbClr val="394E5C"/>
                </a:solidFill>
                <a:latin typeface="Calibri"/>
                <a:cs typeface="Calibri"/>
              </a:rPr>
              <a:t>washout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Enhancement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8819" y="1620672"/>
            <a:ext cx="9377045" cy="43307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53365" indent="-241300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254000" algn="l"/>
              </a:tabLst>
            </a:pP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Time</a:t>
            </a:r>
            <a:r>
              <a:rPr sz="19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1900" b="1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enhancement</a:t>
            </a:r>
            <a:r>
              <a:rPr sz="19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(TE)</a:t>
            </a:r>
            <a:r>
              <a:rPr sz="19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or</a:t>
            </a:r>
            <a:r>
              <a:rPr sz="19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arrival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time</a:t>
            </a:r>
            <a:r>
              <a:rPr sz="19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394E5C"/>
                </a:solidFill>
                <a:latin typeface="Calibri"/>
                <a:cs typeface="Calibri"/>
              </a:rPr>
              <a:t>(AT)</a:t>
            </a:r>
            <a:endParaRPr sz="1900">
              <a:latin typeface="Calibri"/>
              <a:cs typeface="Calibri"/>
            </a:endParaRPr>
          </a:p>
          <a:p>
            <a:pPr marL="355600" lvl="1" indent="-342900">
              <a:lnSpc>
                <a:spcPct val="100000"/>
              </a:lnSpc>
              <a:spcBef>
                <a:spcPts val="540"/>
              </a:spcBef>
              <a:buClr>
                <a:srgbClr val="BC1D3C"/>
              </a:buClr>
              <a:buFont typeface="Courier New"/>
              <a:buChar char="o"/>
              <a:tabLst>
                <a:tab pos="355600" algn="l"/>
              </a:tabLst>
            </a:pPr>
            <a:r>
              <a:rPr sz="1900" i="1" dirty="0">
                <a:solidFill>
                  <a:srgbClr val="394E5C"/>
                </a:solidFill>
                <a:latin typeface="Calibri"/>
                <a:cs typeface="Calibri"/>
              </a:rPr>
              <a:t>Early</a:t>
            </a:r>
            <a:r>
              <a:rPr sz="1900" i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(PA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pattern)</a:t>
            </a:r>
            <a:r>
              <a:rPr sz="19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-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lesion</a:t>
            </a:r>
            <a:r>
              <a:rPr sz="19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enhances</a:t>
            </a:r>
            <a:r>
              <a:rPr sz="19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i="1" dirty="0">
                <a:solidFill>
                  <a:srgbClr val="394E5C"/>
                </a:solidFill>
                <a:latin typeface="Calibri"/>
                <a:cs typeface="Calibri"/>
              </a:rPr>
              <a:t>before</a:t>
            </a:r>
            <a:r>
              <a:rPr sz="1900" i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systemic</a:t>
            </a:r>
            <a:r>
              <a:rPr sz="19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arrival</a:t>
            </a:r>
            <a:r>
              <a:rPr sz="19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chest</a:t>
            </a:r>
            <a:r>
              <a:rPr sz="19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wall/normal</a:t>
            </a:r>
            <a:r>
              <a:rPr sz="19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endParaRPr sz="1900">
              <a:latin typeface="Calibri"/>
              <a:cs typeface="Calibri"/>
            </a:endParaRPr>
          </a:p>
          <a:p>
            <a:pPr marL="355600" lvl="1" indent="-342900">
              <a:lnSpc>
                <a:spcPct val="100000"/>
              </a:lnSpc>
              <a:spcBef>
                <a:spcPts val="555"/>
              </a:spcBef>
              <a:buClr>
                <a:srgbClr val="BC1D3C"/>
              </a:buClr>
              <a:buFont typeface="Courier New"/>
              <a:buChar char="o"/>
              <a:tabLst>
                <a:tab pos="355600" algn="l"/>
              </a:tabLst>
            </a:pPr>
            <a:r>
              <a:rPr sz="1900" i="1" dirty="0">
                <a:solidFill>
                  <a:srgbClr val="394E5C"/>
                </a:solidFill>
                <a:latin typeface="Calibri"/>
                <a:cs typeface="Calibri"/>
              </a:rPr>
              <a:t>Delayed</a:t>
            </a:r>
            <a:r>
              <a:rPr sz="1900" i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(BA</a:t>
            </a:r>
            <a:r>
              <a:rPr sz="19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pattern)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-</a:t>
            </a:r>
            <a:r>
              <a:rPr sz="19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lesion</a:t>
            </a:r>
            <a:r>
              <a:rPr sz="19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enhances</a:t>
            </a:r>
            <a:r>
              <a:rPr sz="19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i="1" dirty="0">
                <a:solidFill>
                  <a:srgbClr val="394E5C"/>
                </a:solidFill>
                <a:latin typeface="Calibri"/>
                <a:cs typeface="Calibri"/>
              </a:rPr>
              <a:t>with</a:t>
            </a:r>
            <a:r>
              <a:rPr sz="1900" i="1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chest</a:t>
            </a:r>
            <a:r>
              <a:rPr sz="19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wall/normal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50">
              <a:latin typeface="Calibri"/>
              <a:cs typeface="Calibri"/>
            </a:endParaRPr>
          </a:p>
          <a:p>
            <a:pPr marL="253365" indent="-241300">
              <a:lnSpc>
                <a:spcPct val="100000"/>
              </a:lnSpc>
              <a:buAutoNum type="arabicPeriod" startAt="2"/>
              <a:tabLst>
                <a:tab pos="254000" algn="l"/>
              </a:tabLst>
            </a:pP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Extent</a:t>
            </a:r>
            <a:r>
              <a:rPr sz="19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19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enhancement</a:t>
            </a:r>
            <a:r>
              <a:rPr sz="19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394E5C"/>
                </a:solidFill>
                <a:latin typeface="Calibri"/>
                <a:cs typeface="Calibri"/>
              </a:rPr>
              <a:t>(EE)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900" spc="-20" dirty="0">
                <a:solidFill>
                  <a:srgbClr val="394E5C"/>
                </a:solidFill>
                <a:latin typeface="Calibri"/>
                <a:cs typeface="Calibri"/>
              </a:rPr>
              <a:t>Non-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enhancement,</a:t>
            </a:r>
            <a:r>
              <a:rPr sz="19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25" dirty="0">
                <a:solidFill>
                  <a:srgbClr val="394E5C"/>
                </a:solidFill>
                <a:latin typeface="Calibri"/>
                <a:cs typeface="Calibri"/>
              </a:rPr>
              <a:t>hypo-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enhancement,</a:t>
            </a:r>
            <a:r>
              <a:rPr sz="19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iso-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enhancement,</a:t>
            </a:r>
            <a:r>
              <a:rPr sz="19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hyper-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libri"/>
              <a:cs typeface="Calibri"/>
            </a:endParaRPr>
          </a:p>
          <a:p>
            <a:pPr marL="253365" indent="-241300">
              <a:lnSpc>
                <a:spcPct val="100000"/>
              </a:lnSpc>
              <a:buAutoNum type="arabicPeriod" startAt="3"/>
              <a:tabLst>
                <a:tab pos="254000" algn="l"/>
              </a:tabLst>
            </a:pP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Homogeneity/pattern</a:t>
            </a:r>
            <a:r>
              <a:rPr sz="19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19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enhancement</a:t>
            </a:r>
            <a:r>
              <a:rPr sz="19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394E5C"/>
                </a:solidFill>
                <a:latin typeface="Calibri"/>
                <a:cs typeface="Calibri"/>
              </a:rPr>
              <a:t>(HE)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Homogenous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inhomogenous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libri"/>
              <a:cs typeface="Calibri"/>
            </a:endParaRPr>
          </a:p>
          <a:p>
            <a:pPr marL="253365" indent="-241300">
              <a:lnSpc>
                <a:spcPct val="100000"/>
              </a:lnSpc>
              <a:buAutoNum type="arabicPeriod" startAt="4"/>
              <a:tabLst>
                <a:tab pos="254000" algn="l"/>
              </a:tabLst>
            </a:pP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Decrease</a:t>
            </a:r>
            <a:r>
              <a:rPr sz="19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19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enhancement</a:t>
            </a:r>
            <a:r>
              <a:rPr sz="19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(DE</a:t>
            </a:r>
            <a:r>
              <a:rPr sz="1900" b="1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aka</a:t>
            </a:r>
            <a:r>
              <a:rPr sz="19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‘washout’)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Rapid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(&lt;120s)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or</a:t>
            </a:r>
            <a:r>
              <a:rPr sz="19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late</a:t>
            </a:r>
            <a:r>
              <a:rPr sz="19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(&gt;120s)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Terminology:</a:t>
            </a:r>
            <a:r>
              <a:rPr spc="-85" dirty="0"/>
              <a:t> </a:t>
            </a:r>
            <a:r>
              <a:rPr spc="-10" dirty="0"/>
              <a:t>Enhancement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Types</a:t>
            </a:r>
            <a:r>
              <a:rPr spc="-90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spc="-10" dirty="0"/>
              <a:t>Procedures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2527553"/>
            <a:ext cx="544893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spc="-25" dirty="0">
                <a:solidFill>
                  <a:srgbClr val="394E5C"/>
                </a:solidFill>
                <a:latin typeface="Calibri"/>
                <a:cs typeface="Calibri"/>
              </a:rPr>
              <a:t>Targeted</a:t>
            </a:r>
            <a:r>
              <a:rPr sz="24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wire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drain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placement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BC1D3C"/>
              </a:buClr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400" b="1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endParaRPr sz="24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5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Cutting</a:t>
            </a:r>
            <a:r>
              <a:rPr sz="2200" spc="-9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(core)</a:t>
            </a:r>
            <a:r>
              <a:rPr sz="2200" spc="-9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[Abram’s</a:t>
            </a:r>
            <a:r>
              <a:rPr sz="2200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spc="-9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needle]</a:t>
            </a:r>
            <a:r>
              <a:rPr sz="22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[1]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7541" y="3817380"/>
            <a:ext cx="5264017" cy="17134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1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8819" y="2259330"/>
            <a:ext cx="9163050" cy="31356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4965" marR="17145" indent="-342900">
              <a:lnSpc>
                <a:spcPts val="2160"/>
              </a:lnSpc>
              <a:spcBef>
                <a:spcPts val="37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Pathological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lesions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firstly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characterised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by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TE;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arbitrary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cut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offs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6-10s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from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IV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bolus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394E5C"/>
                </a:solidFill>
                <a:latin typeface="Calibri"/>
                <a:cs typeface="Calibri"/>
              </a:rPr>
              <a:t>however</a:t>
            </a:r>
            <a:r>
              <a:rPr sz="2000" i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lots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confounding</a:t>
            </a:r>
            <a:r>
              <a:rPr sz="20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variables;</a:t>
            </a:r>
            <a:r>
              <a:rPr sz="20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heart/lung/thyroid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disease,</a:t>
            </a:r>
            <a:r>
              <a:rPr sz="20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patient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position,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site</a:t>
            </a:r>
            <a:r>
              <a:rPr sz="2000" spc="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access,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mode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delivery</a:t>
            </a:r>
            <a:endParaRPr sz="2000">
              <a:latin typeface="Calibri"/>
              <a:cs typeface="Calibri"/>
            </a:endParaRPr>
          </a:p>
          <a:p>
            <a:pPr marL="354965" marR="133985" indent="-342900">
              <a:lnSpc>
                <a:spcPts val="2160"/>
              </a:lnSpc>
              <a:spcBef>
                <a:spcPts val="159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Use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liver/spleen</a:t>
            </a:r>
            <a:r>
              <a:rPr sz="20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as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reference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literature</a:t>
            </a:r>
            <a:r>
              <a:rPr sz="20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but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simultaneous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assessment</a:t>
            </a:r>
            <a:r>
              <a:rPr sz="2000" spc="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a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lesion only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possible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if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basal</a:t>
            </a:r>
            <a:r>
              <a:rPr sz="20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–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chest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wall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favourable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ts val="2280"/>
              </a:lnSpc>
              <a:spcBef>
                <a:spcPts val="134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Avascular</a:t>
            </a:r>
            <a:r>
              <a:rPr sz="20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lesions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with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no</a:t>
            </a:r>
            <a:r>
              <a:rPr sz="20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PA/BA/alternative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systemic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supply</a:t>
            </a:r>
            <a:r>
              <a:rPr sz="20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will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demonstrate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i="1" spc="-25" dirty="0">
                <a:solidFill>
                  <a:srgbClr val="394E5C"/>
                </a:solidFill>
                <a:latin typeface="Calibri"/>
                <a:cs typeface="Calibri"/>
              </a:rPr>
              <a:t>no</a:t>
            </a:r>
            <a:endParaRPr sz="2000">
              <a:latin typeface="Calibri"/>
              <a:cs typeface="Calibri"/>
            </a:endParaRPr>
          </a:p>
          <a:p>
            <a:pPr marL="354965">
              <a:lnSpc>
                <a:spcPts val="2280"/>
              </a:lnSpc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000" spc="-1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enhancement</a:t>
            </a:r>
            <a:endParaRPr sz="2000">
              <a:latin typeface="Calibri"/>
              <a:cs typeface="Calibri"/>
            </a:endParaRPr>
          </a:p>
          <a:p>
            <a:pPr marL="354965" marR="5080" indent="-342900">
              <a:lnSpc>
                <a:spcPts val="2160"/>
              </a:lnSpc>
              <a:spcBef>
                <a:spcPts val="162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Lesions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strictly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located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within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chest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wall</a:t>
            </a:r>
            <a:r>
              <a:rPr sz="20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will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have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systemic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vascular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supply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from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ICAs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ie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delayed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TE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on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Timing</a:t>
            </a:r>
            <a:r>
              <a:rPr spc="-65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spc="-20" dirty="0"/>
              <a:t>phase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Lung</a:t>
            </a:r>
            <a:r>
              <a:rPr spc="-50" dirty="0"/>
              <a:t> </a:t>
            </a:r>
            <a:r>
              <a:rPr spc="-10" dirty="0"/>
              <a:t>atelectasis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082" y="2077167"/>
            <a:ext cx="10857381" cy="32992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5628" y="6182359"/>
            <a:ext cx="57562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Zadeh</a:t>
            </a:r>
            <a:r>
              <a:rPr sz="1400" spc="-5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et</a:t>
            </a:r>
            <a:r>
              <a:rPr sz="1400" spc="-3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al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WFUMB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TECHNOLOGICAL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REVIEW: HOW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TO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PERFORM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4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ULTRASOUND</a:t>
            </a:r>
            <a:r>
              <a:rPr sz="1400" spc="-4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LUNG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Ultrasound</a:t>
            </a:r>
            <a:r>
              <a:rPr sz="1400" spc="-4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in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Med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&amp;</a:t>
            </a:r>
            <a:r>
              <a:rPr sz="1400" spc="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Biol</a:t>
            </a:r>
            <a:r>
              <a:rPr sz="1400" spc="-1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Tw Cen MT"/>
                <a:cs typeface="Tw Cen MT"/>
              </a:rPr>
              <a:t>2021</a:t>
            </a:r>
            <a:endParaRPr sz="14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Lung</a:t>
            </a:r>
            <a:r>
              <a:rPr spc="-60" dirty="0"/>
              <a:t> </a:t>
            </a:r>
            <a:r>
              <a:rPr spc="-10" dirty="0"/>
              <a:t>cancer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0203" y="1938714"/>
            <a:ext cx="7205472" cy="327946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6318" y="1892807"/>
            <a:ext cx="3579495" cy="3413760"/>
            <a:chOff x="546318" y="1892807"/>
            <a:chExt cx="3579495" cy="34137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318" y="1892807"/>
              <a:ext cx="3579149" cy="33863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2668" y="4937759"/>
              <a:ext cx="1559560" cy="368935"/>
            </a:xfrm>
            <a:custGeom>
              <a:avLst/>
              <a:gdLst/>
              <a:ahLst/>
              <a:cxnLst/>
              <a:rect l="l" t="t" r="r" b="b"/>
              <a:pathLst>
                <a:path w="1559560" h="368935">
                  <a:moveTo>
                    <a:pt x="1559052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1559052" y="368807"/>
                  </a:lnTo>
                  <a:lnTo>
                    <a:pt x="1559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75628" y="6182359"/>
            <a:ext cx="57397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Zadeh</a:t>
            </a:r>
            <a:r>
              <a:rPr sz="1400" spc="-5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et</a:t>
            </a:r>
            <a:r>
              <a:rPr sz="1400" spc="-2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al</a:t>
            </a:r>
            <a:r>
              <a:rPr sz="1400" spc="-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WFUMB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TECHNOLOGICAL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REVIEW: HOW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TO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PERFORM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4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ULTRASOUND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LUNG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Ultrasound</a:t>
            </a:r>
            <a:r>
              <a:rPr sz="1400" spc="-4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in</a:t>
            </a:r>
            <a:r>
              <a:rPr sz="1400" spc="-2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Med</a:t>
            </a:r>
            <a:r>
              <a:rPr sz="1400" spc="-2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&amp;</a:t>
            </a:r>
            <a:r>
              <a:rPr sz="1400" spc="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Biol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Tw Cen MT"/>
                <a:cs typeface="Tw Cen MT"/>
              </a:rPr>
              <a:t>2021</a:t>
            </a:r>
            <a:endParaRPr sz="14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Pneumonia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2079" y="2263139"/>
            <a:ext cx="6383130" cy="31272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97522" y="2019300"/>
            <a:ext cx="3689985" cy="3473450"/>
            <a:chOff x="597522" y="2019300"/>
            <a:chExt cx="3689985" cy="34734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522" y="2019300"/>
              <a:ext cx="3689489" cy="3467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58952" y="5087111"/>
              <a:ext cx="1541145" cy="399415"/>
            </a:xfrm>
            <a:custGeom>
              <a:avLst/>
              <a:gdLst/>
              <a:ahLst/>
              <a:cxnLst/>
              <a:rect l="l" t="t" r="r" b="b"/>
              <a:pathLst>
                <a:path w="1541145" h="399414">
                  <a:moveTo>
                    <a:pt x="1540764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1540764" y="399288"/>
                  </a:lnTo>
                  <a:lnTo>
                    <a:pt x="1540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8952" y="5087111"/>
              <a:ext cx="1541145" cy="399415"/>
            </a:xfrm>
            <a:custGeom>
              <a:avLst/>
              <a:gdLst/>
              <a:ahLst/>
              <a:cxnLst/>
              <a:rect l="l" t="t" r="r" b="b"/>
              <a:pathLst>
                <a:path w="1541145" h="399414">
                  <a:moveTo>
                    <a:pt x="0" y="399288"/>
                  </a:moveTo>
                  <a:lnTo>
                    <a:pt x="1540764" y="399288"/>
                  </a:lnTo>
                  <a:lnTo>
                    <a:pt x="1540764" y="0"/>
                  </a:lnTo>
                  <a:lnTo>
                    <a:pt x="0" y="0"/>
                  </a:lnTo>
                  <a:lnTo>
                    <a:pt x="0" y="3992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75628" y="6182359"/>
            <a:ext cx="57397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Zadeh</a:t>
            </a:r>
            <a:r>
              <a:rPr sz="1400" spc="-5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et</a:t>
            </a:r>
            <a:r>
              <a:rPr sz="1400" spc="-2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al</a:t>
            </a:r>
            <a:r>
              <a:rPr sz="1400" spc="-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WFUMB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TECHNOLOGICAL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REVIEW: HOW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TO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PERFORM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4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ULTRASOUND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LUNG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Ultrasound</a:t>
            </a:r>
            <a:r>
              <a:rPr sz="1400" spc="-4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in</a:t>
            </a:r>
            <a:r>
              <a:rPr sz="1400" spc="-2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Med</a:t>
            </a:r>
            <a:r>
              <a:rPr sz="1400" spc="-2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&amp;</a:t>
            </a:r>
            <a:r>
              <a:rPr sz="1400" spc="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Biol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Tw Cen MT"/>
                <a:cs typeface="Tw Cen MT"/>
              </a:rPr>
              <a:t>2021</a:t>
            </a:r>
            <a:endParaRPr sz="14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Peripheral</a:t>
            </a:r>
            <a:r>
              <a:rPr spc="-140" dirty="0"/>
              <a:t> </a:t>
            </a:r>
            <a:r>
              <a:rPr spc="-10" dirty="0"/>
              <a:t>infarct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1" y="1711451"/>
            <a:ext cx="10532808" cy="30495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5628" y="6182359"/>
            <a:ext cx="57562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Zadeh</a:t>
            </a:r>
            <a:r>
              <a:rPr sz="1400" spc="-5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et</a:t>
            </a:r>
            <a:r>
              <a:rPr sz="1400" spc="-3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al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WFUMB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TECHNOLOGICAL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REVIEW: HOW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TO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PERFORM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4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ULTRASOUND</a:t>
            </a:r>
            <a:r>
              <a:rPr sz="1400" spc="-4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LUNG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Ultrasound</a:t>
            </a:r>
            <a:r>
              <a:rPr sz="1400" spc="-4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in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Med</a:t>
            </a:r>
            <a:r>
              <a:rPr sz="1400" spc="-1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&amp;</a:t>
            </a:r>
            <a:r>
              <a:rPr sz="1400" spc="5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004F8E"/>
                </a:solidFill>
                <a:latin typeface="Tw Cen MT"/>
                <a:cs typeface="Tw Cen MT"/>
              </a:rPr>
              <a:t>Biol</a:t>
            </a:r>
            <a:r>
              <a:rPr sz="1400" spc="-10" dirty="0">
                <a:solidFill>
                  <a:srgbClr val="004F8E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Tw Cen MT"/>
                <a:cs typeface="Tw Cen MT"/>
              </a:rPr>
              <a:t>2021</a:t>
            </a:r>
            <a:endParaRPr sz="14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3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61860" y="361200"/>
              <a:ext cx="1235710" cy="719455"/>
            </a:xfrm>
            <a:custGeom>
              <a:avLst/>
              <a:gdLst/>
              <a:ahLst/>
              <a:cxnLst/>
              <a:rect l="l" t="t" r="r" b="b"/>
              <a:pathLst>
                <a:path w="1235709" h="719455">
                  <a:moveTo>
                    <a:pt x="390728" y="357352"/>
                  </a:moveTo>
                  <a:lnTo>
                    <a:pt x="385572" y="312559"/>
                  </a:lnTo>
                  <a:lnTo>
                    <a:pt x="370890" y="271360"/>
                  </a:lnTo>
                  <a:lnTo>
                    <a:pt x="347840" y="234937"/>
                  </a:lnTo>
                  <a:lnTo>
                    <a:pt x="317601" y="204520"/>
                  </a:lnTo>
                  <a:lnTo>
                    <a:pt x="281330" y="181292"/>
                  </a:lnTo>
                  <a:lnTo>
                    <a:pt x="240195" y="166484"/>
                  </a:lnTo>
                  <a:lnTo>
                    <a:pt x="195364" y="161264"/>
                  </a:lnTo>
                  <a:lnTo>
                    <a:pt x="150520" y="166484"/>
                  </a:lnTo>
                  <a:lnTo>
                    <a:pt x="109385" y="181292"/>
                  </a:lnTo>
                  <a:lnTo>
                    <a:pt x="73113" y="204520"/>
                  </a:lnTo>
                  <a:lnTo>
                    <a:pt x="42875" y="234937"/>
                  </a:lnTo>
                  <a:lnTo>
                    <a:pt x="19824" y="271360"/>
                  </a:lnTo>
                  <a:lnTo>
                    <a:pt x="5143" y="312559"/>
                  </a:lnTo>
                  <a:lnTo>
                    <a:pt x="0" y="357352"/>
                  </a:lnTo>
                  <a:lnTo>
                    <a:pt x="5143" y="402386"/>
                  </a:lnTo>
                  <a:lnTo>
                    <a:pt x="19824" y="443763"/>
                  </a:lnTo>
                  <a:lnTo>
                    <a:pt x="42875" y="480301"/>
                  </a:lnTo>
                  <a:lnTo>
                    <a:pt x="73113" y="510794"/>
                  </a:lnTo>
                  <a:lnTo>
                    <a:pt x="109385" y="534047"/>
                  </a:lnTo>
                  <a:lnTo>
                    <a:pt x="150520" y="548881"/>
                  </a:lnTo>
                  <a:lnTo>
                    <a:pt x="195364" y="554088"/>
                  </a:lnTo>
                  <a:lnTo>
                    <a:pt x="240195" y="548881"/>
                  </a:lnTo>
                  <a:lnTo>
                    <a:pt x="281330" y="534047"/>
                  </a:lnTo>
                  <a:lnTo>
                    <a:pt x="317601" y="510794"/>
                  </a:lnTo>
                  <a:lnTo>
                    <a:pt x="347840" y="480301"/>
                  </a:lnTo>
                  <a:lnTo>
                    <a:pt x="370890" y="443763"/>
                  </a:lnTo>
                  <a:lnTo>
                    <a:pt x="385572" y="402386"/>
                  </a:lnTo>
                  <a:lnTo>
                    <a:pt x="390728" y="357352"/>
                  </a:lnTo>
                  <a:close/>
                </a:path>
                <a:path w="1235709" h="719455">
                  <a:moveTo>
                    <a:pt x="1235506" y="0"/>
                  </a:moveTo>
                  <a:lnTo>
                    <a:pt x="1217549" y="0"/>
                  </a:lnTo>
                  <a:lnTo>
                    <a:pt x="1217549" y="719328"/>
                  </a:lnTo>
                  <a:lnTo>
                    <a:pt x="1235506" y="719328"/>
                  </a:lnTo>
                  <a:lnTo>
                    <a:pt x="1235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87864" y="549237"/>
              <a:ext cx="338455" cy="339725"/>
            </a:xfrm>
            <a:custGeom>
              <a:avLst/>
              <a:gdLst/>
              <a:ahLst/>
              <a:cxnLst/>
              <a:rect l="l" t="t" r="r" b="b"/>
              <a:pathLst>
                <a:path w="338454" h="339725">
                  <a:moveTo>
                    <a:pt x="169361" y="0"/>
                  </a:moveTo>
                  <a:lnTo>
                    <a:pt x="124449" y="6081"/>
                  </a:lnTo>
                  <a:lnTo>
                    <a:pt x="84112" y="23222"/>
                  </a:lnTo>
                  <a:lnTo>
                    <a:pt x="49924" y="49769"/>
                  </a:lnTo>
                  <a:lnTo>
                    <a:pt x="23460" y="84068"/>
                  </a:lnTo>
                  <a:lnTo>
                    <a:pt x="6294" y="124464"/>
                  </a:lnTo>
                  <a:lnTo>
                    <a:pt x="0" y="169304"/>
                  </a:lnTo>
                  <a:lnTo>
                    <a:pt x="6294" y="214427"/>
                  </a:lnTo>
                  <a:lnTo>
                    <a:pt x="23460" y="255014"/>
                  </a:lnTo>
                  <a:lnTo>
                    <a:pt x="49924" y="289429"/>
                  </a:lnTo>
                  <a:lnTo>
                    <a:pt x="84112" y="316037"/>
                  </a:lnTo>
                  <a:lnTo>
                    <a:pt x="124449" y="333202"/>
                  </a:lnTo>
                  <a:lnTo>
                    <a:pt x="169361" y="339287"/>
                  </a:lnTo>
                  <a:lnTo>
                    <a:pt x="214270" y="333202"/>
                  </a:lnTo>
                  <a:lnTo>
                    <a:pt x="254585" y="316037"/>
                  </a:lnTo>
                  <a:lnTo>
                    <a:pt x="288714" y="289429"/>
                  </a:lnTo>
                  <a:lnTo>
                    <a:pt x="315063" y="255014"/>
                  </a:lnTo>
                  <a:lnTo>
                    <a:pt x="332041" y="214427"/>
                  </a:lnTo>
                  <a:lnTo>
                    <a:pt x="338054" y="169304"/>
                  </a:lnTo>
                  <a:lnTo>
                    <a:pt x="332041" y="124464"/>
                  </a:lnTo>
                  <a:lnTo>
                    <a:pt x="315063" y="84068"/>
                  </a:lnTo>
                  <a:lnTo>
                    <a:pt x="288714" y="49769"/>
                  </a:lnTo>
                  <a:lnTo>
                    <a:pt x="254585" y="23222"/>
                  </a:lnTo>
                  <a:lnTo>
                    <a:pt x="214270" y="6081"/>
                  </a:lnTo>
                  <a:lnTo>
                    <a:pt x="169361" y="0"/>
                  </a:lnTo>
                  <a:close/>
                </a:path>
              </a:pathLst>
            </a:custGeom>
            <a:solidFill>
              <a:srgbClr val="B82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4539" y="574662"/>
              <a:ext cx="225367" cy="2589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67269" y="586041"/>
              <a:ext cx="867410" cy="266065"/>
            </a:xfrm>
            <a:custGeom>
              <a:avLst/>
              <a:gdLst/>
              <a:ahLst/>
              <a:cxnLst/>
              <a:rect l="l" t="t" r="r" b="b"/>
              <a:pathLst>
                <a:path w="867409" h="266065">
                  <a:moveTo>
                    <a:pt x="162026" y="3352"/>
                  </a:moveTo>
                  <a:lnTo>
                    <a:pt x="160020" y="2006"/>
                  </a:lnTo>
                  <a:lnTo>
                    <a:pt x="1333" y="2006"/>
                  </a:lnTo>
                  <a:lnTo>
                    <a:pt x="0" y="3352"/>
                  </a:lnTo>
                  <a:lnTo>
                    <a:pt x="0" y="262331"/>
                  </a:lnTo>
                  <a:lnTo>
                    <a:pt x="1333" y="263677"/>
                  </a:lnTo>
                  <a:lnTo>
                    <a:pt x="3327" y="263677"/>
                  </a:lnTo>
                  <a:lnTo>
                    <a:pt x="160020" y="263677"/>
                  </a:lnTo>
                  <a:lnTo>
                    <a:pt x="162026" y="262331"/>
                  </a:lnTo>
                  <a:lnTo>
                    <a:pt x="162026" y="240245"/>
                  </a:lnTo>
                  <a:lnTo>
                    <a:pt x="160020" y="238912"/>
                  </a:lnTo>
                  <a:lnTo>
                    <a:pt x="29337" y="238912"/>
                  </a:lnTo>
                  <a:lnTo>
                    <a:pt x="28003" y="236905"/>
                  </a:lnTo>
                  <a:lnTo>
                    <a:pt x="28003" y="145884"/>
                  </a:lnTo>
                  <a:lnTo>
                    <a:pt x="29337" y="144551"/>
                  </a:lnTo>
                  <a:lnTo>
                    <a:pt x="140690" y="144551"/>
                  </a:lnTo>
                  <a:lnTo>
                    <a:pt x="142011" y="142544"/>
                  </a:lnTo>
                  <a:lnTo>
                    <a:pt x="142011" y="121132"/>
                  </a:lnTo>
                  <a:lnTo>
                    <a:pt x="140690" y="119126"/>
                  </a:lnTo>
                  <a:lnTo>
                    <a:pt x="29337" y="119126"/>
                  </a:lnTo>
                  <a:lnTo>
                    <a:pt x="28003" y="117792"/>
                  </a:lnTo>
                  <a:lnTo>
                    <a:pt x="28003" y="28778"/>
                  </a:lnTo>
                  <a:lnTo>
                    <a:pt x="29337" y="26771"/>
                  </a:lnTo>
                  <a:lnTo>
                    <a:pt x="160020" y="26771"/>
                  </a:lnTo>
                  <a:lnTo>
                    <a:pt x="162026" y="25438"/>
                  </a:lnTo>
                  <a:lnTo>
                    <a:pt x="162026" y="3352"/>
                  </a:lnTo>
                  <a:close/>
                </a:path>
                <a:path w="867409" h="266065">
                  <a:moveTo>
                    <a:pt x="394042" y="262331"/>
                  </a:moveTo>
                  <a:lnTo>
                    <a:pt x="393420" y="260324"/>
                  </a:lnTo>
                  <a:lnTo>
                    <a:pt x="334124" y="147891"/>
                  </a:lnTo>
                  <a:lnTo>
                    <a:pt x="332714" y="145224"/>
                  </a:lnTo>
                  <a:lnTo>
                    <a:pt x="355917" y="136499"/>
                  </a:lnTo>
                  <a:lnTo>
                    <a:pt x="372008" y="123139"/>
                  </a:lnTo>
                  <a:lnTo>
                    <a:pt x="373824" y="121627"/>
                  </a:lnTo>
                  <a:lnTo>
                    <a:pt x="385343" y="100990"/>
                  </a:lnTo>
                  <a:lnTo>
                    <a:pt x="389420" y="74955"/>
                  </a:lnTo>
                  <a:lnTo>
                    <a:pt x="378066" y="32778"/>
                  </a:lnTo>
                  <a:lnTo>
                    <a:pt x="371119" y="26771"/>
                  </a:lnTo>
                  <a:lnTo>
                    <a:pt x="362051" y="18923"/>
                  </a:lnTo>
                  <a:lnTo>
                    <a:pt x="362051" y="74955"/>
                  </a:lnTo>
                  <a:lnTo>
                    <a:pt x="354558" y="103098"/>
                  </a:lnTo>
                  <a:lnTo>
                    <a:pt x="338048" y="117373"/>
                  </a:lnTo>
                  <a:lnTo>
                    <a:pt x="321551" y="122478"/>
                  </a:lnTo>
                  <a:lnTo>
                    <a:pt x="314045" y="123139"/>
                  </a:lnTo>
                  <a:lnTo>
                    <a:pt x="242036" y="123139"/>
                  </a:lnTo>
                  <a:lnTo>
                    <a:pt x="240030" y="121132"/>
                  </a:lnTo>
                  <a:lnTo>
                    <a:pt x="240030" y="28778"/>
                  </a:lnTo>
                  <a:lnTo>
                    <a:pt x="310045" y="26771"/>
                  </a:lnTo>
                  <a:lnTo>
                    <a:pt x="347306" y="39065"/>
                  </a:lnTo>
                  <a:lnTo>
                    <a:pt x="362051" y="74955"/>
                  </a:lnTo>
                  <a:lnTo>
                    <a:pt x="362051" y="18923"/>
                  </a:lnTo>
                  <a:lnTo>
                    <a:pt x="353060" y="11125"/>
                  </a:lnTo>
                  <a:lnTo>
                    <a:pt x="328066" y="3149"/>
                  </a:lnTo>
                  <a:lnTo>
                    <a:pt x="316712" y="2006"/>
                  </a:lnTo>
                  <a:lnTo>
                    <a:pt x="314706" y="1346"/>
                  </a:lnTo>
                  <a:lnTo>
                    <a:pt x="310705" y="2006"/>
                  </a:lnTo>
                  <a:lnTo>
                    <a:pt x="214033" y="2006"/>
                  </a:lnTo>
                  <a:lnTo>
                    <a:pt x="212026" y="3352"/>
                  </a:lnTo>
                  <a:lnTo>
                    <a:pt x="212026" y="262331"/>
                  </a:lnTo>
                  <a:lnTo>
                    <a:pt x="214033" y="263677"/>
                  </a:lnTo>
                  <a:lnTo>
                    <a:pt x="238696" y="263677"/>
                  </a:lnTo>
                  <a:lnTo>
                    <a:pt x="240030" y="262331"/>
                  </a:lnTo>
                  <a:lnTo>
                    <a:pt x="240030" y="149237"/>
                  </a:lnTo>
                  <a:lnTo>
                    <a:pt x="242036" y="147891"/>
                  </a:lnTo>
                  <a:lnTo>
                    <a:pt x="301383" y="147891"/>
                  </a:lnTo>
                  <a:lnTo>
                    <a:pt x="303377" y="149237"/>
                  </a:lnTo>
                  <a:lnTo>
                    <a:pt x="304711" y="150583"/>
                  </a:lnTo>
                  <a:lnTo>
                    <a:pt x="360718" y="260324"/>
                  </a:lnTo>
                  <a:lnTo>
                    <a:pt x="361391" y="262331"/>
                  </a:lnTo>
                  <a:lnTo>
                    <a:pt x="364058" y="263677"/>
                  </a:lnTo>
                  <a:lnTo>
                    <a:pt x="393420" y="263677"/>
                  </a:lnTo>
                  <a:lnTo>
                    <a:pt x="394042" y="262331"/>
                  </a:lnTo>
                  <a:close/>
                </a:path>
                <a:path w="867409" h="266065">
                  <a:moveTo>
                    <a:pt x="602729" y="191389"/>
                  </a:moveTo>
                  <a:lnTo>
                    <a:pt x="590092" y="149987"/>
                  </a:lnTo>
                  <a:lnTo>
                    <a:pt x="556666" y="126606"/>
                  </a:lnTo>
                  <a:lnTo>
                    <a:pt x="537400" y="122466"/>
                  </a:lnTo>
                  <a:lnTo>
                    <a:pt x="532790" y="121132"/>
                  </a:lnTo>
                  <a:lnTo>
                    <a:pt x="504075" y="117119"/>
                  </a:lnTo>
                  <a:lnTo>
                    <a:pt x="502742" y="116446"/>
                  </a:lnTo>
                  <a:lnTo>
                    <a:pt x="500697" y="116446"/>
                  </a:lnTo>
                  <a:lnTo>
                    <a:pt x="499364" y="115785"/>
                  </a:lnTo>
                  <a:lnTo>
                    <a:pt x="490562" y="113779"/>
                  </a:lnTo>
                  <a:lnTo>
                    <a:pt x="482384" y="110845"/>
                  </a:lnTo>
                  <a:lnTo>
                    <a:pt x="457415" y="72275"/>
                  </a:lnTo>
                  <a:lnTo>
                    <a:pt x="461086" y="52616"/>
                  </a:lnTo>
                  <a:lnTo>
                    <a:pt x="471741" y="37401"/>
                  </a:lnTo>
                  <a:lnTo>
                    <a:pt x="488911" y="27584"/>
                  </a:lnTo>
                  <a:lnTo>
                    <a:pt x="512076" y="24091"/>
                  </a:lnTo>
                  <a:lnTo>
                    <a:pt x="520788" y="24091"/>
                  </a:lnTo>
                  <a:lnTo>
                    <a:pt x="564857" y="39281"/>
                  </a:lnTo>
                  <a:lnTo>
                    <a:pt x="574738" y="47510"/>
                  </a:lnTo>
                  <a:lnTo>
                    <a:pt x="576783" y="47510"/>
                  </a:lnTo>
                  <a:lnTo>
                    <a:pt x="578116" y="46850"/>
                  </a:lnTo>
                  <a:lnTo>
                    <a:pt x="578739" y="46177"/>
                  </a:lnTo>
                  <a:lnTo>
                    <a:pt x="590727" y="34137"/>
                  </a:lnTo>
                  <a:lnTo>
                    <a:pt x="591439" y="34137"/>
                  </a:lnTo>
                  <a:lnTo>
                    <a:pt x="591439" y="33464"/>
                  </a:lnTo>
                  <a:lnTo>
                    <a:pt x="592061" y="32791"/>
                  </a:lnTo>
                  <a:lnTo>
                    <a:pt x="592061" y="29451"/>
                  </a:lnTo>
                  <a:lnTo>
                    <a:pt x="591439" y="28778"/>
                  </a:lnTo>
                  <a:lnTo>
                    <a:pt x="555129" y="5803"/>
                  </a:lnTo>
                  <a:lnTo>
                    <a:pt x="513410" y="0"/>
                  </a:lnTo>
                  <a:lnTo>
                    <a:pt x="478713" y="5295"/>
                  </a:lnTo>
                  <a:lnTo>
                    <a:pt x="452462" y="20243"/>
                  </a:lnTo>
                  <a:lnTo>
                    <a:pt x="435838" y="43484"/>
                  </a:lnTo>
                  <a:lnTo>
                    <a:pt x="430034" y="73621"/>
                  </a:lnTo>
                  <a:lnTo>
                    <a:pt x="431292" y="88404"/>
                  </a:lnTo>
                  <a:lnTo>
                    <a:pt x="450037" y="122466"/>
                  </a:lnTo>
                  <a:lnTo>
                    <a:pt x="490029" y="141211"/>
                  </a:lnTo>
                  <a:lnTo>
                    <a:pt x="492696" y="141211"/>
                  </a:lnTo>
                  <a:lnTo>
                    <a:pt x="495363" y="141871"/>
                  </a:lnTo>
                  <a:lnTo>
                    <a:pt x="497408" y="142544"/>
                  </a:lnTo>
                  <a:lnTo>
                    <a:pt x="528078" y="147231"/>
                  </a:lnTo>
                  <a:lnTo>
                    <a:pt x="532790" y="147891"/>
                  </a:lnTo>
                  <a:lnTo>
                    <a:pt x="536778" y="148564"/>
                  </a:lnTo>
                  <a:lnTo>
                    <a:pt x="540067" y="149237"/>
                  </a:lnTo>
                  <a:lnTo>
                    <a:pt x="550735" y="151244"/>
                  </a:lnTo>
                  <a:lnTo>
                    <a:pt x="556069" y="153924"/>
                  </a:lnTo>
                  <a:lnTo>
                    <a:pt x="574738" y="192735"/>
                  </a:lnTo>
                  <a:lnTo>
                    <a:pt x="570496" y="212966"/>
                  </a:lnTo>
                  <a:lnTo>
                    <a:pt x="558342" y="228117"/>
                  </a:lnTo>
                  <a:lnTo>
                    <a:pt x="539038" y="237617"/>
                  </a:lnTo>
                  <a:lnTo>
                    <a:pt x="513410" y="240919"/>
                  </a:lnTo>
                  <a:lnTo>
                    <a:pt x="506539" y="240792"/>
                  </a:lnTo>
                  <a:lnTo>
                    <a:pt x="464553" y="229882"/>
                  </a:lnTo>
                  <a:lnTo>
                    <a:pt x="442036" y="212813"/>
                  </a:lnTo>
                  <a:lnTo>
                    <a:pt x="442036" y="212140"/>
                  </a:lnTo>
                  <a:lnTo>
                    <a:pt x="441413" y="211480"/>
                  </a:lnTo>
                  <a:lnTo>
                    <a:pt x="437413" y="211480"/>
                  </a:lnTo>
                  <a:lnTo>
                    <a:pt x="436079" y="212140"/>
                  </a:lnTo>
                  <a:lnTo>
                    <a:pt x="423379" y="225526"/>
                  </a:lnTo>
                  <a:lnTo>
                    <a:pt x="422757" y="225526"/>
                  </a:lnTo>
                  <a:lnTo>
                    <a:pt x="422757" y="226199"/>
                  </a:lnTo>
                  <a:lnTo>
                    <a:pt x="422046" y="226860"/>
                  </a:lnTo>
                  <a:lnTo>
                    <a:pt x="422046" y="230886"/>
                  </a:lnTo>
                  <a:lnTo>
                    <a:pt x="422757" y="231546"/>
                  </a:lnTo>
                  <a:lnTo>
                    <a:pt x="423379" y="231546"/>
                  </a:lnTo>
                  <a:lnTo>
                    <a:pt x="436079" y="242862"/>
                  </a:lnTo>
                  <a:lnTo>
                    <a:pt x="479374" y="263004"/>
                  </a:lnTo>
                  <a:lnTo>
                    <a:pt x="512076" y="265684"/>
                  </a:lnTo>
                  <a:lnTo>
                    <a:pt x="549300" y="260565"/>
                  </a:lnTo>
                  <a:lnTo>
                    <a:pt x="577900" y="245859"/>
                  </a:lnTo>
                  <a:lnTo>
                    <a:pt x="581774" y="240919"/>
                  </a:lnTo>
                  <a:lnTo>
                    <a:pt x="596252" y="222478"/>
                  </a:lnTo>
                  <a:lnTo>
                    <a:pt x="602729" y="191389"/>
                  </a:lnTo>
                  <a:close/>
                </a:path>
                <a:path w="867409" h="266065">
                  <a:moveTo>
                    <a:pt x="866787" y="64249"/>
                  </a:moveTo>
                  <a:lnTo>
                    <a:pt x="848842" y="64249"/>
                  </a:lnTo>
                  <a:lnTo>
                    <a:pt x="848842" y="197421"/>
                  </a:lnTo>
                  <a:lnTo>
                    <a:pt x="866787" y="197421"/>
                  </a:lnTo>
                  <a:lnTo>
                    <a:pt x="866787" y="64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0108" y="650286"/>
              <a:ext cx="101944" cy="1331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13419" y="650468"/>
              <a:ext cx="221615" cy="133985"/>
            </a:xfrm>
            <a:custGeom>
              <a:avLst/>
              <a:gdLst/>
              <a:ahLst/>
              <a:cxnLst/>
              <a:rect l="l" t="t" r="r" b="b"/>
              <a:pathLst>
                <a:path w="221615" h="133984">
                  <a:moveTo>
                    <a:pt x="102654" y="0"/>
                  </a:moveTo>
                  <a:lnTo>
                    <a:pt x="0" y="0"/>
                  </a:lnTo>
                  <a:lnTo>
                    <a:pt x="0" y="13995"/>
                  </a:lnTo>
                  <a:lnTo>
                    <a:pt x="42659" y="13995"/>
                  </a:lnTo>
                  <a:lnTo>
                    <a:pt x="42659" y="133591"/>
                  </a:lnTo>
                  <a:lnTo>
                    <a:pt x="59994" y="133591"/>
                  </a:lnTo>
                  <a:lnTo>
                    <a:pt x="59994" y="13995"/>
                  </a:lnTo>
                  <a:lnTo>
                    <a:pt x="102654" y="13995"/>
                  </a:lnTo>
                  <a:lnTo>
                    <a:pt x="102654" y="0"/>
                  </a:lnTo>
                  <a:close/>
                </a:path>
                <a:path w="221615" h="133984">
                  <a:moveTo>
                    <a:pt x="221399" y="118325"/>
                  </a:moveTo>
                  <a:lnTo>
                    <a:pt x="154025" y="118325"/>
                  </a:lnTo>
                  <a:lnTo>
                    <a:pt x="154025" y="71247"/>
                  </a:lnTo>
                  <a:lnTo>
                    <a:pt x="212064" y="71247"/>
                  </a:lnTo>
                  <a:lnTo>
                    <a:pt x="212064" y="57251"/>
                  </a:lnTo>
                  <a:lnTo>
                    <a:pt x="154025" y="57251"/>
                  </a:lnTo>
                  <a:lnTo>
                    <a:pt x="154025" y="13995"/>
                  </a:lnTo>
                  <a:lnTo>
                    <a:pt x="220065" y="13995"/>
                  </a:lnTo>
                  <a:lnTo>
                    <a:pt x="220065" y="0"/>
                  </a:lnTo>
                  <a:lnTo>
                    <a:pt x="136702" y="0"/>
                  </a:lnTo>
                  <a:lnTo>
                    <a:pt x="136702" y="13995"/>
                  </a:lnTo>
                  <a:lnTo>
                    <a:pt x="136702" y="57251"/>
                  </a:lnTo>
                  <a:lnTo>
                    <a:pt x="136702" y="71247"/>
                  </a:lnTo>
                  <a:lnTo>
                    <a:pt x="136702" y="118325"/>
                  </a:lnTo>
                  <a:lnTo>
                    <a:pt x="136702" y="133591"/>
                  </a:lnTo>
                  <a:lnTo>
                    <a:pt x="221399" y="133591"/>
                  </a:lnTo>
                  <a:lnTo>
                    <a:pt x="221399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111" y="650286"/>
              <a:ext cx="96700" cy="1331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9519" y="650286"/>
              <a:ext cx="102033" cy="1331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5505" y="650286"/>
              <a:ext cx="228686" cy="1337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599565" y="650286"/>
              <a:ext cx="17780" cy="133350"/>
            </a:xfrm>
            <a:custGeom>
              <a:avLst/>
              <a:gdLst/>
              <a:ahLst/>
              <a:cxnLst/>
              <a:rect l="l" t="t" r="r" b="b"/>
              <a:pathLst>
                <a:path w="17779" h="133350">
                  <a:moveTo>
                    <a:pt x="17331" y="0"/>
                  </a:moveTo>
                  <a:lnTo>
                    <a:pt x="0" y="0"/>
                  </a:lnTo>
                  <a:lnTo>
                    <a:pt x="0" y="133174"/>
                  </a:lnTo>
                  <a:lnTo>
                    <a:pt x="17331" y="133174"/>
                  </a:lnTo>
                  <a:lnTo>
                    <a:pt x="17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8225" y="648279"/>
              <a:ext cx="106602" cy="1371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5588" y="650286"/>
              <a:ext cx="102033" cy="133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41573" y="650286"/>
              <a:ext cx="116698" cy="1331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90264" y="650468"/>
              <a:ext cx="81280" cy="133985"/>
            </a:xfrm>
            <a:custGeom>
              <a:avLst/>
              <a:gdLst/>
              <a:ahLst/>
              <a:cxnLst/>
              <a:rect l="l" t="t" r="r" b="b"/>
              <a:pathLst>
                <a:path w="81279" h="133984">
                  <a:moveTo>
                    <a:pt x="80695" y="118325"/>
                  </a:moveTo>
                  <a:lnTo>
                    <a:pt x="17335" y="118325"/>
                  </a:lnTo>
                  <a:lnTo>
                    <a:pt x="17335" y="0"/>
                  </a:lnTo>
                  <a:lnTo>
                    <a:pt x="0" y="0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0695" y="133591"/>
                  </a:lnTo>
                  <a:lnTo>
                    <a:pt x="80695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0295" y="648279"/>
              <a:ext cx="102744" cy="1371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96369" y="648279"/>
              <a:ext cx="106601" cy="137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3731" y="650286"/>
              <a:ext cx="102033" cy="1331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86383" y="648279"/>
              <a:ext cx="102655" cy="1371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1790" y="650286"/>
              <a:ext cx="96611" cy="13317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961103" y="650468"/>
              <a:ext cx="85090" cy="133985"/>
            </a:xfrm>
            <a:custGeom>
              <a:avLst/>
              <a:gdLst/>
              <a:ahLst/>
              <a:cxnLst/>
              <a:rect l="l" t="t" r="r" b="b"/>
              <a:pathLst>
                <a:path w="85090" h="133984">
                  <a:moveTo>
                    <a:pt x="84696" y="118325"/>
                  </a:moveTo>
                  <a:lnTo>
                    <a:pt x="17335" y="118325"/>
                  </a:lnTo>
                  <a:lnTo>
                    <a:pt x="17335" y="71247"/>
                  </a:lnTo>
                  <a:lnTo>
                    <a:pt x="75374" y="71247"/>
                  </a:lnTo>
                  <a:lnTo>
                    <a:pt x="75374" y="57251"/>
                  </a:lnTo>
                  <a:lnTo>
                    <a:pt x="17335" y="57251"/>
                  </a:lnTo>
                  <a:lnTo>
                    <a:pt x="17335" y="13995"/>
                  </a:lnTo>
                  <a:lnTo>
                    <a:pt x="83362" y="13995"/>
                  </a:lnTo>
                  <a:lnTo>
                    <a:pt x="83362" y="0"/>
                  </a:lnTo>
                  <a:lnTo>
                    <a:pt x="0" y="0"/>
                  </a:lnTo>
                  <a:lnTo>
                    <a:pt x="0" y="13995"/>
                  </a:lnTo>
                  <a:lnTo>
                    <a:pt x="0" y="57251"/>
                  </a:lnTo>
                  <a:lnTo>
                    <a:pt x="0" y="71247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4696" y="133591"/>
                  </a:lnTo>
                  <a:lnTo>
                    <a:pt x="84696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73096" y="648279"/>
              <a:ext cx="96700" cy="1371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98506" y="648279"/>
              <a:ext cx="95989" cy="1371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84530" y="648279"/>
              <a:ext cx="89945" cy="1351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05947" y="648279"/>
              <a:ext cx="83177" cy="1371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22549" y="648279"/>
              <a:ext cx="89323" cy="1351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41203" y="648279"/>
              <a:ext cx="90034" cy="1351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6115" y="436135"/>
              <a:ext cx="167982" cy="11377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07472" y="434797"/>
              <a:ext cx="181980" cy="11510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11450" y="436135"/>
              <a:ext cx="376759" cy="11176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452826" y="436135"/>
              <a:ext cx="81915" cy="111760"/>
            </a:xfrm>
            <a:custGeom>
              <a:avLst/>
              <a:gdLst/>
              <a:ahLst/>
              <a:cxnLst/>
              <a:rect l="l" t="t" r="r" b="b"/>
              <a:pathLst>
                <a:path w="81915" h="111759">
                  <a:moveTo>
                    <a:pt x="36707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753" y="111763"/>
                  </a:lnTo>
                  <a:lnTo>
                    <a:pt x="14753" y="66926"/>
                  </a:lnTo>
                  <a:lnTo>
                    <a:pt x="56627" y="66926"/>
                  </a:lnTo>
                  <a:lnTo>
                    <a:pt x="54749" y="63580"/>
                  </a:lnTo>
                  <a:lnTo>
                    <a:pt x="61415" y="60904"/>
                  </a:lnTo>
                  <a:lnTo>
                    <a:pt x="66748" y="56880"/>
                  </a:lnTo>
                  <a:lnTo>
                    <a:pt x="68462" y="54873"/>
                  </a:lnTo>
                  <a:lnTo>
                    <a:pt x="14753" y="54873"/>
                  </a:lnTo>
                  <a:lnTo>
                    <a:pt x="14753" y="12052"/>
                  </a:lnTo>
                  <a:lnTo>
                    <a:pt x="69031" y="12052"/>
                  </a:lnTo>
                  <a:lnTo>
                    <a:pt x="66037" y="8698"/>
                  </a:lnTo>
                  <a:lnTo>
                    <a:pt x="60429" y="4798"/>
                  </a:lnTo>
                  <a:lnTo>
                    <a:pt x="53638" y="2090"/>
                  </a:lnTo>
                  <a:lnTo>
                    <a:pt x="45714" y="512"/>
                  </a:lnTo>
                  <a:lnTo>
                    <a:pt x="36707" y="0"/>
                  </a:lnTo>
                  <a:close/>
                </a:path>
                <a:path w="81915" h="111759">
                  <a:moveTo>
                    <a:pt x="56627" y="66926"/>
                  </a:moveTo>
                  <a:lnTo>
                    <a:pt x="41417" y="66926"/>
                  </a:lnTo>
                  <a:lnTo>
                    <a:pt x="65415" y="111763"/>
                  </a:lnTo>
                  <a:lnTo>
                    <a:pt x="81413" y="111763"/>
                  </a:lnTo>
                  <a:lnTo>
                    <a:pt x="81413" y="111094"/>
                  </a:lnTo>
                  <a:lnTo>
                    <a:pt x="56627" y="66926"/>
                  </a:lnTo>
                  <a:close/>
                </a:path>
                <a:path w="81915" h="111759">
                  <a:moveTo>
                    <a:pt x="69031" y="12052"/>
                  </a:moveTo>
                  <a:lnTo>
                    <a:pt x="45417" y="12052"/>
                  </a:lnTo>
                  <a:lnTo>
                    <a:pt x="51372" y="14059"/>
                  </a:lnTo>
                  <a:lnTo>
                    <a:pt x="55371" y="18074"/>
                  </a:lnTo>
                  <a:lnTo>
                    <a:pt x="59371" y="21419"/>
                  </a:lnTo>
                  <a:lnTo>
                    <a:pt x="61415" y="26772"/>
                  </a:lnTo>
                  <a:lnTo>
                    <a:pt x="61415" y="40153"/>
                  </a:lnTo>
                  <a:lnTo>
                    <a:pt x="59371" y="44837"/>
                  </a:lnTo>
                  <a:lnTo>
                    <a:pt x="54749" y="48851"/>
                  </a:lnTo>
                  <a:lnTo>
                    <a:pt x="50750" y="52866"/>
                  </a:lnTo>
                  <a:lnTo>
                    <a:pt x="44706" y="54873"/>
                  </a:lnTo>
                  <a:lnTo>
                    <a:pt x="68462" y="54873"/>
                  </a:lnTo>
                  <a:lnTo>
                    <a:pt x="70747" y="52197"/>
                  </a:lnTo>
                  <a:lnTo>
                    <a:pt x="74036" y="46844"/>
                  </a:lnTo>
                  <a:lnTo>
                    <a:pt x="76080" y="40822"/>
                  </a:lnTo>
                  <a:lnTo>
                    <a:pt x="76080" y="33463"/>
                  </a:lnTo>
                  <a:lnTo>
                    <a:pt x="75448" y="25925"/>
                  </a:lnTo>
                  <a:lnTo>
                    <a:pt x="73558" y="19327"/>
                  </a:lnTo>
                  <a:lnTo>
                    <a:pt x="70418" y="13606"/>
                  </a:lnTo>
                  <a:lnTo>
                    <a:pt x="69031" y="12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49526" y="434797"/>
              <a:ext cx="1221558" cy="11510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92416" y="43613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59">
                  <a:moveTo>
                    <a:pt x="14665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665" y="111763"/>
                  </a:lnTo>
                  <a:lnTo>
                    <a:pt x="14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833744" y="436135"/>
              <a:ext cx="265393" cy="1117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16115" y="888524"/>
              <a:ext cx="378715" cy="1151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14828" y="888524"/>
              <a:ext cx="254608" cy="1151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91509" y="890532"/>
              <a:ext cx="200689" cy="11175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39571" y="888524"/>
              <a:ext cx="251350" cy="14588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810298" y="888524"/>
              <a:ext cx="17145" cy="114300"/>
            </a:xfrm>
            <a:custGeom>
              <a:avLst/>
              <a:gdLst/>
              <a:ahLst/>
              <a:cxnLst/>
              <a:rect l="l" t="t" r="r" b="b"/>
              <a:pathLst>
                <a:path w="17145" h="114300">
                  <a:moveTo>
                    <a:pt x="15287" y="30777"/>
                  </a:moveTo>
                  <a:lnTo>
                    <a:pt x="1333" y="30777"/>
                  </a:lnTo>
                  <a:lnTo>
                    <a:pt x="1333" y="113762"/>
                  </a:lnTo>
                  <a:lnTo>
                    <a:pt x="15287" y="113762"/>
                  </a:lnTo>
                  <a:lnTo>
                    <a:pt x="15287" y="30777"/>
                  </a:lnTo>
                  <a:close/>
                </a:path>
                <a:path w="17145" h="114300">
                  <a:moveTo>
                    <a:pt x="11287" y="0"/>
                  </a:moveTo>
                  <a:lnTo>
                    <a:pt x="5954" y="0"/>
                  </a:lnTo>
                  <a:lnTo>
                    <a:pt x="3288" y="669"/>
                  </a:lnTo>
                  <a:lnTo>
                    <a:pt x="1955" y="2676"/>
                  </a:lnTo>
                  <a:lnTo>
                    <a:pt x="622" y="4014"/>
                  </a:lnTo>
                  <a:lnTo>
                    <a:pt x="0" y="6021"/>
                  </a:lnTo>
                  <a:lnTo>
                    <a:pt x="0" y="10705"/>
                  </a:lnTo>
                  <a:lnTo>
                    <a:pt x="622" y="12712"/>
                  </a:lnTo>
                  <a:lnTo>
                    <a:pt x="3288" y="15388"/>
                  </a:lnTo>
                  <a:lnTo>
                    <a:pt x="5954" y="16727"/>
                  </a:lnTo>
                  <a:lnTo>
                    <a:pt x="11287" y="16727"/>
                  </a:lnTo>
                  <a:lnTo>
                    <a:pt x="13331" y="15388"/>
                  </a:lnTo>
                  <a:lnTo>
                    <a:pt x="15998" y="12712"/>
                  </a:lnTo>
                  <a:lnTo>
                    <a:pt x="16620" y="10705"/>
                  </a:lnTo>
                  <a:lnTo>
                    <a:pt x="16620" y="6021"/>
                  </a:lnTo>
                  <a:lnTo>
                    <a:pt x="15998" y="4014"/>
                  </a:lnTo>
                  <a:lnTo>
                    <a:pt x="14665" y="2676"/>
                  </a:lnTo>
                  <a:lnTo>
                    <a:pt x="13331" y="669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48250" y="917295"/>
              <a:ext cx="99367" cy="1070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97656" y="890532"/>
              <a:ext cx="80613" cy="1117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10266" y="883841"/>
              <a:ext cx="947543" cy="150567"/>
            </a:xfrm>
            <a:prstGeom prst="rect">
              <a:avLst/>
            </a:prstGeom>
          </p:spPr>
        </p:pic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3983863" y="3040761"/>
            <a:ext cx="31134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Clinical</a:t>
            </a:r>
            <a:r>
              <a:rPr sz="3200" spc="-30" dirty="0"/>
              <a:t> </a:t>
            </a:r>
            <a:r>
              <a:rPr sz="3200" spc="-10" dirty="0"/>
              <a:t>application</a:t>
            </a:r>
            <a:endParaRPr sz="3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0291" y="231140"/>
            <a:ext cx="6381750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EFSUMB</a:t>
            </a:r>
            <a:r>
              <a:rPr sz="2500" spc="-75" dirty="0"/>
              <a:t> </a:t>
            </a:r>
            <a:r>
              <a:rPr sz="2500" dirty="0"/>
              <a:t>2017</a:t>
            </a:r>
            <a:r>
              <a:rPr sz="2500" spc="-95" dirty="0"/>
              <a:t> </a:t>
            </a:r>
            <a:r>
              <a:rPr sz="2500" dirty="0"/>
              <a:t>Guidelines</a:t>
            </a:r>
            <a:r>
              <a:rPr sz="2500" spc="-65" dirty="0"/>
              <a:t> </a:t>
            </a:r>
            <a:r>
              <a:rPr sz="2500" dirty="0"/>
              <a:t>and</a:t>
            </a:r>
            <a:r>
              <a:rPr sz="2500" spc="-80" dirty="0"/>
              <a:t> </a:t>
            </a:r>
            <a:r>
              <a:rPr sz="2500" spc="-10" dirty="0"/>
              <a:t>Recommendations: </a:t>
            </a:r>
            <a:r>
              <a:rPr sz="2500" dirty="0"/>
              <a:t>CETUS</a:t>
            </a:r>
            <a:r>
              <a:rPr sz="2500" spc="-80" dirty="0"/>
              <a:t> </a:t>
            </a:r>
            <a:r>
              <a:rPr sz="2500" dirty="0"/>
              <a:t>clinical</a:t>
            </a:r>
            <a:r>
              <a:rPr sz="2500" spc="-75" dirty="0"/>
              <a:t> </a:t>
            </a:r>
            <a:r>
              <a:rPr sz="2500" spc="-10" dirty="0"/>
              <a:t>applications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450291" y="2665602"/>
            <a:ext cx="10986135" cy="257683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527685" marR="102235" indent="-515620">
              <a:lnSpc>
                <a:spcPts val="2380"/>
              </a:lnSpc>
              <a:spcBef>
                <a:spcPts val="390"/>
              </a:spcBef>
              <a:buClr>
                <a:srgbClr val="BC1D3C"/>
              </a:buClr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is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useful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differentiating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inflammatory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from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embolic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consolidation,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especially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in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patients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with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equivocal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CT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findings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spc="-20" dirty="0">
                <a:solidFill>
                  <a:srgbClr val="394E5C"/>
                </a:solidFill>
                <a:latin typeface="Calibri"/>
                <a:cs typeface="Calibri"/>
              </a:rPr>
              <a:t>(Recommendation</a:t>
            </a:r>
            <a:r>
              <a:rPr sz="2200" i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dirty="0">
                <a:solidFill>
                  <a:srgbClr val="394E5C"/>
                </a:solidFill>
                <a:latin typeface="Calibri"/>
                <a:cs typeface="Calibri"/>
              </a:rPr>
              <a:t>Level</a:t>
            </a:r>
            <a:r>
              <a:rPr sz="2200" i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spc="-25" dirty="0">
                <a:solidFill>
                  <a:srgbClr val="394E5C"/>
                </a:solidFill>
                <a:latin typeface="Calibri"/>
                <a:cs typeface="Calibri"/>
              </a:rPr>
              <a:t>B)</a:t>
            </a:r>
            <a:endParaRPr sz="2200">
              <a:latin typeface="Calibri"/>
              <a:cs typeface="Calibri"/>
            </a:endParaRPr>
          </a:p>
          <a:p>
            <a:pPr marL="527685" marR="5080" indent="-515620">
              <a:lnSpc>
                <a:spcPts val="2380"/>
              </a:lnSpc>
              <a:spcBef>
                <a:spcPts val="1590"/>
              </a:spcBef>
              <a:buClr>
                <a:srgbClr val="BC1D3C"/>
              </a:buClr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may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be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used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equivocal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cases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diagnose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abscesses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within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pneumonia,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as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CEUS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appears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better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than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conventional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B-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mode</a:t>
            </a:r>
            <a:r>
              <a:rPr sz="22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US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or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X-ray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spc="-20" dirty="0">
                <a:solidFill>
                  <a:srgbClr val="394E5C"/>
                </a:solidFill>
                <a:latin typeface="Calibri"/>
                <a:cs typeface="Calibri"/>
              </a:rPr>
              <a:t>(Recommendation</a:t>
            </a:r>
            <a:r>
              <a:rPr sz="2200" i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dirty="0">
                <a:solidFill>
                  <a:srgbClr val="394E5C"/>
                </a:solidFill>
                <a:latin typeface="Calibri"/>
                <a:cs typeface="Calibri"/>
              </a:rPr>
              <a:t>Level</a:t>
            </a:r>
            <a:r>
              <a:rPr sz="2200" i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spc="-25" dirty="0">
                <a:solidFill>
                  <a:srgbClr val="394E5C"/>
                </a:solidFill>
                <a:latin typeface="Calibri"/>
                <a:cs typeface="Calibri"/>
              </a:rPr>
              <a:t>C)</a:t>
            </a:r>
            <a:endParaRPr sz="2200">
              <a:latin typeface="Calibri"/>
              <a:cs typeface="Calibri"/>
            </a:endParaRPr>
          </a:p>
          <a:p>
            <a:pPr marL="527685" marR="194945" indent="-515620">
              <a:lnSpc>
                <a:spcPts val="2380"/>
              </a:lnSpc>
              <a:spcBef>
                <a:spcPts val="1590"/>
              </a:spcBef>
              <a:buClr>
                <a:srgbClr val="BC1D3C"/>
              </a:buClr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helpful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performing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an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ultrasound-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guided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non-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necrotic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areas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lung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lesions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seem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increase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diagnostic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yield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obtained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94E5C"/>
                </a:solidFill>
                <a:latin typeface="Calibri"/>
                <a:cs typeface="Calibri"/>
              </a:rPr>
              <a:t>(Recommendation </a:t>
            </a:r>
            <a:r>
              <a:rPr sz="2200" i="1" dirty="0">
                <a:solidFill>
                  <a:srgbClr val="394E5C"/>
                </a:solidFill>
                <a:latin typeface="Calibri"/>
                <a:cs typeface="Calibri"/>
              </a:rPr>
              <a:t>Level</a:t>
            </a:r>
            <a:r>
              <a:rPr sz="2200" i="1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spc="-25" dirty="0">
                <a:solidFill>
                  <a:srgbClr val="394E5C"/>
                </a:solidFill>
                <a:latin typeface="Calibri"/>
                <a:cs typeface="Calibri"/>
              </a:rPr>
              <a:t>C)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3645" y="5949188"/>
            <a:ext cx="567626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Sidhu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PS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et al.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EFSUMB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Guidelines and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Recommendations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for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Clinical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Practice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Ultrasound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(CEUS)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in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Non-Hepatic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Applications: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Update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2017.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Ultraschall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Med.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0291" y="231140"/>
            <a:ext cx="6381750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EFSUMB</a:t>
            </a:r>
            <a:r>
              <a:rPr sz="2500" spc="-75" dirty="0"/>
              <a:t> </a:t>
            </a:r>
            <a:r>
              <a:rPr sz="2500" dirty="0"/>
              <a:t>2017</a:t>
            </a:r>
            <a:r>
              <a:rPr sz="2500" spc="-95" dirty="0"/>
              <a:t> </a:t>
            </a:r>
            <a:r>
              <a:rPr sz="2500" dirty="0"/>
              <a:t>Guidelines</a:t>
            </a:r>
            <a:r>
              <a:rPr sz="2500" spc="-65" dirty="0"/>
              <a:t> </a:t>
            </a:r>
            <a:r>
              <a:rPr sz="2500" dirty="0"/>
              <a:t>and</a:t>
            </a:r>
            <a:r>
              <a:rPr sz="2500" spc="-80" dirty="0"/>
              <a:t> </a:t>
            </a:r>
            <a:r>
              <a:rPr sz="2500" spc="-10" dirty="0"/>
              <a:t>Recommendations: </a:t>
            </a:r>
            <a:r>
              <a:rPr sz="2500" dirty="0"/>
              <a:t>CETUS</a:t>
            </a:r>
            <a:r>
              <a:rPr sz="2500" spc="-80" dirty="0"/>
              <a:t> </a:t>
            </a:r>
            <a:r>
              <a:rPr sz="2500" dirty="0"/>
              <a:t>clinical</a:t>
            </a:r>
            <a:r>
              <a:rPr sz="2500" spc="-75" dirty="0"/>
              <a:t> </a:t>
            </a:r>
            <a:r>
              <a:rPr sz="2500" spc="-10" dirty="0"/>
              <a:t>applications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450291" y="2665602"/>
            <a:ext cx="11064240" cy="257683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527685" marR="146685" indent="-515620">
              <a:lnSpc>
                <a:spcPts val="2380"/>
              </a:lnSpc>
              <a:spcBef>
                <a:spcPts val="390"/>
              </a:spcBef>
              <a:buClr>
                <a:srgbClr val="BC1D3C"/>
              </a:buClr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CEUS</a:t>
            </a:r>
            <a:r>
              <a:rPr sz="2200" spc="-3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useful</a:t>
            </a:r>
            <a:r>
              <a:rPr sz="2200" spc="-3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in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D9D9D9"/>
                </a:solidFill>
                <a:latin typeface="Calibri"/>
                <a:cs typeface="Calibri"/>
              </a:rPr>
              <a:t>differentiating</a:t>
            </a:r>
            <a:r>
              <a:rPr sz="2200" spc="-3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D9D9D9"/>
                </a:solidFill>
                <a:latin typeface="Calibri"/>
                <a:cs typeface="Calibri"/>
              </a:rPr>
              <a:t>inflammatory</a:t>
            </a:r>
            <a:r>
              <a:rPr sz="2200" spc="-4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from</a:t>
            </a:r>
            <a:r>
              <a:rPr sz="2200" spc="-4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embolic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lung</a:t>
            </a:r>
            <a:r>
              <a:rPr sz="2200" spc="-4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D9D9D9"/>
                </a:solidFill>
                <a:latin typeface="Calibri"/>
                <a:cs typeface="Calibri"/>
              </a:rPr>
              <a:t>consolidation,</a:t>
            </a:r>
            <a:r>
              <a:rPr sz="2200" spc="-6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especially</a:t>
            </a:r>
            <a:r>
              <a:rPr sz="2200" spc="-4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D9D9D9"/>
                </a:solidFill>
                <a:latin typeface="Calibri"/>
                <a:cs typeface="Calibri"/>
              </a:rPr>
              <a:t>in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patients</a:t>
            </a:r>
            <a:r>
              <a:rPr sz="2200" spc="-6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with</a:t>
            </a:r>
            <a:r>
              <a:rPr sz="2200" spc="-7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equivocal</a:t>
            </a:r>
            <a:r>
              <a:rPr sz="2200" spc="-8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CT</a:t>
            </a:r>
            <a:r>
              <a:rPr sz="2200" spc="-6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findings</a:t>
            </a:r>
            <a:r>
              <a:rPr sz="2200" spc="-6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D9D9D9"/>
                </a:solidFill>
                <a:latin typeface="Calibri"/>
                <a:cs typeface="Calibri"/>
              </a:rPr>
              <a:t>(Recommendation</a:t>
            </a:r>
            <a:r>
              <a:rPr sz="2200" i="1" spc="-7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i="1" dirty="0">
                <a:solidFill>
                  <a:srgbClr val="D9D9D9"/>
                </a:solidFill>
                <a:latin typeface="Calibri"/>
                <a:cs typeface="Calibri"/>
              </a:rPr>
              <a:t>Level</a:t>
            </a:r>
            <a:r>
              <a:rPr sz="2200" i="1" spc="-7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i="1" spc="-25" dirty="0">
                <a:solidFill>
                  <a:srgbClr val="D9D9D9"/>
                </a:solidFill>
                <a:latin typeface="Calibri"/>
                <a:cs typeface="Calibri"/>
              </a:rPr>
              <a:t>B)</a:t>
            </a:r>
            <a:endParaRPr sz="2200">
              <a:latin typeface="Calibri"/>
              <a:cs typeface="Calibri"/>
            </a:endParaRPr>
          </a:p>
          <a:p>
            <a:pPr marL="527685" marR="63500" indent="-515620">
              <a:lnSpc>
                <a:spcPts val="2380"/>
              </a:lnSpc>
              <a:spcBef>
                <a:spcPts val="1590"/>
              </a:spcBef>
              <a:buClr>
                <a:srgbClr val="BC1D3C"/>
              </a:buClr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CEUS</a:t>
            </a:r>
            <a:r>
              <a:rPr sz="2200" spc="-4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may</a:t>
            </a:r>
            <a:r>
              <a:rPr sz="2200" spc="-3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be</a:t>
            </a:r>
            <a:r>
              <a:rPr sz="2200" spc="-5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used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in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equivocal</a:t>
            </a:r>
            <a:r>
              <a:rPr sz="2200" spc="-6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cases</a:t>
            </a:r>
            <a:r>
              <a:rPr sz="2200" spc="-4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to</a:t>
            </a:r>
            <a:r>
              <a:rPr sz="2200" spc="-4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diagnose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lung</a:t>
            </a:r>
            <a:r>
              <a:rPr sz="2200" spc="-6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abscesses</a:t>
            </a:r>
            <a:r>
              <a:rPr sz="2200" spc="-4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within</a:t>
            </a:r>
            <a:r>
              <a:rPr sz="2200" spc="-5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D9D9D9"/>
                </a:solidFill>
                <a:latin typeface="Calibri"/>
                <a:cs typeface="Calibri"/>
              </a:rPr>
              <a:t>pneumonia,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as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D9D9D9"/>
                </a:solidFill>
                <a:latin typeface="Calibri"/>
                <a:cs typeface="Calibri"/>
              </a:rPr>
              <a:t>CEUS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appears</a:t>
            </a:r>
            <a:r>
              <a:rPr sz="2200" spc="-6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better</a:t>
            </a:r>
            <a:r>
              <a:rPr sz="2200" spc="-2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than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D9D9D9"/>
                </a:solidFill>
                <a:latin typeface="Calibri"/>
                <a:cs typeface="Calibri"/>
              </a:rPr>
              <a:t>conventional</a:t>
            </a:r>
            <a:r>
              <a:rPr sz="2200" spc="-6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D9D9D9"/>
                </a:solidFill>
                <a:latin typeface="Calibri"/>
                <a:cs typeface="Calibri"/>
              </a:rPr>
              <a:t>B-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mode</a:t>
            </a:r>
            <a:r>
              <a:rPr sz="2200" spc="-3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US</a:t>
            </a:r>
            <a:r>
              <a:rPr sz="2200" spc="-4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or</a:t>
            </a:r>
            <a:r>
              <a:rPr sz="22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D9D9D9"/>
                </a:solidFill>
                <a:latin typeface="Calibri"/>
                <a:cs typeface="Calibri"/>
              </a:rPr>
              <a:t>X-</a:t>
            </a:r>
            <a:r>
              <a:rPr sz="2200" dirty="0">
                <a:solidFill>
                  <a:srgbClr val="D9D9D9"/>
                </a:solidFill>
                <a:latin typeface="Calibri"/>
                <a:cs typeface="Calibri"/>
              </a:rPr>
              <a:t>ray</a:t>
            </a:r>
            <a:r>
              <a:rPr sz="2200" spc="-4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D9D9D9"/>
                </a:solidFill>
                <a:latin typeface="Calibri"/>
                <a:cs typeface="Calibri"/>
              </a:rPr>
              <a:t>(Recommendation</a:t>
            </a:r>
            <a:r>
              <a:rPr sz="2200" i="1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i="1" dirty="0">
                <a:solidFill>
                  <a:srgbClr val="D9D9D9"/>
                </a:solidFill>
                <a:latin typeface="Calibri"/>
                <a:cs typeface="Calibri"/>
              </a:rPr>
              <a:t>Level</a:t>
            </a:r>
            <a:r>
              <a:rPr sz="2200" i="1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200" i="1" spc="-25" dirty="0">
                <a:solidFill>
                  <a:srgbClr val="D9D9D9"/>
                </a:solidFill>
                <a:latin typeface="Calibri"/>
                <a:cs typeface="Calibri"/>
              </a:rPr>
              <a:t>C)</a:t>
            </a:r>
            <a:endParaRPr sz="2200">
              <a:latin typeface="Calibri"/>
              <a:cs typeface="Calibri"/>
            </a:endParaRPr>
          </a:p>
          <a:p>
            <a:pPr marL="527685" indent="-515620">
              <a:lnSpc>
                <a:spcPts val="2510"/>
              </a:lnSpc>
              <a:spcBef>
                <a:spcPts val="1290"/>
              </a:spcBef>
              <a:buClr>
                <a:srgbClr val="BC1D3C"/>
              </a:buClr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r>
              <a:rPr sz="22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is</a:t>
            </a:r>
            <a:r>
              <a:rPr sz="22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helpful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performing</a:t>
            </a:r>
            <a:r>
              <a:rPr sz="22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an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394E5C"/>
                </a:solidFill>
                <a:latin typeface="Calibri"/>
                <a:cs typeface="Calibri"/>
              </a:rPr>
              <a:t>ultrasound-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guided</a:t>
            </a:r>
            <a:r>
              <a:rPr sz="2200" b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b="1" spc="-25" dirty="0">
                <a:solidFill>
                  <a:srgbClr val="394E5C"/>
                </a:solidFill>
                <a:latin typeface="Calibri"/>
                <a:cs typeface="Calibri"/>
              </a:rPr>
              <a:t> non-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necrotic</a:t>
            </a: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areas</a:t>
            </a:r>
            <a:r>
              <a:rPr sz="2200" b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endParaRPr sz="2200">
              <a:latin typeface="Calibri"/>
              <a:cs typeface="Calibri"/>
            </a:endParaRPr>
          </a:p>
          <a:p>
            <a:pPr marL="527685">
              <a:lnSpc>
                <a:spcPts val="2375"/>
              </a:lnSpc>
            </a:pP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lesions</a:t>
            </a:r>
            <a:r>
              <a:rPr sz="22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seem</a:t>
            </a:r>
            <a:r>
              <a:rPr sz="22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increase</a:t>
            </a:r>
            <a:r>
              <a:rPr sz="22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2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diagnostic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yield</a:t>
            </a:r>
            <a:r>
              <a:rPr sz="22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2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obtained</a:t>
            </a:r>
            <a:r>
              <a:rPr sz="22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b="1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i="1" spc="-10" dirty="0">
                <a:solidFill>
                  <a:srgbClr val="394E5C"/>
                </a:solidFill>
                <a:latin typeface="Calibri"/>
                <a:cs typeface="Calibri"/>
              </a:rPr>
              <a:t>(Recommendation</a:t>
            </a:r>
            <a:endParaRPr sz="2200">
              <a:latin typeface="Calibri"/>
              <a:cs typeface="Calibri"/>
            </a:endParaRPr>
          </a:p>
          <a:p>
            <a:pPr marL="527685">
              <a:lnSpc>
                <a:spcPts val="2510"/>
              </a:lnSpc>
            </a:pPr>
            <a:r>
              <a:rPr sz="2200" b="1" i="1" dirty="0">
                <a:solidFill>
                  <a:srgbClr val="394E5C"/>
                </a:solidFill>
                <a:latin typeface="Calibri"/>
                <a:cs typeface="Calibri"/>
              </a:rPr>
              <a:t>Level</a:t>
            </a:r>
            <a:r>
              <a:rPr sz="2200" b="1" i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i="1" spc="-25" dirty="0">
                <a:solidFill>
                  <a:srgbClr val="394E5C"/>
                </a:solidFill>
                <a:latin typeface="Calibri"/>
                <a:cs typeface="Calibri"/>
              </a:rPr>
              <a:t>C)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3645" y="5949188"/>
            <a:ext cx="567626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Sidhu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PS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et al.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EFSUMB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Guidelines and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Recommendations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for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Clinical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Practice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Ultrasound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(CEUS)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in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Non-Hepatic</a:t>
            </a:r>
            <a:r>
              <a:rPr sz="14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Applications: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Update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2017.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Ultraschall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Med.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CETUS</a:t>
            </a:r>
            <a:r>
              <a:rPr spc="-95" dirty="0"/>
              <a:t> </a:t>
            </a:r>
            <a:r>
              <a:rPr dirty="0"/>
              <a:t>clinical</a:t>
            </a:r>
            <a:r>
              <a:rPr spc="-90" dirty="0"/>
              <a:t> </a:t>
            </a:r>
            <a:r>
              <a:rPr spc="-10" dirty="0"/>
              <a:t>applications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0979" y="1577111"/>
            <a:ext cx="8293734" cy="1788160"/>
            <a:chOff x="220979" y="1577111"/>
            <a:chExt cx="8293734" cy="1788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590" y="1577111"/>
              <a:ext cx="7892068" cy="1139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979" y="2671572"/>
              <a:ext cx="8293608" cy="6934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07169" y="6290259"/>
            <a:ext cx="2595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4F8E"/>
                </a:solidFill>
                <a:latin typeface="Calibri"/>
                <a:cs typeface="Calibri"/>
              </a:rPr>
              <a:t>Jacobsen</a:t>
            </a:r>
            <a:r>
              <a:rPr sz="1600" b="1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4F8E"/>
                </a:solidFill>
                <a:latin typeface="Calibri"/>
                <a:cs typeface="Calibri"/>
              </a:rPr>
              <a:t>et</a:t>
            </a:r>
            <a:r>
              <a:rPr sz="1600" b="1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4F8E"/>
                </a:solidFill>
                <a:latin typeface="Calibri"/>
                <a:cs typeface="Calibri"/>
              </a:rPr>
              <a:t>al</a:t>
            </a:r>
            <a:r>
              <a:rPr sz="1600" b="1" spc="-4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4F8E"/>
                </a:solidFill>
                <a:latin typeface="Calibri"/>
                <a:cs typeface="Calibri"/>
              </a:rPr>
              <a:t>Ultraschall</a:t>
            </a:r>
            <a:r>
              <a:rPr sz="1600" b="1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4F8E"/>
                </a:solidFill>
                <a:latin typeface="Calibri"/>
                <a:cs typeface="Calibri"/>
              </a:rPr>
              <a:t>2020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4567" y="3764344"/>
            <a:ext cx="7736615" cy="227162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CETUS</a:t>
            </a:r>
            <a:r>
              <a:rPr spc="-110" dirty="0"/>
              <a:t> </a:t>
            </a:r>
            <a:r>
              <a:rPr dirty="0"/>
              <a:t>clinical</a:t>
            </a:r>
            <a:r>
              <a:rPr spc="-95" dirty="0"/>
              <a:t> </a:t>
            </a:r>
            <a:r>
              <a:rPr spc="-10" dirty="0"/>
              <a:t>applications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26706" y="5997955"/>
            <a:ext cx="49790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*Yi</a:t>
            </a:r>
            <a:r>
              <a:rPr sz="1600" spc="3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D</a:t>
            </a:r>
            <a:r>
              <a:rPr sz="16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et</a:t>
            </a:r>
            <a:r>
              <a:rPr sz="16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al</a:t>
            </a:r>
            <a:r>
              <a:rPr sz="1600" spc="3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004F8E"/>
                </a:solidFill>
                <a:latin typeface="Calibri"/>
                <a:cs typeface="Calibri"/>
              </a:rPr>
              <a:t>Contrast-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enhanced</a:t>
            </a:r>
            <a:r>
              <a:rPr sz="16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4F8E"/>
                </a:solidFill>
                <a:latin typeface="Calibri"/>
                <a:cs typeface="Calibri"/>
              </a:rPr>
              <a:t>US-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guided</a:t>
            </a:r>
            <a:r>
              <a:rPr sz="16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4F8E"/>
                </a:solidFill>
                <a:latin typeface="Calibri"/>
                <a:cs typeface="Calibri"/>
              </a:rPr>
              <a:t>percutaneous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4F8E"/>
                </a:solidFill>
                <a:latin typeface="Calibri"/>
                <a:cs typeface="Calibri"/>
              </a:rPr>
              <a:t>biopsy</a:t>
            </a:r>
            <a:r>
              <a:rPr sz="1600" spc="-4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6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anterior</a:t>
            </a:r>
            <a:r>
              <a:rPr sz="16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4F8E"/>
                </a:solidFill>
                <a:latin typeface="Calibri"/>
                <a:cs typeface="Calibri"/>
              </a:rPr>
              <a:t>mediastinal</a:t>
            </a:r>
            <a:r>
              <a:rPr sz="1600" spc="-7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lesion</a:t>
            </a:r>
            <a:r>
              <a:rPr sz="16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Diag</a:t>
            </a:r>
            <a:r>
              <a:rPr sz="16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Interv</a:t>
            </a:r>
            <a:r>
              <a:rPr sz="1600" spc="-4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4F8E"/>
                </a:solidFill>
                <a:latin typeface="Calibri"/>
                <a:cs typeface="Calibri"/>
              </a:rPr>
              <a:t>Radiol</a:t>
            </a:r>
            <a:r>
              <a:rPr sz="1600" spc="-3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004F8E"/>
                </a:solidFill>
                <a:latin typeface="Calibri"/>
                <a:cs typeface="Calibri"/>
              </a:rPr>
              <a:t>2017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200" y="2135886"/>
            <a:ext cx="10819765" cy="334899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93065" indent="-342265">
              <a:lnSpc>
                <a:spcPct val="100000"/>
              </a:lnSpc>
              <a:spcBef>
                <a:spcPts val="1300"/>
              </a:spcBef>
              <a:buChar char="-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42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studies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including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1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RCT</a:t>
            </a:r>
            <a:r>
              <a:rPr sz="2400" baseline="24305" dirty="0">
                <a:solidFill>
                  <a:srgbClr val="394E5C"/>
                </a:solidFill>
                <a:latin typeface="Calibri"/>
                <a:cs typeface="Calibri"/>
              </a:rPr>
              <a:t>*</a:t>
            </a:r>
            <a:r>
              <a:rPr sz="2400" spc="225" baseline="2430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6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non-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randomised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controlled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studies</a:t>
            </a:r>
            <a:endParaRPr sz="2400">
              <a:latin typeface="Calibri"/>
              <a:cs typeface="Calibri"/>
            </a:endParaRPr>
          </a:p>
          <a:p>
            <a:pPr marL="393065" indent="-342265">
              <a:lnSpc>
                <a:spcPct val="100000"/>
              </a:lnSpc>
              <a:spcBef>
                <a:spcPts val="1200"/>
              </a:spcBef>
              <a:buChar char="-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Small</a:t>
            </a:r>
            <a:r>
              <a:rPr sz="24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populations,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high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risk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bias</a:t>
            </a:r>
            <a:endParaRPr sz="2400">
              <a:latin typeface="Calibri"/>
              <a:cs typeface="Calibri"/>
            </a:endParaRPr>
          </a:p>
          <a:p>
            <a:pPr marL="393065" indent="-342265">
              <a:lnSpc>
                <a:spcPct val="100000"/>
              </a:lnSpc>
              <a:spcBef>
                <a:spcPts val="1200"/>
              </a:spcBef>
              <a:buChar char="-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Studies</a:t>
            </a:r>
            <a:r>
              <a:rPr sz="24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too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heterogeneous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meta-analysis</a:t>
            </a:r>
            <a:endParaRPr sz="2400">
              <a:latin typeface="Calibri"/>
              <a:cs typeface="Calibri"/>
            </a:endParaRPr>
          </a:p>
          <a:p>
            <a:pPr marL="393065" marR="749935" indent="-342265">
              <a:lnSpc>
                <a:spcPct val="100000"/>
              </a:lnSpc>
              <a:spcBef>
                <a:spcPts val="1200"/>
              </a:spcBef>
              <a:buChar char="-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Most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frequent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application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CETUS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was</a:t>
            </a:r>
            <a:r>
              <a:rPr sz="2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guidance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during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procedures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pulmonary,</a:t>
            </a:r>
            <a:r>
              <a:rPr sz="24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mediastinal</a:t>
            </a:r>
            <a:r>
              <a:rPr sz="24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lesions</a:t>
            </a:r>
            <a:endParaRPr sz="2400">
              <a:latin typeface="Calibri"/>
              <a:cs typeface="Calibri"/>
            </a:endParaRPr>
          </a:p>
          <a:p>
            <a:pPr marL="393065" marR="55880" indent="-342265">
              <a:lnSpc>
                <a:spcPct val="100000"/>
              </a:lnSpc>
              <a:spcBef>
                <a:spcPts val="1205"/>
              </a:spcBef>
              <a:buChar char="-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All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studies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reporting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CEUS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guided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bx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vs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TUS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guided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bx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reported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increased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diagnostic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accuracy;</a:t>
            </a:r>
            <a:r>
              <a:rPr sz="2400" spc="-9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average14.6%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Common</a:t>
            </a:r>
            <a:r>
              <a:rPr spc="-125" dirty="0"/>
              <a:t> </a:t>
            </a:r>
            <a:r>
              <a:rPr spc="-10" dirty="0"/>
              <a:t>Indications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1700529"/>
            <a:ext cx="3707765" cy="2198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ts val="2225"/>
              </a:lnSpc>
              <a:spcBef>
                <a:spcPts val="9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Suspected</a:t>
            </a:r>
            <a:r>
              <a:rPr sz="1900" b="1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malignancy</a:t>
            </a:r>
            <a:endParaRPr sz="1900">
              <a:latin typeface="Calibri"/>
              <a:cs typeface="Calibri"/>
            </a:endParaRPr>
          </a:p>
          <a:p>
            <a:pPr marL="585470" lvl="1" indent="-343535">
              <a:lnSpc>
                <a:spcPts val="193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7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94E5C"/>
                </a:solidFill>
                <a:latin typeface="Calibri"/>
                <a:cs typeface="Calibri"/>
              </a:rPr>
              <a:t>mass</a:t>
            </a:r>
            <a:r>
              <a:rPr sz="17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endParaRPr sz="1700">
              <a:latin typeface="Calibri"/>
              <a:cs typeface="Calibri"/>
            </a:endParaRPr>
          </a:p>
          <a:p>
            <a:pPr marL="585470" lvl="1" indent="-343535">
              <a:lnSpc>
                <a:spcPts val="1925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7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394E5C"/>
                </a:solidFill>
                <a:latin typeface="Calibri"/>
                <a:cs typeface="Calibri"/>
              </a:rPr>
              <a:t>thickening</a:t>
            </a:r>
            <a:r>
              <a:rPr sz="17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endParaRPr sz="1700">
              <a:latin typeface="Calibri"/>
              <a:cs typeface="Calibri"/>
            </a:endParaRPr>
          </a:p>
          <a:p>
            <a:pPr marL="585470" lvl="1" indent="-343535">
              <a:lnSpc>
                <a:spcPts val="198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High</a:t>
            </a:r>
            <a:r>
              <a:rPr sz="17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yield,</a:t>
            </a:r>
            <a:r>
              <a:rPr sz="17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consider</a:t>
            </a:r>
            <a:r>
              <a:rPr sz="17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if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failed</a:t>
            </a:r>
            <a:r>
              <a:rPr sz="17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394E5C"/>
                </a:solidFill>
                <a:latin typeface="Calibri"/>
                <a:cs typeface="Calibri"/>
              </a:rPr>
              <a:t>LAT [2]</a:t>
            </a:r>
            <a:endParaRPr sz="1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CA0038"/>
              </a:buClr>
              <a:buFont typeface="Arial"/>
              <a:buChar char="•"/>
            </a:pPr>
            <a:endParaRPr sz="2350">
              <a:latin typeface="Calibri"/>
              <a:cs typeface="Calibri"/>
            </a:endParaRPr>
          </a:p>
          <a:p>
            <a:pPr marL="355600" indent="-343535">
              <a:lnSpc>
                <a:spcPts val="223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Drainage</a:t>
            </a:r>
            <a:r>
              <a:rPr sz="19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19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difficult</a:t>
            </a:r>
            <a:r>
              <a:rPr sz="1900" b="1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9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space</a:t>
            </a:r>
            <a:endParaRPr sz="1900">
              <a:latin typeface="Calibri"/>
              <a:cs typeface="Calibri"/>
            </a:endParaRPr>
          </a:p>
          <a:p>
            <a:pPr marL="585470" lvl="1" indent="-343535">
              <a:lnSpc>
                <a:spcPts val="193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Complex</a:t>
            </a:r>
            <a:r>
              <a:rPr sz="17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7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effusion</a:t>
            </a:r>
            <a:endParaRPr sz="1700">
              <a:latin typeface="Calibri"/>
              <a:cs typeface="Calibri"/>
            </a:endParaRPr>
          </a:p>
          <a:p>
            <a:pPr marL="585470" lvl="1" indent="-343535">
              <a:lnSpc>
                <a:spcPts val="198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Small</a:t>
            </a:r>
            <a:r>
              <a:rPr sz="17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volume</a:t>
            </a:r>
            <a:r>
              <a:rPr sz="17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effusion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889" y="4243197"/>
            <a:ext cx="4413885" cy="986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ts val="2230"/>
              </a:lnSpc>
              <a:spcBef>
                <a:spcPts val="9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9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infection</a:t>
            </a:r>
            <a:endParaRPr sz="1900">
              <a:latin typeface="Calibri"/>
              <a:cs typeface="Calibri"/>
            </a:endParaRPr>
          </a:p>
          <a:p>
            <a:pPr marL="585470" marR="20955" lvl="1" indent="-343535">
              <a:lnSpc>
                <a:spcPct val="70000"/>
              </a:lnSpc>
              <a:spcBef>
                <a:spcPts val="56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7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17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shown</a:t>
            </a:r>
            <a:r>
              <a:rPr sz="17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17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increase</a:t>
            </a:r>
            <a:r>
              <a:rPr sz="17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diagnostic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yield</a:t>
            </a:r>
            <a:r>
              <a:rPr sz="17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394E5C"/>
                </a:solidFill>
                <a:latin typeface="Calibri"/>
                <a:cs typeface="Calibri"/>
              </a:rPr>
              <a:t>[3]</a:t>
            </a:r>
            <a:endParaRPr sz="1700">
              <a:latin typeface="Calibri"/>
              <a:cs typeface="Calibri"/>
            </a:endParaRPr>
          </a:p>
          <a:p>
            <a:pPr marL="585470" lvl="1" indent="-343535">
              <a:lnSpc>
                <a:spcPts val="1920"/>
              </a:lnSpc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Can</a:t>
            </a:r>
            <a:r>
              <a:rPr sz="17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be</a:t>
            </a:r>
            <a:r>
              <a:rPr sz="17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done</a:t>
            </a:r>
            <a:r>
              <a:rPr sz="17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at</a:t>
            </a:r>
            <a:r>
              <a:rPr sz="17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same</a:t>
            </a:r>
            <a:r>
              <a:rPr sz="17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time</a:t>
            </a:r>
            <a:r>
              <a:rPr sz="17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as</a:t>
            </a:r>
            <a:r>
              <a:rPr sz="17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94E5C"/>
                </a:solidFill>
                <a:latin typeface="Calibri"/>
                <a:cs typeface="Calibri"/>
              </a:rPr>
              <a:t>tube</a:t>
            </a:r>
            <a:r>
              <a:rPr sz="17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94E5C"/>
                </a:solidFill>
                <a:latin typeface="Calibri"/>
                <a:cs typeface="Calibri"/>
              </a:rPr>
              <a:t>insertion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9889" y="5573979"/>
            <a:ext cx="3940175" cy="5175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marR="5080" indent="-343535">
              <a:lnSpc>
                <a:spcPct val="70000"/>
              </a:lnSpc>
              <a:spcBef>
                <a:spcPts val="78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b="1" dirty="0">
                <a:solidFill>
                  <a:srgbClr val="394E5C"/>
                </a:solidFill>
                <a:latin typeface="Calibri"/>
                <a:cs typeface="Calibri"/>
              </a:rPr>
              <a:t>Induction of</a:t>
            </a:r>
            <a:r>
              <a:rPr sz="19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394E5C"/>
                </a:solidFill>
                <a:latin typeface="Calibri"/>
                <a:cs typeface="Calibri"/>
              </a:rPr>
              <a:t>pneumothorax</a:t>
            </a:r>
            <a:r>
              <a:rPr sz="1900" b="1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19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small effusion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71159" y="1758695"/>
            <a:ext cx="3246120" cy="2167255"/>
            <a:chOff x="5471159" y="1758695"/>
            <a:chExt cx="3246120" cy="2167255"/>
          </a:xfrm>
        </p:grpSpPr>
        <p:sp>
          <p:nvSpPr>
            <p:cNvPr id="7" name="object 7"/>
            <p:cNvSpPr/>
            <p:nvPr/>
          </p:nvSpPr>
          <p:spPr>
            <a:xfrm>
              <a:off x="6096761" y="342900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506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1159" y="1758695"/>
              <a:ext cx="3246119" cy="21671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06108" y="2444495"/>
              <a:ext cx="847090" cy="408305"/>
            </a:xfrm>
            <a:custGeom>
              <a:avLst/>
              <a:gdLst/>
              <a:ahLst/>
              <a:cxnLst/>
              <a:rect l="l" t="t" r="r" b="b"/>
              <a:pathLst>
                <a:path w="847090" h="408305">
                  <a:moveTo>
                    <a:pt x="227076" y="0"/>
                  </a:moveTo>
                  <a:lnTo>
                    <a:pt x="156718" y="48006"/>
                  </a:lnTo>
                  <a:lnTo>
                    <a:pt x="184416" y="63449"/>
                  </a:lnTo>
                  <a:lnTo>
                    <a:pt x="0" y="394208"/>
                  </a:lnTo>
                  <a:lnTo>
                    <a:pt x="11176" y="400431"/>
                  </a:lnTo>
                  <a:lnTo>
                    <a:pt x="195592" y="69684"/>
                  </a:lnTo>
                  <a:lnTo>
                    <a:pt x="223266" y="85090"/>
                  </a:lnTo>
                  <a:lnTo>
                    <a:pt x="224726" y="52324"/>
                  </a:lnTo>
                  <a:lnTo>
                    <a:pt x="227076" y="0"/>
                  </a:lnTo>
                  <a:close/>
                </a:path>
                <a:path w="847090" h="408305">
                  <a:moveTo>
                    <a:pt x="846709" y="401828"/>
                  </a:moveTo>
                  <a:lnTo>
                    <a:pt x="662406" y="71069"/>
                  </a:lnTo>
                  <a:lnTo>
                    <a:pt x="682358" y="59944"/>
                  </a:lnTo>
                  <a:lnTo>
                    <a:pt x="690118" y="55626"/>
                  </a:lnTo>
                  <a:lnTo>
                    <a:pt x="619760" y="7620"/>
                  </a:lnTo>
                  <a:lnTo>
                    <a:pt x="623570" y="92710"/>
                  </a:lnTo>
                  <a:lnTo>
                    <a:pt x="651319" y="77241"/>
                  </a:lnTo>
                  <a:lnTo>
                    <a:pt x="835660" y="408051"/>
                  </a:lnTo>
                  <a:lnTo>
                    <a:pt x="846709" y="40182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1159" y="4076700"/>
            <a:ext cx="3246119" cy="2290572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8778240" y="4076700"/>
            <a:ext cx="3197860" cy="2565400"/>
            <a:chOff x="8778240" y="4076700"/>
            <a:chExt cx="3197860" cy="25654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78240" y="4076700"/>
              <a:ext cx="3189731" cy="22905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70208" y="6236207"/>
              <a:ext cx="405383" cy="40538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778240" y="1758695"/>
            <a:ext cx="3244850" cy="2167255"/>
            <a:chOff x="8778240" y="1758695"/>
            <a:chExt cx="3244850" cy="216725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78240" y="1758695"/>
              <a:ext cx="3244596" cy="21671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2492" y="2167127"/>
              <a:ext cx="76200" cy="278130"/>
            </a:xfrm>
            <a:custGeom>
              <a:avLst/>
              <a:gdLst/>
              <a:ahLst/>
              <a:cxnLst/>
              <a:rect l="l" t="t" r="r" b="b"/>
              <a:pathLst>
                <a:path w="76200" h="278130">
                  <a:moveTo>
                    <a:pt x="31750" y="201802"/>
                  </a:moveTo>
                  <a:lnTo>
                    <a:pt x="0" y="201802"/>
                  </a:lnTo>
                  <a:lnTo>
                    <a:pt x="38100" y="278002"/>
                  </a:lnTo>
                  <a:lnTo>
                    <a:pt x="69850" y="214502"/>
                  </a:lnTo>
                  <a:lnTo>
                    <a:pt x="31750" y="214502"/>
                  </a:lnTo>
                  <a:lnTo>
                    <a:pt x="31750" y="201802"/>
                  </a:lnTo>
                  <a:close/>
                </a:path>
                <a:path w="76200" h="27813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214502"/>
                  </a:lnTo>
                  <a:lnTo>
                    <a:pt x="44450" y="214502"/>
                  </a:lnTo>
                  <a:lnTo>
                    <a:pt x="44450" y="63500"/>
                  </a:lnTo>
                  <a:close/>
                </a:path>
                <a:path w="76200" h="278130">
                  <a:moveTo>
                    <a:pt x="76200" y="201802"/>
                  </a:moveTo>
                  <a:lnTo>
                    <a:pt x="44450" y="201802"/>
                  </a:lnTo>
                  <a:lnTo>
                    <a:pt x="44450" y="214502"/>
                  </a:lnTo>
                  <a:lnTo>
                    <a:pt x="69850" y="214502"/>
                  </a:lnTo>
                  <a:lnTo>
                    <a:pt x="76200" y="201802"/>
                  </a:lnTo>
                  <a:close/>
                </a:path>
                <a:path w="76200" h="27813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27813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1424" y="2211323"/>
              <a:ext cx="76200" cy="24079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186421" y="497408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C000"/>
                </a:solidFill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96733" y="5158866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C000"/>
                </a:solidFill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28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CEUS</a:t>
            </a:r>
            <a:r>
              <a:rPr sz="2500" spc="-75" dirty="0"/>
              <a:t> </a:t>
            </a:r>
            <a:r>
              <a:rPr sz="2500" dirty="0"/>
              <a:t>guided</a:t>
            </a:r>
            <a:r>
              <a:rPr sz="2500" spc="-70" dirty="0"/>
              <a:t> </a:t>
            </a:r>
            <a:r>
              <a:rPr sz="2500" spc="-10" dirty="0"/>
              <a:t>transthoracic</a:t>
            </a:r>
            <a:r>
              <a:rPr sz="2500" spc="-80" dirty="0"/>
              <a:t> </a:t>
            </a:r>
            <a:r>
              <a:rPr sz="2500" spc="-10" dirty="0"/>
              <a:t>biopsy: Patient</a:t>
            </a:r>
            <a:r>
              <a:rPr sz="2500" spc="-110" dirty="0"/>
              <a:t> </a:t>
            </a:r>
            <a:r>
              <a:rPr sz="2500" spc="-10" dirty="0"/>
              <a:t>selection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898956" y="2598927"/>
            <a:ext cx="7801609" cy="185166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19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Initial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identification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localisation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usually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on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CT/PET-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CT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Peripheral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lung,</a:t>
            </a:r>
            <a:r>
              <a:rPr sz="24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4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chest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wall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lesions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0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Conventional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contraindications</a:t>
            </a:r>
            <a:r>
              <a:rPr sz="2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remain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Risk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PTX</a:t>
            </a:r>
            <a:r>
              <a:rPr sz="24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(upto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25%)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PFTs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assess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functional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 reserve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0492" y="1580388"/>
            <a:ext cx="7648956" cy="50032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291" y="374396"/>
            <a:ext cx="49796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How</a:t>
            </a:r>
            <a:r>
              <a:rPr spc="-55" dirty="0"/>
              <a:t> </a:t>
            </a:r>
            <a:r>
              <a:rPr dirty="0"/>
              <a:t>to</a:t>
            </a:r>
            <a:r>
              <a:rPr spc="-75" dirty="0"/>
              <a:t> </a:t>
            </a:r>
            <a:r>
              <a:rPr dirty="0"/>
              <a:t>do</a:t>
            </a:r>
            <a:r>
              <a:rPr spc="-60" dirty="0"/>
              <a:t> </a:t>
            </a:r>
            <a:r>
              <a:rPr dirty="0"/>
              <a:t>it:</a:t>
            </a:r>
            <a:r>
              <a:rPr spc="-70" dirty="0"/>
              <a:t> </a:t>
            </a:r>
            <a:r>
              <a:rPr spc="-10" dirty="0"/>
              <a:t>Contrast</a:t>
            </a:r>
            <a:r>
              <a:rPr spc="-50" dirty="0"/>
              <a:t> </a:t>
            </a:r>
            <a:r>
              <a:rPr spc="-10" dirty="0"/>
              <a:t>preparation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CEUS</a:t>
            </a:r>
            <a:r>
              <a:rPr sz="2500" spc="-80" dirty="0"/>
              <a:t> </a:t>
            </a:r>
            <a:r>
              <a:rPr sz="2500" dirty="0"/>
              <a:t>guided</a:t>
            </a:r>
            <a:r>
              <a:rPr sz="2500" spc="-75" dirty="0"/>
              <a:t> </a:t>
            </a:r>
            <a:r>
              <a:rPr sz="2500" dirty="0"/>
              <a:t>transthoracic</a:t>
            </a:r>
            <a:r>
              <a:rPr sz="2500" spc="-85" dirty="0"/>
              <a:t> </a:t>
            </a:r>
            <a:r>
              <a:rPr sz="2500" spc="-10" dirty="0"/>
              <a:t>biopsy: </a:t>
            </a:r>
            <a:r>
              <a:rPr sz="2500" dirty="0"/>
              <a:t>Biopsy</a:t>
            </a:r>
            <a:r>
              <a:rPr sz="2500" spc="-85" dirty="0"/>
              <a:t> </a:t>
            </a:r>
            <a:r>
              <a:rPr sz="2500" spc="-10" dirty="0"/>
              <a:t>technique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450291" y="1656358"/>
            <a:ext cx="11211560" cy="451421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565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Sitting/semi-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recumbent</a:t>
            </a:r>
            <a:r>
              <a:rPr sz="2200" spc="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position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70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Curvilinear</a:t>
            </a:r>
            <a:r>
              <a:rPr sz="2200" spc="-9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(3-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6MHz)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or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medium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frequency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linear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transducer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(9Hz)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80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B-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mode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colour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doppler</a:t>
            </a:r>
            <a:r>
              <a:rPr sz="22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US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imaging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identify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best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site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70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Position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transducer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at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approximate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lesion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midline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allow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an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accessible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window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70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Inject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2.4ml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SonoVue/Lumason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(can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be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diluted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10ml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saline)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followed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by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saline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flush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80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  <a:tab pos="2806065" algn="l"/>
              </a:tabLst>
            </a:pP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Pre-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scan</a:t>
            </a:r>
            <a:r>
              <a:rPr sz="22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–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2-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3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 mins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	-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tumour</a:t>
            </a:r>
            <a:r>
              <a:rPr sz="22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vascularity,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areas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necrosis,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access</a:t>
            </a:r>
            <a:r>
              <a:rPr sz="22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route</a:t>
            </a:r>
            <a:endParaRPr sz="2200">
              <a:latin typeface="Calibri"/>
              <a:cs typeface="Calibri"/>
            </a:endParaRPr>
          </a:p>
          <a:p>
            <a:pPr marL="469265" marR="777240" indent="-456565">
              <a:lnSpc>
                <a:spcPct val="80000"/>
              </a:lnSpc>
              <a:spcBef>
                <a:spcPts val="994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Using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split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screen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(contrast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+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B-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mode)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inject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LA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form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incision</a:t>
            </a:r>
            <a:r>
              <a:rPr sz="22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allow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needle access</a:t>
            </a:r>
            <a:endParaRPr sz="2200">
              <a:latin typeface="Calibri"/>
              <a:cs typeface="Calibri"/>
            </a:endParaRPr>
          </a:p>
          <a:p>
            <a:pPr marL="469265" marR="965200" indent="-456565">
              <a:lnSpc>
                <a:spcPct val="80000"/>
              </a:lnSpc>
              <a:spcBef>
                <a:spcPts val="1000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Second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bolus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2.4ml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real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time,</a:t>
            </a:r>
            <a:r>
              <a:rPr sz="22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advance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into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viable (vascularised)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area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2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22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lesion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80"/>
              </a:spcBef>
              <a:buClr>
                <a:srgbClr val="BC1D3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third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bolus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contrast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can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used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assess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post-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biopsy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appearances</a:t>
            </a:r>
            <a:endParaRPr sz="2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465"/>
              </a:spcBef>
              <a:buClr>
                <a:srgbClr val="BC1D3C"/>
              </a:buClr>
              <a:buAutoNum type="arabicPeriod"/>
              <a:tabLst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CXR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1-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2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hours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post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procedure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exclude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PTX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94E5C"/>
                </a:solidFill>
                <a:latin typeface="Calibri"/>
                <a:cs typeface="Calibri"/>
              </a:rPr>
              <a:t>(optional)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CEUS</a:t>
            </a:r>
            <a:r>
              <a:rPr sz="2500" spc="-75" dirty="0"/>
              <a:t> </a:t>
            </a:r>
            <a:r>
              <a:rPr sz="2500" dirty="0"/>
              <a:t>guided</a:t>
            </a:r>
            <a:r>
              <a:rPr sz="2500" spc="-70" dirty="0"/>
              <a:t> </a:t>
            </a:r>
            <a:r>
              <a:rPr sz="2500" spc="-10" dirty="0"/>
              <a:t>transthoracic</a:t>
            </a:r>
            <a:r>
              <a:rPr sz="2500" spc="-80" dirty="0"/>
              <a:t> </a:t>
            </a:r>
            <a:r>
              <a:rPr sz="2500" spc="-10" dirty="0"/>
              <a:t>biopsy: </a:t>
            </a:r>
            <a:r>
              <a:rPr sz="2500" dirty="0"/>
              <a:t>Biopsy</a:t>
            </a:r>
            <a:r>
              <a:rPr sz="2500" spc="-140" dirty="0"/>
              <a:t> </a:t>
            </a:r>
            <a:r>
              <a:rPr sz="2500" spc="-10" dirty="0"/>
              <a:t>technique</a:t>
            </a:r>
            <a:endParaRPr sz="2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0472" y="1588008"/>
            <a:ext cx="8839200" cy="497281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CEUS</a:t>
            </a:r>
            <a:r>
              <a:rPr sz="2500" spc="-75" dirty="0"/>
              <a:t> </a:t>
            </a:r>
            <a:r>
              <a:rPr sz="2500" dirty="0"/>
              <a:t>guided</a:t>
            </a:r>
            <a:r>
              <a:rPr sz="2500" spc="-70" dirty="0"/>
              <a:t> </a:t>
            </a:r>
            <a:r>
              <a:rPr sz="2500" spc="-10" dirty="0"/>
              <a:t>transthoracic</a:t>
            </a:r>
            <a:r>
              <a:rPr sz="2500" spc="-80" dirty="0"/>
              <a:t> </a:t>
            </a:r>
            <a:r>
              <a:rPr sz="2500" spc="-10" dirty="0"/>
              <a:t>biopsy: </a:t>
            </a:r>
            <a:r>
              <a:rPr sz="2500" dirty="0"/>
              <a:t>Biopsy</a:t>
            </a:r>
            <a:r>
              <a:rPr sz="2500" spc="-140" dirty="0"/>
              <a:t> </a:t>
            </a:r>
            <a:r>
              <a:rPr sz="2500" spc="-10" dirty="0"/>
              <a:t>technique</a:t>
            </a:r>
            <a:endParaRPr sz="2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6" y="1706879"/>
            <a:ext cx="3688079" cy="26535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70675" y="6208267"/>
            <a:ext cx="502793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Yusuf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et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al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pictorial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review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utility of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CEUS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in</a:t>
            </a:r>
            <a:r>
              <a:rPr sz="1400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thoracic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biopsies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Insights</a:t>
            </a:r>
            <a:r>
              <a:rPr sz="1400" i="1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Imaging</a:t>
            </a:r>
            <a:r>
              <a:rPr sz="1400" i="1" spc="-3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004F8E"/>
                </a:solidFill>
                <a:latin typeface="Calibri"/>
                <a:cs typeface="Calibri"/>
              </a:rPr>
              <a:t>2021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7259" y="2904744"/>
            <a:ext cx="7072884" cy="270662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CEUS</a:t>
            </a:r>
            <a:r>
              <a:rPr sz="2500" spc="-75" dirty="0"/>
              <a:t> </a:t>
            </a:r>
            <a:r>
              <a:rPr sz="2500" dirty="0"/>
              <a:t>guided</a:t>
            </a:r>
            <a:r>
              <a:rPr sz="2500" spc="-70" dirty="0"/>
              <a:t> </a:t>
            </a:r>
            <a:r>
              <a:rPr sz="2500" spc="-10" dirty="0"/>
              <a:t>transthoracic</a:t>
            </a:r>
            <a:r>
              <a:rPr sz="2500" spc="-80" dirty="0"/>
              <a:t> </a:t>
            </a:r>
            <a:r>
              <a:rPr sz="2500" spc="-10" dirty="0"/>
              <a:t>biopsy: </a:t>
            </a:r>
            <a:r>
              <a:rPr sz="2500" dirty="0"/>
              <a:t>Biopsy</a:t>
            </a:r>
            <a:r>
              <a:rPr sz="2500" spc="-140" dirty="0"/>
              <a:t> </a:t>
            </a:r>
            <a:r>
              <a:rPr sz="2500" spc="-10" dirty="0"/>
              <a:t>technique</a:t>
            </a:r>
            <a:endParaRPr sz="2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19" y="1583436"/>
            <a:ext cx="9669285" cy="41357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35216" y="6307632"/>
            <a:ext cx="50463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Yusuf</a:t>
            </a:r>
            <a:r>
              <a:rPr sz="1400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et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al</a:t>
            </a:r>
            <a:r>
              <a:rPr sz="1400" spc="-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pictorial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review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of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the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utility of</a:t>
            </a:r>
            <a:r>
              <a:rPr sz="1400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CEUS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in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4F8E"/>
                </a:solidFill>
                <a:latin typeface="Calibri"/>
                <a:cs typeface="Calibri"/>
              </a:rPr>
              <a:t>thoracic</a:t>
            </a:r>
            <a:r>
              <a:rPr sz="1400" spc="-1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4F8E"/>
                </a:solidFill>
                <a:latin typeface="Calibri"/>
                <a:cs typeface="Calibri"/>
              </a:rPr>
              <a:t>biopsies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Insights</a:t>
            </a:r>
            <a:r>
              <a:rPr sz="1400" i="1" spc="-20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004F8E"/>
                </a:solidFill>
                <a:latin typeface="Calibri"/>
                <a:cs typeface="Calibri"/>
              </a:rPr>
              <a:t>Imaging</a:t>
            </a:r>
            <a:r>
              <a:rPr sz="1400" i="1" spc="-25" dirty="0">
                <a:solidFill>
                  <a:srgbClr val="004F8E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004F8E"/>
                </a:solidFill>
                <a:latin typeface="Calibri"/>
                <a:cs typeface="Calibri"/>
              </a:rPr>
              <a:t>2021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963" y="1321308"/>
            <a:ext cx="9046464" cy="50901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348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Lung</a:t>
            </a:r>
            <a:r>
              <a:rPr spc="-60" dirty="0"/>
              <a:t> </a:t>
            </a:r>
            <a:r>
              <a:rPr dirty="0"/>
              <a:t>abscess</a:t>
            </a:r>
            <a:r>
              <a:rPr spc="-45" dirty="0"/>
              <a:t> </a:t>
            </a:r>
            <a:r>
              <a:rPr dirty="0"/>
              <a:t>/</a:t>
            </a:r>
            <a:r>
              <a:rPr spc="-55" dirty="0"/>
              <a:t> </a:t>
            </a:r>
            <a:r>
              <a:rPr spc="-10" dirty="0"/>
              <a:t>empyema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Conclusion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1289" y="2063622"/>
            <a:ext cx="10925810" cy="350710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9085" marR="574675" indent="-287020">
              <a:lnSpc>
                <a:spcPts val="2590"/>
              </a:lnSpc>
              <a:spcBef>
                <a:spcPts val="42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Tw Cen MT"/>
                <a:cs typeface="Tw Cen MT"/>
              </a:rPr>
              <a:t>With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increasing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ultrasound</a:t>
            </a:r>
            <a:r>
              <a:rPr sz="2400" spc="-4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expertise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amongst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respiratory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physicians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–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CEUS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should </a:t>
            </a:r>
            <a:r>
              <a:rPr sz="2400" dirty="0">
                <a:latin typeface="Tw Cen MT"/>
                <a:cs typeface="Tw Cen MT"/>
              </a:rPr>
              <a:t>become part</a:t>
            </a:r>
            <a:r>
              <a:rPr sz="2400" spc="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of</a:t>
            </a:r>
            <a:r>
              <a:rPr sz="2400" spc="8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our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i="1" dirty="0">
                <a:latin typeface="Tw Cen MT"/>
                <a:cs typeface="Tw Cen MT"/>
              </a:rPr>
              <a:t>specialist</a:t>
            </a:r>
            <a:r>
              <a:rPr sz="2400" i="1" spc="-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armamentarium</a:t>
            </a:r>
            <a:endParaRPr sz="2400">
              <a:latin typeface="Tw Cen MT"/>
              <a:cs typeface="Tw Cen MT"/>
            </a:endParaRPr>
          </a:p>
          <a:p>
            <a:pPr marL="299085" indent="-287020">
              <a:lnSpc>
                <a:spcPts val="2735"/>
              </a:lnSpc>
              <a:spcBef>
                <a:spcPts val="127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Tw Cen MT"/>
                <a:cs typeface="Tw Cen MT"/>
              </a:rPr>
              <a:t>CEUS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is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safe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with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potential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advantages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over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CT/MR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specific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situations</a:t>
            </a:r>
            <a:r>
              <a:rPr sz="2400" spc="-4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and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the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ability</a:t>
            </a:r>
            <a:endParaRPr sz="2400">
              <a:latin typeface="Tw Cen MT"/>
              <a:cs typeface="Tw Cen MT"/>
            </a:endParaRPr>
          </a:p>
          <a:p>
            <a:pPr marL="299085">
              <a:lnSpc>
                <a:spcPts val="2735"/>
              </a:lnSpc>
            </a:pPr>
            <a:r>
              <a:rPr sz="2400" dirty="0">
                <a:latin typeface="Tw Cen MT"/>
                <a:cs typeface="Tw Cen MT"/>
              </a:rPr>
              <a:t>to streamline our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diagnostic</a:t>
            </a:r>
            <a:r>
              <a:rPr sz="2400" spc="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and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intervention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pathways</a:t>
            </a:r>
            <a:endParaRPr sz="2400">
              <a:latin typeface="Tw Cen MT"/>
              <a:cs typeface="Tw Cen MT"/>
            </a:endParaRPr>
          </a:p>
          <a:p>
            <a:pPr marL="299085" marR="30480" indent="-287020">
              <a:lnSpc>
                <a:spcPts val="2590"/>
              </a:lnSpc>
              <a:spcBef>
                <a:spcPts val="163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Tw Cen MT"/>
                <a:cs typeface="Tw Cen MT"/>
              </a:rPr>
              <a:t>CEUS</a:t>
            </a:r>
            <a:r>
              <a:rPr sz="2400" spc="-3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guided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transthoracic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biopsy appears to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be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promising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use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case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when </a:t>
            </a:r>
            <a:r>
              <a:rPr sz="2400" spc="-10" dirty="0">
                <a:latin typeface="Tw Cen MT"/>
                <a:cs typeface="Tw Cen MT"/>
              </a:rPr>
              <a:t>comparing </a:t>
            </a:r>
            <a:r>
              <a:rPr sz="2400" dirty="0">
                <a:latin typeface="Tw Cen MT"/>
                <a:cs typeface="Tw Cen MT"/>
              </a:rPr>
              <a:t>existing</a:t>
            </a:r>
            <a:r>
              <a:rPr sz="2400" spc="-5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reference</a:t>
            </a:r>
            <a:r>
              <a:rPr sz="2400" spc="-45" dirty="0">
                <a:latin typeface="Tw Cen MT"/>
                <a:cs typeface="Tw Cen MT"/>
              </a:rPr>
              <a:t> </a:t>
            </a:r>
            <a:r>
              <a:rPr sz="2400" spc="-10" dirty="0">
                <a:latin typeface="Tw Cen MT"/>
                <a:cs typeface="Tw Cen MT"/>
              </a:rPr>
              <a:t>modalities</a:t>
            </a:r>
            <a:endParaRPr sz="2400">
              <a:latin typeface="Tw Cen MT"/>
              <a:cs typeface="Tw Cen MT"/>
            </a:endParaRPr>
          </a:p>
          <a:p>
            <a:pPr marL="299085" indent="-287020">
              <a:lnSpc>
                <a:spcPct val="100000"/>
              </a:lnSpc>
              <a:spcBef>
                <a:spcPts val="128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Tw Cen MT"/>
                <a:cs typeface="Tw Cen MT"/>
              </a:rPr>
              <a:t>Better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studies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needed</a:t>
            </a:r>
            <a:r>
              <a:rPr sz="2400" spc="-1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to consolidate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the evidence </a:t>
            </a:r>
            <a:r>
              <a:rPr sz="2400" spc="-20" dirty="0">
                <a:latin typeface="Tw Cen MT"/>
                <a:cs typeface="Tw Cen MT"/>
              </a:rPr>
              <a:t>base</a:t>
            </a:r>
            <a:endParaRPr sz="2400">
              <a:latin typeface="Tw Cen MT"/>
              <a:cs typeface="Tw Cen MT"/>
            </a:endParaRPr>
          </a:p>
          <a:p>
            <a:pPr marL="299085" indent="-287020">
              <a:lnSpc>
                <a:spcPct val="100000"/>
              </a:lnSpc>
              <a:spcBef>
                <a:spcPts val="1300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latin typeface="Tw Cen MT"/>
                <a:cs typeface="Tw Cen MT"/>
              </a:rPr>
              <a:t>Further</a:t>
            </a:r>
            <a:r>
              <a:rPr sz="2400" spc="-3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potential</a:t>
            </a:r>
            <a:r>
              <a:rPr sz="2400" spc="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uses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intrapleurally</a:t>
            </a:r>
            <a:r>
              <a:rPr sz="2400" spc="-2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and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in</a:t>
            </a:r>
            <a:r>
              <a:rPr sz="2400" spc="-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monitoring</a:t>
            </a:r>
            <a:r>
              <a:rPr sz="2400" spc="-25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response</a:t>
            </a:r>
            <a:r>
              <a:rPr sz="2400" spc="-10" dirty="0">
                <a:latin typeface="Tw Cen MT"/>
                <a:cs typeface="Tw Cen MT"/>
              </a:rPr>
              <a:t> </a:t>
            </a:r>
            <a:r>
              <a:rPr sz="2400" dirty="0">
                <a:latin typeface="Tw Cen MT"/>
                <a:cs typeface="Tw Cen MT"/>
              </a:rPr>
              <a:t>to oncological </a:t>
            </a:r>
            <a:r>
              <a:rPr sz="2400" spc="-10" dirty="0">
                <a:latin typeface="Tw Cen MT"/>
                <a:cs typeface="Tw Cen MT"/>
              </a:rPr>
              <a:t>therapies</a:t>
            </a:r>
            <a:endParaRPr sz="2400"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8228" y="548640"/>
              <a:ext cx="404495" cy="399415"/>
            </a:xfrm>
            <a:custGeom>
              <a:avLst/>
              <a:gdLst/>
              <a:ahLst/>
              <a:cxnLst/>
              <a:rect l="l" t="t" r="r" b="b"/>
              <a:pathLst>
                <a:path w="404494" h="399415">
                  <a:moveTo>
                    <a:pt x="240709" y="0"/>
                  </a:moveTo>
                  <a:lnTo>
                    <a:pt x="163253" y="0"/>
                  </a:lnTo>
                  <a:lnTo>
                    <a:pt x="113215" y="15999"/>
                  </a:lnTo>
                  <a:lnTo>
                    <a:pt x="75712" y="39752"/>
                  </a:lnTo>
                  <a:lnTo>
                    <a:pt x="44418" y="70925"/>
                  </a:lnTo>
                  <a:lnTo>
                    <a:pt x="20554" y="108315"/>
                  </a:lnTo>
                  <a:lnTo>
                    <a:pt x="5342" y="150721"/>
                  </a:lnTo>
                  <a:lnTo>
                    <a:pt x="0" y="196943"/>
                  </a:lnTo>
                  <a:lnTo>
                    <a:pt x="5342" y="243366"/>
                  </a:lnTo>
                  <a:lnTo>
                    <a:pt x="20554" y="285971"/>
                  </a:lnTo>
                  <a:lnTo>
                    <a:pt x="44418" y="323548"/>
                  </a:lnTo>
                  <a:lnTo>
                    <a:pt x="75712" y="354883"/>
                  </a:lnTo>
                  <a:lnTo>
                    <a:pt x="113215" y="378766"/>
                  </a:lnTo>
                  <a:lnTo>
                    <a:pt x="155709" y="393984"/>
                  </a:lnTo>
                  <a:lnTo>
                    <a:pt x="201973" y="399326"/>
                  </a:lnTo>
                  <a:lnTo>
                    <a:pt x="248257" y="393984"/>
                  </a:lnTo>
                  <a:lnTo>
                    <a:pt x="290759" y="378766"/>
                  </a:lnTo>
                  <a:lnTo>
                    <a:pt x="328261" y="354883"/>
                  </a:lnTo>
                  <a:lnTo>
                    <a:pt x="359548" y="323548"/>
                  </a:lnTo>
                  <a:lnTo>
                    <a:pt x="383402" y="285971"/>
                  </a:lnTo>
                  <a:lnTo>
                    <a:pt x="398607" y="243366"/>
                  </a:lnTo>
                  <a:lnTo>
                    <a:pt x="403946" y="196943"/>
                  </a:lnTo>
                  <a:lnTo>
                    <a:pt x="398607" y="150721"/>
                  </a:lnTo>
                  <a:lnTo>
                    <a:pt x="383402" y="108315"/>
                  </a:lnTo>
                  <a:lnTo>
                    <a:pt x="359548" y="70925"/>
                  </a:lnTo>
                  <a:lnTo>
                    <a:pt x="328261" y="39752"/>
                  </a:lnTo>
                  <a:lnTo>
                    <a:pt x="290759" y="15999"/>
                  </a:lnTo>
                  <a:lnTo>
                    <a:pt x="248257" y="866"/>
                  </a:lnTo>
                  <a:lnTo>
                    <a:pt x="240709" y="0"/>
                  </a:lnTo>
                  <a:close/>
                </a:path>
              </a:pathLst>
            </a:custGeom>
            <a:solidFill>
              <a:srgbClr val="C90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7918" y="577008"/>
              <a:ext cx="264633" cy="3028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99335" y="587958"/>
              <a:ext cx="717550" cy="316230"/>
            </a:xfrm>
            <a:custGeom>
              <a:avLst/>
              <a:gdLst/>
              <a:ahLst/>
              <a:cxnLst/>
              <a:rect l="l" t="t" r="r" b="b"/>
              <a:pathLst>
                <a:path w="717550" h="316230">
                  <a:moveTo>
                    <a:pt x="192481" y="4432"/>
                  </a:moveTo>
                  <a:lnTo>
                    <a:pt x="190500" y="2451"/>
                  </a:lnTo>
                  <a:lnTo>
                    <a:pt x="1981" y="2451"/>
                  </a:lnTo>
                  <a:lnTo>
                    <a:pt x="0" y="4432"/>
                  </a:lnTo>
                  <a:lnTo>
                    <a:pt x="0" y="311289"/>
                  </a:lnTo>
                  <a:lnTo>
                    <a:pt x="1981" y="313283"/>
                  </a:lnTo>
                  <a:lnTo>
                    <a:pt x="4432" y="313283"/>
                  </a:lnTo>
                  <a:lnTo>
                    <a:pt x="190500" y="313283"/>
                  </a:lnTo>
                  <a:lnTo>
                    <a:pt x="192481" y="311289"/>
                  </a:lnTo>
                  <a:lnTo>
                    <a:pt x="192481" y="285369"/>
                  </a:lnTo>
                  <a:lnTo>
                    <a:pt x="190500" y="283387"/>
                  </a:lnTo>
                  <a:lnTo>
                    <a:pt x="34810" y="283387"/>
                  </a:lnTo>
                  <a:lnTo>
                    <a:pt x="33286" y="281393"/>
                  </a:lnTo>
                  <a:lnTo>
                    <a:pt x="33286" y="173545"/>
                  </a:lnTo>
                  <a:lnTo>
                    <a:pt x="34810" y="171551"/>
                  </a:lnTo>
                  <a:lnTo>
                    <a:pt x="167093" y="171551"/>
                  </a:lnTo>
                  <a:lnTo>
                    <a:pt x="169075" y="169557"/>
                  </a:lnTo>
                  <a:lnTo>
                    <a:pt x="169075" y="143713"/>
                  </a:lnTo>
                  <a:lnTo>
                    <a:pt x="167093" y="141719"/>
                  </a:lnTo>
                  <a:lnTo>
                    <a:pt x="34810" y="141719"/>
                  </a:lnTo>
                  <a:lnTo>
                    <a:pt x="33286" y="139738"/>
                  </a:lnTo>
                  <a:lnTo>
                    <a:pt x="33286" y="34264"/>
                  </a:lnTo>
                  <a:lnTo>
                    <a:pt x="34810" y="32270"/>
                  </a:lnTo>
                  <a:lnTo>
                    <a:pt x="190500" y="32270"/>
                  </a:lnTo>
                  <a:lnTo>
                    <a:pt x="192481" y="30289"/>
                  </a:lnTo>
                  <a:lnTo>
                    <a:pt x="192481" y="4432"/>
                  </a:lnTo>
                  <a:close/>
                </a:path>
                <a:path w="717550" h="316230">
                  <a:moveTo>
                    <a:pt x="469049" y="311289"/>
                  </a:moveTo>
                  <a:lnTo>
                    <a:pt x="468058" y="309308"/>
                  </a:lnTo>
                  <a:lnTo>
                    <a:pt x="398005" y="175526"/>
                  </a:lnTo>
                  <a:lnTo>
                    <a:pt x="396443" y="172542"/>
                  </a:lnTo>
                  <a:lnTo>
                    <a:pt x="443242" y="146164"/>
                  </a:lnTo>
                  <a:lnTo>
                    <a:pt x="464083" y="89027"/>
                  </a:lnTo>
                  <a:lnTo>
                    <a:pt x="450481" y="39281"/>
                  </a:lnTo>
                  <a:lnTo>
                    <a:pt x="442277" y="32270"/>
                  </a:lnTo>
                  <a:lnTo>
                    <a:pt x="430796" y="22479"/>
                  </a:lnTo>
                  <a:lnTo>
                    <a:pt x="430796" y="89484"/>
                  </a:lnTo>
                  <a:lnTo>
                    <a:pt x="421932" y="122478"/>
                  </a:lnTo>
                  <a:lnTo>
                    <a:pt x="402412" y="139280"/>
                  </a:lnTo>
                  <a:lnTo>
                    <a:pt x="382905" y="145351"/>
                  </a:lnTo>
                  <a:lnTo>
                    <a:pt x="374040" y="146164"/>
                  </a:lnTo>
                  <a:lnTo>
                    <a:pt x="287972" y="146164"/>
                  </a:lnTo>
                  <a:lnTo>
                    <a:pt x="285978" y="144170"/>
                  </a:lnTo>
                  <a:lnTo>
                    <a:pt x="285978" y="34264"/>
                  </a:lnTo>
                  <a:lnTo>
                    <a:pt x="287972" y="32270"/>
                  </a:lnTo>
                  <a:lnTo>
                    <a:pt x="369062" y="32270"/>
                  </a:lnTo>
                  <a:lnTo>
                    <a:pt x="393814" y="35902"/>
                  </a:lnTo>
                  <a:lnTo>
                    <a:pt x="413359" y="46710"/>
                  </a:lnTo>
                  <a:lnTo>
                    <a:pt x="426186" y="64604"/>
                  </a:lnTo>
                  <a:lnTo>
                    <a:pt x="430796" y="89484"/>
                  </a:lnTo>
                  <a:lnTo>
                    <a:pt x="430796" y="22479"/>
                  </a:lnTo>
                  <a:lnTo>
                    <a:pt x="420547" y="13728"/>
                  </a:lnTo>
                  <a:lnTo>
                    <a:pt x="390626" y="4318"/>
                  </a:lnTo>
                  <a:lnTo>
                    <a:pt x="377024" y="2971"/>
                  </a:lnTo>
                  <a:lnTo>
                    <a:pt x="375031" y="1981"/>
                  </a:lnTo>
                  <a:lnTo>
                    <a:pt x="370052" y="2971"/>
                  </a:lnTo>
                  <a:lnTo>
                    <a:pt x="254685" y="2971"/>
                  </a:lnTo>
                  <a:lnTo>
                    <a:pt x="252691" y="4432"/>
                  </a:lnTo>
                  <a:lnTo>
                    <a:pt x="252691" y="311289"/>
                  </a:lnTo>
                  <a:lnTo>
                    <a:pt x="254685" y="313283"/>
                  </a:lnTo>
                  <a:lnTo>
                    <a:pt x="283984" y="313283"/>
                  </a:lnTo>
                  <a:lnTo>
                    <a:pt x="285978" y="311289"/>
                  </a:lnTo>
                  <a:lnTo>
                    <a:pt x="285978" y="177520"/>
                  </a:lnTo>
                  <a:lnTo>
                    <a:pt x="287972" y="175526"/>
                  </a:lnTo>
                  <a:lnTo>
                    <a:pt x="358648" y="175526"/>
                  </a:lnTo>
                  <a:lnTo>
                    <a:pt x="361632" y="176987"/>
                  </a:lnTo>
                  <a:lnTo>
                    <a:pt x="362635" y="179501"/>
                  </a:lnTo>
                  <a:lnTo>
                    <a:pt x="429272" y="309308"/>
                  </a:lnTo>
                  <a:lnTo>
                    <a:pt x="430263" y="311289"/>
                  </a:lnTo>
                  <a:lnTo>
                    <a:pt x="433247" y="313283"/>
                  </a:lnTo>
                  <a:lnTo>
                    <a:pt x="468058" y="313283"/>
                  </a:lnTo>
                  <a:lnTo>
                    <a:pt x="469049" y="311289"/>
                  </a:lnTo>
                  <a:close/>
                </a:path>
                <a:path w="717550" h="316230">
                  <a:moveTo>
                    <a:pt x="717308" y="227698"/>
                  </a:moveTo>
                  <a:lnTo>
                    <a:pt x="702398" y="178142"/>
                  </a:lnTo>
                  <a:lnTo>
                    <a:pt x="662800" y="150533"/>
                  </a:lnTo>
                  <a:lnTo>
                    <a:pt x="600405" y="139204"/>
                  </a:lnTo>
                  <a:lnTo>
                    <a:pt x="598424" y="138734"/>
                  </a:lnTo>
                  <a:lnTo>
                    <a:pt x="596430" y="138214"/>
                  </a:lnTo>
                  <a:lnTo>
                    <a:pt x="594436" y="137744"/>
                  </a:lnTo>
                  <a:lnTo>
                    <a:pt x="584161" y="135051"/>
                  </a:lnTo>
                  <a:lnTo>
                    <a:pt x="548081" y="106832"/>
                  </a:lnTo>
                  <a:lnTo>
                    <a:pt x="544639" y="86499"/>
                  </a:lnTo>
                  <a:lnTo>
                    <a:pt x="549033" y="62814"/>
                  </a:lnTo>
                  <a:lnTo>
                    <a:pt x="561771" y="44615"/>
                  </a:lnTo>
                  <a:lnTo>
                    <a:pt x="582244" y="32943"/>
                  </a:lnTo>
                  <a:lnTo>
                    <a:pt x="609828" y="28829"/>
                  </a:lnTo>
                  <a:lnTo>
                    <a:pt x="617410" y="29006"/>
                  </a:lnTo>
                  <a:lnTo>
                    <a:pt x="661758" y="40246"/>
                  </a:lnTo>
                  <a:lnTo>
                    <a:pt x="683488" y="56210"/>
                  </a:lnTo>
                  <a:lnTo>
                    <a:pt x="684491" y="56667"/>
                  </a:lnTo>
                  <a:lnTo>
                    <a:pt x="686943" y="56667"/>
                  </a:lnTo>
                  <a:lnTo>
                    <a:pt x="687933" y="56210"/>
                  </a:lnTo>
                  <a:lnTo>
                    <a:pt x="688936" y="55676"/>
                  </a:lnTo>
                  <a:lnTo>
                    <a:pt x="688936" y="55219"/>
                  </a:lnTo>
                  <a:lnTo>
                    <a:pt x="689457" y="55219"/>
                  </a:lnTo>
                  <a:lnTo>
                    <a:pt x="703389" y="40767"/>
                  </a:lnTo>
                  <a:lnTo>
                    <a:pt x="703846" y="40767"/>
                  </a:lnTo>
                  <a:lnTo>
                    <a:pt x="703846" y="40233"/>
                  </a:lnTo>
                  <a:lnTo>
                    <a:pt x="704850" y="39243"/>
                  </a:lnTo>
                  <a:lnTo>
                    <a:pt x="705370" y="38239"/>
                  </a:lnTo>
                  <a:lnTo>
                    <a:pt x="705370" y="35788"/>
                  </a:lnTo>
                  <a:lnTo>
                    <a:pt x="704380" y="34264"/>
                  </a:lnTo>
                  <a:lnTo>
                    <a:pt x="702856" y="33274"/>
                  </a:lnTo>
                  <a:lnTo>
                    <a:pt x="697318" y="28829"/>
                  </a:lnTo>
                  <a:lnTo>
                    <a:pt x="660895" y="7340"/>
                  </a:lnTo>
                  <a:lnTo>
                    <a:pt x="620395" y="177"/>
                  </a:lnTo>
                  <a:lnTo>
                    <a:pt x="611352" y="0"/>
                  </a:lnTo>
                  <a:lnTo>
                    <a:pt x="569785" y="6261"/>
                  </a:lnTo>
                  <a:lnTo>
                    <a:pt x="538467" y="23977"/>
                  </a:lnTo>
                  <a:lnTo>
                    <a:pt x="518706" y="51587"/>
                  </a:lnTo>
                  <a:lnTo>
                    <a:pt x="511822" y="87490"/>
                  </a:lnTo>
                  <a:lnTo>
                    <a:pt x="513308" y="105117"/>
                  </a:lnTo>
                  <a:lnTo>
                    <a:pt x="535228" y="145694"/>
                  </a:lnTo>
                  <a:lnTo>
                    <a:pt x="569239" y="163715"/>
                  </a:lnTo>
                  <a:lnTo>
                    <a:pt x="586486" y="168033"/>
                  </a:lnTo>
                  <a:lnTo>
                    <a:pt x="589470" y="168567"/>
                  </a:lnTo>
                  <a:lnTo>
                    <a:pt x="628726" y="174993"/>
                  </a:lnTo>
                  <a:lnTo>
                    <a:pt x="634225" y="175526"/>
                  </a:lnTo>
                  <a:lnTo>
                    <a:pt x="639203" y="176530"/>
                  </a:lnTo>
                  <a:lnTo>
                    <a:pt x="676008" y="197053"/>
                  </a:lnTo>
                  <a:lnTo>
                    <a:pt x="683958" y="228231"/>
                  </a:lnTo>
                  <a:lnTo>
                    <a:pt x="678903" y="252539"/>
                  </a:lnTo>
                  <a:lnTo>
                    <a:pt x="664375" y="270662"/>
                  </a:lnTo>
                  <a:lnTo>
                    <a:pt x="641350" y="281990"/>
                  </a:lnTo>
                  <a:lnTo>
                    <a:pt x="610819" y="285902"/>
                  </a:lnTo>
                  <a:lnTo>
                    <a:pt x="602805" y="285788"/>
                  </a:lnTo>
                  <a:lnTo>
                    <a:pt x="552945" y="272783"/>
                  </a:lnTo>
                  <a:lnTo>
                    <a:pt x="526745" y="252095"/>
                  </a:lnTo>
                  <a:lnTo>
                    <a:pt x="526275" y="252095"/>
                  </a:lnTo>
                  <a:lnTo>
                    <a:pt x="525741" y="251104"/>
                  </a:lnTo>
                  <a:lnTo>
                    <a:pt x="524294" y="250571"/>
                  </a:lnTo>
                  <a:lnTo>
                    <a:pt x="521766" y="250571"/>
                  </a:lnTo>
                  <a:lnTo>
                    <a:pt x="520306" y="251104"/>
                  </a:lnTo>
                  <a:lnTo>
                    <a:pt x="519315" y="252095"/>
                  </a:lnTo>
                  <a:lnTo>
                    <a:pt x="503872" y="268008"/>
                  </a:lnTo>
                  <a:lnTo>
                    <a:pt x="503402" y="268008"/>
                  </a:lnTo>
                  <a:lnTo>
                    <a:pt x="503402" y="268465"/>
                  </a:lnTo>
                  <a:lnTo>
                    <a:pt x="502869" y="268998"/>
                  </a:lnTo>
                  <a:lnTo>
                    <a:pt x="502412" y="270459"/>
                  </a:lnTo>
                  <a:lnTo>
                    <a:pt x="502513" y="272783"/>
                  </a:lnTo>
                  <a:lnTo>
                    <a:pt x="502869" y="273964"/>
                  </a:lnTo>
                  <a:lnTo>
                    <a:pt x="503402" y="274434"/>
                  </a:lnTo>
                  <a:lnTo>
                    <a:pt x="503872" y="274967"/>
                  </a:lnTo>
                  <a:lnTo>
                    <a:pt x="534962" y="299021"/>
                  </a:lnTo>
                  <a:lnTo>
                    <a:pt x="579716" y="313855"/>
                  </a:lnTo>
                  <a:lnTo>
                    <a:pt x="609828" y="315734"/>
                  </a:lnTo>
                  <a:lnTo>
                    <a:pt x="653923" y="309600"/>
                  </a:lnTo>
                  <a:lnTo>
                    <a:pt x="687832" y="292049"/>
                  </a:lnTo>
                  <a:lnTo>
                    <a:pt x="692670" y="285902"/>
                  </a:lnTo>
                  <a:lnTo>
                    <a:pt x="709612" y="264325"/>
                  </a:lnTo>
                  <a:lnTo>
                    <a:pt x="717308" y="227698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61643" y="3911523"/>
              <a:ext cx="424180" cy="690880"/>
            </a:xfrm>
            <a:custGeom>
              <a:avLst/>
              <a:gdLst/>
              <a:ahLst/>
              <a:cxnLst/>
              <a:rect l="l" t="t" r="r" b="b"/>
              <a:pathLst>
                <a:path w="424180" h="690879">
                  <a:moveTo>
                    <a:pt x="128841" y="418160"/>
                  </a:moveTo>
                  <a:lnTo>
                    <a:pt x="121386" y="419150"/>
                  </a:lnTo>
                  <a:lnTo>
                    <a:pt x="116408" y="419633"/>
                  </a:lnTo>
                  <a:lnTo>
                    <a:pt x="116408" y="429628"/>
                  </a:lnTo>
                  <a:lnTo>
                    <a:pt x="112928" y="445998"/>
                  </a:lnTo>
                  <a:lnTo>
                    <a:pt x="80594" y="439572"/>
                  </a:lnTo>
                  <a:lnTo>
                    <a:pt x="83578" y="423138"/>
                  </a:lnTo>
                  <a:lnTo>
                    <a:pt x="91503" y="426389"/>
                  </a:lnTo>
                  <a:lnTo>
                    <a:pt x="99618" y="428625"/>
                  </a:lnTo>
                  <a:lnTo>
                    <a:pt x="107924" y="429729"/>
                  </a:lnTo>
                  <a:lnTo>
                    <a:pt x="116408" y="429628"/>
                  </a:lnTo>
                  <a:lnTo>
                    <a:pt x="116408" y="419633"/>
                  </a:lnTo>
                  <a:lnTo>
                    <a:pt x="111328" y="420103"/>
                  </a:lnTo>
                  <a:lnTo>
                    <a:pt x="101358" y="419150"/>
                  </a:lnTo>
                  <a:lnTo>
                    <a:pt x="91795" y="416382"/>
                  </a:lnTo>
                  <a:lnTo>
                    <a:pt x="82575" y="411734"/>
                  </a:lnTo>
                  <a:lnTo>
                    <a:pt x="76606" y="407758"/>
                  </a:lnTo>
                  <a:lnTo>
                    <a:pt x="69151" y="447522"/>
                  </a:lnTo>
                  <a:lnTo>
                    <a:pt x="120878" y="457466"/>
                  </a:lnTo>
                  <a:lnTo>
                    <a:pt x="123202" y="445998"/>
                  </a:lnTo>
                  <a:lnTo>
                    <a:pt x="126517" y="429628"/>
                  </a:lnTo>
                  <a:lnTo>
                    <a:pt x="127838" y="423138"/>
                  </a:lnTo>
                  <a:lnTo>
                    <a:pt x="128447" y="420103"/>
                  </a:lnTo>
                  <a:lnTo>
                    <a:pt x="128841" y="418160"/>
                  </a:lnTo>
                  <a:close/>
                </a:path>
                <a:path w="424180" h="690879">
                  <a:moveTo>
                    <a:pt x="157187" y="361022"/>
                  </a:moveTo>
                  <a:lnTo>
                    <a:pt x="154711" y="354063"/>
                  </a:lnTo>
                  <a:lnTo>
                    <a:pt x="152222" y="346570"/>
                  </a:lnTo>
                  <a:lnTo>
                    <a:pt x="148247" y="340144"/>
                  </a:lnTo>
                  <a:lnTo>
                    <a:pt x="147739" y="339686"/>
                  </a:lnTo>
                  <a:lnTo>
                    <a:pt x="147739" y="368439"/>
                  </a:lnTo>
                  <a:lnTo>
                    <a:pt x="146253" y="374408"/>
                  </a:lnTo>
                  <a:lnTo>
                    <a:pt x="124371" y="400265"/>
                  </a:lnTo>
                  <a:lnTo>
                    <a:pt x="118402" y="402780"/>
                  </a:lnTo>
                  <a:lnTo>
                    <a:pt x="81788" y="386118"/>
                  </a:lnTo>
                  <a:lnTo>
                    <a:pt x="76530" y="370230"/>
                  </a:lnTo>
                  <a:lnTo>
                    <a:pt x="76530" y="368439"/>
                  </a:lnTo>
                  <a:lnTo>
                    <a:pt x="98996" y="334632"/>
                  </a:lnTo>
                  <a:lnTo>
                    <a:pt x="106946" y="332181"/>
                  </a:lnTo>
                  <a:lnTo>
                    <a:pt x="113919" y="332181"/>
                  </a:lnTo>
                  <a:lnTo>
                    <a:pt x="115912" y="332651"/>
                  </a:lnTo>
                  <a:lnTo>
                    <a:pt x="118402" y="333171"/>
                  </a:lnTo>
                  <a:lnTo>
                    <a:pt x="125361" y="334175"/>
                  </a:lnTo>
                  <a:lnTo>
                    <a:pt x="131330" y="337616"/>
                  </a:lnTo>
                  <a:lnTo>
                    <a:pt x="135801" y="342125"/>
                  </a:lnTo>
                  <a:lnTo>
                    <a:pt x="140284" y="346100"/>
                  </a:lnTo>
                  <a:lnTo>
                    <a:pt x="143764" y="351078"/>
                  </a:lnTo>
                  <a:lnTo>
                    <a:pt x="145262" y="357047"/>
                  </a:lnTo>
                  <a:lnTo>
                    <a:pt x="147243" y="362483"/>
                  </a:lnTo>
                  <a:lnTo>
                    <a:pt x="147739" y="368439"/>
                  </a:lnTo>
                  <a:lnTo>
                    <a:pt x="147739" y="339686"/>
                  </a:lnTo>
                  <a:lnTo>
                    <a:pt x="142773" y="335165"/>
                  </a:lnTo>
                  <a:lnTo>
                    <a:pt x="139827" y="332181"/>
                  </a:lnTo>
                  <a:lnTo>
                    <a:pt x="136804" y="329133"/>
                  </a:lnTo>
                  <a:lnTo>
                    <a:pt x="129336" y="325158"/>
                  </a:lnTo>
                  <a:lnTo>
                    <a:pt x="120383" y="323164"/>
                  </a:lnTo>
                  <a:lnTo>
                    <a:pt x="113982" y="322529"/>
                  </a:lnTo>
                  <a:lnTo>
                    <a:pt x="107569" y="322757"/>
                  </a:lnTo>
                  <a:lnTo>
                    <a:pt x="71031" y="348081"/>
                  </a:lnTo>
                  <a:lnTo>
                    <a:pt x="66395" y="370230"/>
                  </a:lnTo>
                  <a:lnTo>
                    <a:pt x="68465" y="381139"/>
                  </a:lnTo>
                  <a:lnTo>
                    <a:pt x="94526" y="410210"/>
                  </a:lnTo>
                  <a:lnTo>
                    <a:pt x="105956" y="412191"/>
                  </a:lnTo>
                  <a:lnTo>
                    <a:pt x="108940" y="412724"/>
                  </a:lnTo>
                  <a:lnTo>
                    <a:pt x="117398" y="412724"/>
                  </a:lnTo>
                  <a:lnTo>
                    <a:pt x="122872" y="411734"/>
                  </a:lnTo>
                  <a:lnTo>
                    <a:pt x="127850" y="409206"/>
                  </a:lnTo>
                  <a:lnTo>
                    <a:pt x="135305" y="406755"/>
                  </a:lnTo>
                  <a:lnTo>
                    <a:pt x="155702" y="376402"/>
                  </a:lnTo>
                  <a:lnTo>
                    <a:pt x="157187" y="368973"/>
                  </a:lnTo>
                  <a:lnTo>
                    <a:pt x="157187" y="361022"/>
                  </a:lnTo>
                  <a:close/>
                </a:path>
                <a:path w="424180" h="690879">
                  <a:moveTo>
                    <a:pt x="195999" y="75577"/>
                  </a:moveTo>
                  <a:lnTo>
                    <a:pt x="184556" y="73380"/>
                  </a:lnTo>
                  <a:lnTo>
                    <a:pt x="184556" y="83527"/>
                  </a:lnTo>
                  <a:lnTo>
                    <a:pt x="139788" y="310769"/>
                  </a:lnTo>
                  <a:lnTo>
                    <a:pt x="132956" y="308076"/>
                  </a:lnTo>
                  <a:lnTo>
                    <a:pt x="125425" y="306031"/>
                  </a:lnTo>
                  <a:lnTo>
                    <a:pt x="117614" y="304736"/>
                  </a:lnTo>
                  <a:lnTo>
                    <a:pt x="109931" y="304279"/>
                  </a:lnTo>
                  <a:lnTo>
                    <a:pt x="106946" y="304279"/>
                  </a:lnTo>
                  <a:lnTo>
                    <a:pt x="152222" y="77038"/>
                  </a:lnTo>
                  <a:lnTo>
                    <a:pt x="184556" y="83527"/>
                  </a:lnTo>
                  <a:lnTo>
                    <a:pt x="184556" y="73380"/>
                  </a:lnTo>
                  <a:lnTo>
                    <a:pt x="144259" y="65633"/>
                  </a:lnTo>
                  <a:lnTo>
                    <a:pt x="94526" y="316738"/>
                  </a:lnTo>
                  <a:lnTo>
                    <a:pt x="102476" y="314744"/>
                  </a:lnTo>
                  <a:lnTo>
                    <a:pt x="111175" y="314007"/>
                  </a:lnTo>
                  <a:lnTo>
                    <a:pt x="121754" y="315277"/>
                  </a:lnTo>
                  <a:lnTo>
                    <a:pt x="132130" y="318147"/>
                  </a:lnTo>
                  <a:lnTo>
                    <a:pt x="140284" y="322173"/>
                  </a:lnTo>
                  <a:lnTo>
                    <a:pt x="146748" y="327215"/>
                  </a:lnTo>
                  <a:lnTo>
                    <a:pt x="149339" y="314007"/>
                  </a:lnTo>
                  <a:lnTo>
                    <a:pt x="149961" y="310769"/>
                  </a:lnTo>
                  <a:lnTo>
                    <a:pt x="195707" y="77038"/>
                  </a:lnTo>
                  <a:lnTo>
                    <a:pt x="195999" y="75577"/>
                  </a:lnTo>
                  <a:close/>
                </a:path>
                <a:path w="424180" h="690879">
                  <a:moveTo>
                    <a:pt x="198983" y="599198"/>
                  </a:moveTo>
                  <a:lnTo>
                    <a:pt x="187540" y="595680"/>
                  </a:lnTo>
                  <a:lnTo>
                    <a:pt x="174104" y="589889"/>
                  </a:lnTo>
                  <a:lnTo>
                    <a:pt x="174104" y="601192"/>
                  </a:lnTo>
                  <a:lnTo>
                    <a:pt x="83070" y="648919"/>
                  </a:lnTo>
                  <a:lnTo>
                    <a:pt x="81064" y="645960"/>
                  </a:lnTo>
                  <a:lnTo>
                    <a:pt x="67614" y="626033"/>
                  </a:lnTo>
                  <a:lnTo>
                    <a:pt x="67614" y="643445"/>
                  </a:lnTo>
                  <a:lnTo>
                    <a:pt x="54229" y="652678"/>
                  </a:lnTo>
                  <a:lnTo>
                    <a:pt x="54229" y="673239"/>
                  </a:lnTo>
                  <a:lnTo>
                    <a:pt x="53225" y="676224"/>
                  </a:lnTo>
                  <a:lnTo>
                    <a:pt x="52235" y="677748"/>
                  </a:lnTo>
                  <a:lnTo>
                    <a:pt x="50749" y="679208"/>
                  </a:lnTo>
                  <a:lnTo>
                    <a:pt x="49745" y="679742"/>
                  </a:lnTo>
                  <a:lnTo>
                    <a:pt x="46761" y="681736"/>
                  </a:lnTo>
                  <a:lnTo>
                    <a:pt x="42786" y="680732"/>
                  </a:lnTo>
                  <a:lnTo>
                    <a:pt x="40792" y="677748"/>
                  </a:lnTo>
                  <a:lnTo>
                    <a:pt x="10452" y="633006"/>
                  </a:lnTo>
                  <a:lnTo>
                    <a:pt x="9956" y="631482"/>
                  </a:lnTo>
                  <a:lnTo>
                    <a:pt x="10452" y="629488"/>
                  </a:lnTo>
                  <a:lnTo>
                    <a:pt x="10947" y="628040"/>
                  </a:lnTo>
                  <a:lnTo>
                    <a:pt x="11938" y="626516"/>
                  </a:lnTo>
                  <a:lnTo>
                    <a:pt x="13436" y="625513"/>
                  </a:lnTo>
                  <a:lnTo>
                    <a:pt x="14427" y="624522"/>
                  </a:lnTo>
                  <a:lnTo>
                    <a:pt x="15430" y="624052"/>
                  </a:lnTo>
                  <a:lnTo>
                    <a:pt x="16916" y="623531"/>
                  </a:lnTo>
                  <a:lnTo>
                    <a:pt x="20396" y="623531"/>
                  </a:lnTo>
                  <a:lnTo>
                    <a:pt x="22390" y="624522"/>
                  </a:lnTo>
                  <a:lnTo>
                    <a:pt x="23876" y="626516"/>
                  </a:lnTo>
                  <a:lnTo>
                    <a:pt x="52730" y="669798"/>
                  </a:lnTo>
                  <a:lnTo>
                    <a:pt x="53733" y="671258"/>
                  </a:lnTo>
                  <a:lnTo>
                    <a:pt x="54229" y="673239"/>
                  </a:lnTo>
                  <a:lnTo>
                    <a:pt x="54229" y="652678"/>
                  </a:lnTo>
                  <a:lnTo>
                    <a:pt x="53340" y="653288"/>
                  </a:lnTo>
                  <a:lnTo>
                    <a:pt x="46215" y="642632"/>
                  </a:lnTo>
                  <a:lnTo>
                    <a:pt x="39306" y="632015"/>
                  </a:lnTo>
                  <a:lnTo>
                    <a:pt x="53632" y="622592"/>
                  </a:lnTo>
                  <a:lnTo>
                    <a:pt x="67614" y="643445"/>
                  </a:lnTo>
                  <a:lnTo>
                    <a:pt x="67614" y="626033"/>
                  </a:lnTo>
                  <a:lnTo>
                    <a:pt x="67500" y="625856"/>
                  </a:lnTo>
                  <a:lnTo>
                    <a:pt x="65265" y="622528"/>
                  </a:lnTo>
                  <a:lnTo>
                    <a:pt x="54229" y="606158"/>
                  </a:lnTo>
                  <a:lnTo>
                    <a:pt x="125361" y="543979"/>
                  </a:lnTo>
                  <a:lnTo>
                    <a:pt x="132702" y="563968"/>
                  </a:lnTo>
                  <a:lnTo>
                    <a:pt x="144132" y="580047"/>
                  </a:lnTo>
                  <a:lnTo>
                    <a:pt x="158381" y="592378"/>
                  </a:lnTo>
                  <a:lnTo>
                    <a:pt x="174104" y="601192"/>
                  </a:lnTo>
                  <a:lnTo>
                    <a:pt x="174104" y="589889"/>
                  </a:lnTo>
                  <a:lnTo>
                    <a:pt x="169760" y="588010"/>
                  </a:lnTo>
                  <a:lnTo>
                    <a:pt x="153162" y="575297"/>
                  </a:lnTo>
                  <a:lnTo>
                    <a:pt x="140182" y="557377"/>
                  </a:lnTo>
                  <a:lnTo>
                    <a:pt x="136245" y="543979"/>
                  </a:lnTo>
                  <a:lnTo>
                    <a:pt x="133311" y="534035"/>
                  </a:lnTo>
                  <a:lnTo>
                    <a:pt x="132321" y="525081"/>
                  </a:lnTo>
                  <a:lnTo>
                    <a:pt x="41300" y="604177"/>
                  </a:lnTo>
                  <a:lnTo>
                    <a:pt x="48209" y="614502"/>
                  </a:lnTo>
                  <a:lnTo>
                    <a:pt x="33858" y="624128"/>
                  </a:lnTo>
                  <a:lnTo>
                    <a:pt x="14986" y="614121"/>
                  </a:lnTo>
                  <a:lnTo>
                    <a:pt x="8953" y="616572"/>
                  </a:lnTo>
                  <a:lnTo>
                    <a:pt x="7962" y="617562"/>
                  </a:lnTo>
                  <a:lnTo>
                    <a:pt x="3987" y="620077"/>
                  </a:lnTo>
                  <a:lnTo>
                    <a:pt x="1498" y="623531"/>
                  </a:lnTo>
                  <a:lnTo>
                    <a:pt x="1003" y="628040"/>
                  </a:lnTo>
                  <a:lnTo>
                    <a:pt x="0" y="632015"/>
                  </a:lnTo>
                  <a:lnTo>
                    <a:pt x="1003" y="636447"/>
                  </a:lnTo>
                  <a:lnTo>
                    <a:pt x="3479" y="639965"/>
                  </a:lnTo>
                  <a:lnTo>
                    <a:pt x="32334" y="683183"/>
                  </a:lnTo>
                  <a:lnTo>
                    <a:pt x="35318" y="688162"/>
                  </a:lnTo>
                  <a:lnTo>
                    <a:pt x="40792" y="690676"/>
                  </a:lnTo>
                  <a:lnTo>
                    <a:pt x="49250" y="690676"/>
                  </a:lnTo>
                  <a:lnTo>
                    <a:pt x="52235" y="689686"/>
                  </a:lnTo>
                  <a:lnTo>
                    <a:pt x="55219" y="687692"/>
                  </a:lnTo>
                  <a:lnTo>
                    <a:pt x="56210" y="687171"/>
                  </a:lnTo>
                  <a:lnTo>
                    <a:pt x="60198" y="684707"/>
                  </a:lnTo>
                  <a:lnTo>
                    <a:pt x="62052" y="681736"/>
                  </a:lnTo>
                  <a:lnTo>
                    <a:pt x="62674" y="680732"/>
                  </a:lnTo>
                  <a:lnTo>
                    <a:pt x="63182" y="676757"/>
                  </a:lnTo>
                  <a:lnTo>
                    <a:pt x="64173" y="672249"/>
                  </a:lnTo>
                  <a:lnTo>
                    <a:pt x="63182" y="667804"/>
                  </a:lnTo>
                  <a:lnTo>
                    <a:pt x="60693" y="664298"/>
                  </a:lnTo>
                  <a:lnTo>
                    <a:pt x="58712" y="661339"/>
                  </a:lnTo>
                  <a:lnTo>
                    <a:pt x="70294" y="653364"/>
                  </a:lnTo>
                  <a:lnTo>
                    <a:pt x="72999" y="651497"/>
                  </a:lnTo>
                  <a:lnTo>
                    <a:pt x="79590" y="661314"/>
                  </a:lnTo>
                  <a:lnTo>
                    <a:pt x="103416" y="648919"/>
                  </a:lnTo>
                  <a:lnTo>
                    <a:pt x="198983" y="599198"/>
                  </a:lnTo>
                  <a:close/>
                </a:path>
                <a:path w="424180" h="690879">
                  <a:moveTo>
                    <a:pt x="264883" y="522795"/>
                  </a:moveTo>
                  <a:lnTo>
                    <a:pt x="263398" y="510336"/>
                  </a:lnTo>
                  <a:lnTo>
                    <a:pt x="259308" y="498525"/>
                  </a:lnTo>
                  <a:lnTo>
                    <a:pt x="254977" y="491477"/>
                  </a:lnTo>
                  <a:lnTo>
                    <a:pt x="254977" y="522795"/>
                  </a:lnTo>
                  <a:lnTo>
                    <a:pt x="254965" y="524014"/>
                  </a:lnTo>
                  <a:lnTo>
                    <a:pt x="238836" y="561251"/>
                  </a:lnTo>
                  <a:lnTo>
                    <a:pt x="205447" y="574802"/>
                  </a:lnTo>
                  <a:lnTo>
                    <a:pt x="199974" y="574802"/>
                  </a:lnTo>
                  <a:lnTo>
                    <a:pt x="160680" y="548957"/>
                  </a:lnTo>
                  <a:lnTo>
                    <a:pt x="160172" y="548424"/>
                  </a:lnTo>
                  <a:lnTo>
                    <a:pt x="153873" y="524014"/>
                  </a:lnTo>
                  <a:lnTo>
                    <a:pt x="154711" y="516140"/>
                  </a:lnTo>
                  <a:lnTo>
                    <a:pt x="154711" y="514146"/>
                  </a:lnTo>
                  <a:lnTo>
                    <a:pt x="178854" y="480479"/>
                  </a:lnTo>
                  <a:lnTo>
                    <a:pt x="204457" y="473379"/>
                  </a:lnTo>
                  <a:lnTo>
                    <a:pt x="207429" y="473379"/>
                  </a:lnTo>
                  <a:lnTo>
                    <a:pt x="244741" y="493268"/>
                  </a:lnTo>
                  <a:lnTo>
                    <a:pt x="254977" y="522795"/>
                  </a:lnTo>
                  <a:lnTo>
                    <a:pt x="254977" y="491477"/>
                  </a:lnTo>
                  <a:lnTo>
                    <a:pt x="252704" y="487768"/>
                  </a:lnTo>
                  <a:lnTo>
                    <a:pt x="245287" y="479577"/>
                  </a:lnTo>
                  <a:lnTo>
                    <a:pt x="237134" y="473379"/>
                  </a:lnTo>
                  <a:lnTo>
                    <a:pt x="236601" y="472973"/>
                  </a:lnTo>
                  <a:lnTo>
                    <a:pt x="226898" y="468045"/>
                  </a:lnTo>
                  <a:lnTo>
                    <a:pt x="216395" y="464896"/>
                  </a:lnTo>
                  <a:lnTo>
                    <a:pt x="202577" y="463562"/>
                  </a:lnTo>
                  <a:lnTo>
                    <a:pt x="189090" y="465455"/>
                  </a:lnTo>
                  <a:lnTo>
                    <a:pt x="152222" y="493763"/>
                  </a:lnTo>
                  <a:lnTo>
                    <a:pt x="145262" y="512165"/>
                  </a:lnTo>
                  <a:lnTo>
                    <a:pt x="145262" y="513156"/>
                  </a:lnTo>
                  <a:lnTo>
                    <a:pt x="144767" y="513613"/>
                  </a:lnTo>
                  <a:lnTo>
                    <a:pt x="144640" y="516140"/>
                  </a:lnTo>
                  <a:lnTo>
                    <a:pt x="144018" y="524014"/>
                  </a:lnTo>
                  <a:lnTo>
                    <a:pt x="144767" y="533349"/>
                  </a:lnTo>
                  <a:lnTo>
                    <a:pt x="147002" y="542404"/>
                  </a:lnTo>
                  <a:lnTo>
                    <a:pt x="150723" y="550938"/>
                  </a:lnTo>
                  <a:lnTo>
                    <a:pt x="151231" y="551929"/>
                  </a:lnTo>
                  <a:lnTo>
                    <a:pt x="151726" y="553389"/>
                  </a:lnTo>
                  <a:lnTo>
                    <a:pt x="152717" y="554393"/>
                  </a:lnTo>
                  <a:lnTo>
                    <a:pt x="160210" y="564730"/>
                  </a:lnTo>
                  <a:lnTo>
                    <a:pt x="169697" y="573138"/>
                  </a:lnTo>
                  <a:lnTo>
                    <a:pt x="180771" y="579399"/>
                  </a:lnTo>
                  <a:lnTo>
                    <a:pt x="193014" y="583285"/>
                  </a:lnTo>
                  <a:lnTo>
                    <a:pt x="196989" y="583755"/>
                  </a:lnTo>
                  <a:lnTo>
                    <a:pt x="200964" y="584288"/>
                  </a:lnTo>
                  <a:lnTo>
                    <a:pt x="209435" y="584288"/>
                  </a:lnTo>
                  <a:lnTo>
                    <a:pt x="211416" y="583755"/>
                  </a:lnTo>
                  <a:lnTo>
                    <a:pt x="257098" y="553516"/>
                  </a:lnTo>
                  <a:lnTo>
                    <a:pt x="263652" y="535495"/>
                  </a:lnTo>
                  <a:lnTo>
                    <a:pt x="264883" y="522795"/>
                  </a:lnTo>
                  <a:close/>
                </a:path>
                <a:path w="424180" h="690879">
                  <a:moveTo>
                    <a:pt x="279565" y="240639"/>
                  </a:moveTo>
                  <a:lnTo>
                    <a:pt x="268122" y="238442"/>
                  </a:lnTo>
                  <a:lnTo>
                    <a:pt x="268122" y="248589"/>
                  </a:lnTo>
                  <a:lnTo>
                    <a:pt x="264147" y="269468"/>
                  </a:lnTo>
                  <a:lnTo>
                    <a:pt x="239280" y="264502"/>
                  </a:lnTo>
                  <a:lnTo>
                    <a:pt x="243255" y="243624"/>
                  </a:lnTo>
                  <a:lnTo>
                    <a:pt x="268122" y="248589"/>
                  </a:lnTo>
                  <a:lnTo>
                    <a:pt x="268122" y="238442"/>
                  </a:lnTo>
                  <a:lnTo>
                    <a:pt x="235800" y="232219"/>
                  </a:lnTo>
                  <a:lnTo>
                    <a:pt x="227825" y="272453"/>
                  </a:lnTo>
                  <a:lnTo>
                    <a:pt x="271602" y="280936"/>
                  </a:lnTo>
                  <a:lnTo>
                    <a:pt x="273875" y="269468"/>
                  </a:lnTo>
                  <a:lnTo>
                    <a:pt x="278980" y="243624"/>
                  </a:lnTo>
                  <a:lnTo>
                    <a:pt x="279565" y="240639"/>
                  </a:lnTo>
                  <a:close/>
                </a:path>
                <a:path w="424180" h="690879">
                  <a:moveTo>
                    <a:pt x="292506" y="292874"/>
                  </a:moveTo>
                  <a:lnTo>
                    <a:pt x="281051" y="290626"/>
                  </a:lnTo>
                  <a:lnTo>
                    <a:pt x="281051" y="300304"/>
                  </a:lnTo>
                  <a:lnTo>
                    <a:pt x="250710" y="454952"/>
                  </a:lnTo>
                  <a:lnTo>
                    <a:pt x="245999" y="452539"/>
                  </a:lnTo>
                  <a:lnTo>
                    <a:pt x="239852" y="449376"/>
                  </a:lnTo>
                  <a:lnTo>
                    <a:pt x="231749" y="446532"/>
                  </a:lnTo>
                  <a:lnTo>
                    <a:pt x="228333" y="445338"/>
                  </a:lnTo>
                  <a:lnTo>
                    <a:pt x="216433" y="442861"/>
                  </a:lnTo>
                  <a:lnTo>
                    <a:pt x="204457" y="442023"/>
                  </a:lnTo>
                  <a:lnTo>
                    <a:pt x="195999" y="442023"/>
                  </a:lnTo>
                  <a:lnTo>
                    <a:pt x="187540" y="443547"/>
                  </a:lnTo>
                  <a:lnTo>
                    <a:pt x="180073" y="446532"/>
                  </a:lnTo>
                  <a:lnTo>
                    <a:pt x="187998" y="406755"/>
                  </a:lnTo>
                  <a:lnTo>
                    <a:pt x="190334" y="395287"/>
                  </a:lnTo>
                  <a:lnTo>
                    <a:pt x="196291" y="365455"/>
                  </a:lnTo>
                  <a:lnTo>
                    <a:pt x="197485" y="359498"/>
                  </a:lnTo>
                  <a:lnTo>
                    <a:pt x="211912" y="286905"/>
                  </a:lnTo>
                  <a:lnTo>
                    <a:pt x="281051" y="300304"/>
                  </a:lnTo>
                  <a:lnTo>
                    <a:pt x="281051" y="290626"/>
                  </a:lnTo>
                  <a:lnTo>
                    <a:pt x="262204" y="286905"/>
                  </a:lnTo>
                  <a:lnTo>
                    <a:pt x="203949" y="275437"/>
                  </a:lnTo>
                  <a:lnTo>
                    <a:pt x="187769" y="357619"/>
                  </a:lnTo>
                  <a:lnTo>
                    <a:pt x="185839" y="357251"/>
                  </a:lnTo>
                  <a:lnTo>
                    <a:pt x="185839" y="367423"/>
                  </a:lnTo>
                  <a:lnTo>
                    <a:pt x="180352" y="395262"/>
                  </a:lnTo>
                  <a:lnTo>
                    <a:pt x="169633" y="393306"/>
                  </a:lnTo>
                  <a:lnTo>
                    <a:pt x="171945" y="386588"/>
                  </a:lnTo>
                  <a:lnTo>
                    <a:pt x="173609" y="379412"/>
                  </a:lnTo>
                  <a:lnTo>
                    <a:pt x="174523" y="372211"/>
                  </a:lnTo>
                  <a:lnTo>
                    <a:pt x="174612" y="365455"/>
                  </a:lnTo>
                  <a:lnTo>
                    <a:pt x="185839" y="367423"/>
                  </a:lnTo>
                  <a:lnTo>
                    <a:pt x="185839" y="357251"/>
                  </a:lnTo>
                  <a:lnTo>
                    <a:pt x="161671" y="352539"/>
                  </a:lnTo>
                  <a:lnTo>
                    <a:pt x="164160" y="360489"/>
                  </a:lnTo>
                  <a:lnTo>
                    <a:pt x="165176" y="368706"/>
                  </a:lnTo>
                  <a:lnTo>
                    <a:pt x="164096" y="378040"/>
                  </a:lnTo>
                  <a:lnTo>
                    <a:pt x="161429" y="386791"/>
                  </a:lnTo>
                  <a:lnTo>
                    <a:pt x="157695" y="393306"/>
                  </a:lnTo>
                  <a:lnTo>
                    <a:pt x="152717" y="399796"/>
                  </a:lnTo>
                  <a:lnTo>
                    <a:pt x="178460" y="404876"/>
                  </a:lnTo>
                  <a:lnTo>
                    <a:pt x="166649" y="464896"/>
                  </a:lnTo>
                  <a:lnTo>
                    <a:pt x="176098" y="458927"/>
                  </a:lnTo>
                  <a:lnTo>
                    <a:pt x="192938" y="452907"/>
                  </a:lnTo>
                  <a:lnTo>
                    <a:pt x="212725" y="452539"/>
                  </a:lnTo>
                  <a:lnTo>
                    <a:pt x="232968" y="457479"/>
                  </a:lnTo>
                  <a:lnTo>
                    <a:pt x="251206" y="467410"/>
                  </a:lnTo>
                  <a:lnTo>
                    <a:pt x="257175" y="471855"/>
                  </a:lnTo>
                  <a:lnTo>
                    <a:pt x="260515" y="454952"/>
                  </a:lnTo>
                  <a:lnTo>
                    <a:pt x="292506" y="292874"/>
                  </a:lnTo>
                  <a:close/>
                </a:path>
                <a:path w="424180" h="690879">
                  <a:moveTo>
                    <a:pt x="294982" y="112890"/>
                  </a:moveTo>
                  <a:lnTo>
                    <a:pt x="283552" y="110680"/>
                  </a:lnTo>
                  <a:lnTo>
                    <a:pt x="283552" y="120853"/>
                  </a:lnTo>
                  <a:lnTo>
                    <a:pt x="280060" y="137756"/>
                  </a:lnTo>
                  <a:lnTo>
                    <a:pt x="274091" y="136766"/>
                  </a:lnTo>
                  <a:lnTo>
                    <a:pt x="276580" y="123304"/>
                  </a:lnTo>
                  <a:lnTo>
                    <a:pt x="209931" y="109918"/>
                  </a:lnTo>
                  <a:lnTo>
                    <a:pt x="210426" y="106400"/>
                  </a:lnTo>
                  <a:lnTo>
                    <a:pt x="283552" y="120853"/>
                  </a:lnTo>
                  <a:lnTo>
                    <a:pt x="283552" y="110680"/>
                  </a:lnTo>
                  <a:lnTo>
                    <a:pt x="261581" y="106400"/>
                  </a:lnTo>
                  <a:lnTo>
                    <a:pt x="202958" y="94996"/>
                  </a:lnTo>
                  <a:lnTo>
                    <a:pt x="198488" y="117335"/>
                  </a:lnTo>
                  <a:lnTo>
                    <a:pt x="265137" y="130797"/>
                  </a:lnTo>
                  <a:lnTo>
                    <a:pt x="262661" y="144183"/>
                  </a:lnTo>
                  <a:lnTo>
                    <a:pt x="287528" y="149161"/>
                  </a:lnTo>
                  <a:lnTo>
                    <a:pt x="289877" y="137756"/>
                  </a:lnTo>
                  <a:lnTo>
                    <a:pt x="294982" y="112890"/>
                  </a:lnTo>
                  <a:close/>
                </a:path>
                <a:path w="424180" h="690879">
                  <a:moveTo>
                    <a:pt x="296481" y="217766"/>
                  </a:moveTo>
                  <a:lnTo>
                    <a:pt x="291998" y="210807"/>
                  </a:lnTo>
                  <a:lnTo>
                    <a:pt x="286042" y="209969"/>
                  </a:lnTo>
                  <a:lnTo>
                    <a:pt x="286042" y="221284"/>
                  </a:lnTo>
                  <a:lnTo>
                    <a:pt x="285038" y="224269"/>
                  </a:lnTo>
                  <a:lnTo>
                    <a:pt x="283552" y="225259"/>
                  </a:lnTo>
                  <a:lnTo>
                    <a:pt x="282054" y="224726"/>
                  </a:lnTo>
                  <a:lnTo>
                    <a:pt x="239776" y="216776"/>
                  </a:lnTo>
                  <a:lnTo>
                    <a:pt x="238772" y="216306"/>
                  </a:lnTo>
                  <a:lnTo>
                    <a:pt x="238277" y="215773"/>
                  </a:lnTo>
                  <a:lnTo>
                    <a:pt x="237782" y="215315"/>
                  </a:lnTo>
                  <a:lnTo>
                    <a:pt x="237286" y="214782"/>
                  </a:lnTo>
                  <a:lnTo>
                    <a:pt x="237286" y="212331"/>
                  </a:lnTo>
                  <a:lnTo>
                    <a:pt x="237782" y="211797"/>
                  </a:lnTo>
                  <a:lnTo>
                    <a:pt x="238772" y="211340"/>
                  </a:lnTo>
                  <a:lnTo>
                    <a:pt x="239280" y="210807"/>
                  </a:lnTo>
                  <a:lnTo>
                    <a:pt x="240766" y="210807"/>
                  </a:lnTo>
                  <a:lnTo>
                    <a:pt x="283057" y="219290"/>
                  </a:lnTo>
                  <a:lnTo>
                    <a:pt x="284543" y="219290"/>
                  </a:lnTo>
                  <a:lnTo>
                    <a:pt x="286042" y="221284"/>
                  </a:lnTo>
                  <a:lnTo>
                    <a:pt x="286042" y="209969"/>
                  </a:lnTo>
                  <a:lnTo>
                    <a:pt x="285038" y="209816"/>
                  </a:lnTo>
                  <a:lnTo>
                    <a:pt x="242760" y="201396"/>
                  </a:lnTo>
                  <a:lnTo>
                    <a:pt x="239280" y="200393"/>
                  </a:lnTo>
                  <a:lnTo>
                    <a:pt x="235800" y="201396"/>
                  </a:lnTo>
                  <a:lnTo>
                    <a:pt x="233299" y="203377"/>
                  </a:lnTo>
                  <a:lnTo>
                    <a:pt x="230314" y="204838"/>
                  </a:lnTo>
                  <a:lnTo>
                    <a:pt x="228333" y="207822"/>
                  </a:lnTo>
                  <a:lnTo>
                    <a:pt x="227660" y="212331"/>
                  </a:lnTo>
                  <a:lnTo>
                    <a:pt x="227330" y="214325"/>
                  </a:lnTo>
                  <a:lnTo>
                    <a:pt x="227825" y="217766"/>
                  </a:lnTo>
                  <a:lnTo>
                    <a:pt x="229819" y="220751"/>
                  </a:lnTo>
                  <a:lnTo>
                    <a:pt x="231317" y="223735"/>
                  </a:lnTo>
                  <a:lnTo>
                    <a:pt x="234302" y="225717"/>
                  </a:lnTo>
                  <a:lnTo>
                    <a:pt x="237782" y="226250"/>
                  </a:lnTo>
                  <a:lnTo>
                    <a:pt x="280060" y="234670"/>
                  </a:lnTo>
                  <a:lnTo>
                    <a:pt x="288518" y="234670"/>
                  </a:lnTo>
                  <a:lnTo>
                    <a:pt x="293992" y="230695"/>
                  </a:lnTo>
                  <a:lnTo>
                    <a:pt x="294830" y="225259"/>
                  </a:lnTo>
                  <a:lnTo>
                    <a:pt x="294982" y="224269"/>
                  </a:lnTo>
                  <a:lnTo>
                    <a:pt x="296481" y="217766"/>
                  </a:lnTo>
                  <a:close/>
                </a:path>
                <a:path w="424180" h="690879">
                  <a:moveTo>
                    <a:pt x="327799" y="172554"/>
                  </a:moveTo>
                  <a:lnTo>
                    <a:pt x="327329" y="169049"/>
                  </a:lnTo>
                  <a:lnTo>
                    <a:pt x="325348" y="166585"/>
                  </a:lnTo>
                  <a:lnTo>
                    <a:pt x="323354" y="163614"/>
                  </a:lnTo>
                  <a:lnTo>
                    <a:pt x="320840" y="161620"/>
                  </a:lnTo>
                  <a:lnTo>
                    <a:pt x="317855" y="161163"/>
                  </a:lnTo>
                  <a:lnTo>
                    <a:pt x="317855" y="172554"/>
                  </a:lnTo>
                  <a:lnTo>
                    <a:pt x="317855" y="174015"/>
                  </a:lnTo>
                  <a:lnTo>
                    <a:pt x="317385" y="175539"/>
                  </a:lnTo>
                  <a:lnTo>
                    <a:pt x="315861" y="176530"/>
                  </a:lnTo>
                  <a:lnTo>
                    <a:pt x="314401" y="176530"/>
                  </a:lnTo>
                  <a:lnTo>
                    <a:pt x="227330" y="159626"/>
                  </a:lnTo>
                  <a:lnTo>
                    <a:pt x="226339" y="159105"/>
                  </a:lnTo>
                  <a:lnTo>
                    <a:pt x="225844" y="158635"/>
                  </a:lnTo>
                  <a:lnTo>
                    <a:pt x="225348" y="158102"/>
                  </a:lnTo>
                  <a:lnTo>
                    <a:pt x="225348" y="157645"/>
                  </a:lnTo>
                  <a:lnTo>
                    <a:pt x="224853" y="156641"/>
                  </a:lnTo>
                  <a:lnTo>
                    <a:pt x="224853" y="155651"/>
                  </a:lnTo>
                  <a:lnTo>
                    <a:pt x="225348" y="154660"/>
                  </a:lnTo>
                  <a:lnTo>
                    <a:pt x="225844" y="154127"/>
                  </a:lnTo>
                  <a:lnTo>
                    <a:pt x="226339" y="154127"/>
                  </a:lnTo>
                  <a:lnTo>
                    <a:pt x="226834" y="153670"/>
                  </a:lnTo>
                  <a:lnTo>
                    <a:pt x="228828" y="153670"/>
                  </a:lnTo>
                  <a:lnTo>
                    <a:pt x="315391" y="170573"/>
                  </a:lnTo>
                  <a:lnTo>
                    <a:pt x="316852" y="171030"/>
                  </a:lnTo>
                  <a:lnTo>
                    <a:pt x="317855" y="172554"/>
                  </a:lnTo>
                  <a:lnTo>
                    <a:pt x="317855" y="161163"/>
                  </a:lnTo>
                  <a:lnTo>
                    <a:pt x="317385" y="161086"/>
                  </a:lnTo>
                  <a:lnTo>
                    <a:pt x="280162" y="153670"/>
                  </a:lnTo>
                  <a:lnTo>
                    <a:pt x="230314" y="143725"/>
                  </a:lnTo>
                  <a:lnTo>
                    <a:pt x="227330" y="143192"/>
                  </a:lnTo>
                  <a:lnTo>
                    <a:pt x="214972" y="156641"/>
                  </a:lnTo>
                  <a:lnTo>
                    <a:pt x="214972" y="157645"/>
                  </a:lnTo>
                  <a:lnTo>
                    <a:pt x="312407" y="185953"/>
                  </a:lnTo>
                  <a:lnTo>
                    <a:pt x="313410" y="186474"/>
                  </a:lnTo>
                  <a:lnTo>
                    <a:pt x="317385" y="186474"/>
                  </a:lnTo>
                  <a:lnTo>
                    <a:pt x="319836" y="185483"/>
                  </a:lnTo>
                  <a:lnTo>
                    <a:pt x="321830" y="183959"/>
                  </a:lnTo>
                  <a:lnTo>
                    <a:pt x="324815" y="181965"/>
                  </a:lnTo>
                  <a:lnTo>
                    <a:pt x="326796" y="179514"/>
                  </a:lnTo>
                  <a:lnTo>
                    <a:pt x="327253" y="176530"/>
                  </a:lnTo>
                  <a:lnTo>
                    <a:pt x="327799" y="172554"/>
                  </a:lnTo>
                  <a:close/>
                </a:path>
                <a:path w="424180" h="690879">
                  <a:moveTo>
                    <a:pt x="423811" y="79019"/>
                  </a:moveTo>
                  <a:lnTo>
                    <a:pt x="422351" y="72593"/>
                  </a:lnTo>
                  <a:lnTo>
                    <a:pt x="418833" y="67094"/>
                  </a:lnTo>
                  <a:lnTo>
                    <a:pt x="415391" y="62115"/>
                  </a:lnTo>
                  <a:lnTo>
                    <a:pt x="413397" y="60871"/>
                  </a:lnTo>
                  <a:lnTo>
                    <a:pt x="413397" y="79552"/>
                  </a:lnTo>
                  <a:lnTo>
                    <a:pt x="412864" y="82994"/>
                  </a:lnTo>
                  <a:lnTo>
                    <a:pt x="412407" y="85521"/>
                  </a:lnTo>
                  <a:lnTo>
                    <a:pt x="410883" y="93014"/>
                  </a:lnTo>
                  <a:lnTo>
                    <a:pt x="403453" y="97980"/>
                  </a:lnTo>
                  <a:lnTo>
                    <a:pt x="103974" y="38785"/>
                  </a:lnTo>
                  <a:lnTo>
                    <a:pt x="98996" y="31826"/>
                  </a:lnTo>
                  <a:lnTo>
                    <a:pt x="100482" y="23863"/>
                  </a:lnTo>
                  <a:lnTo>
                    <a:pt x="100990" y="21882"/>
                  </a:lnTo>
                  <a:lnTo>
                    <a:pt x="101485" y="17907"/>
                  </a:lnTo>
                  <a:lnTo>
                    <a:pt x="103466" y="14922"/>
                  </a:lnTo>
                  <a:lnTo>
                    <a:pt x="106946" y="12928"/>
                  </a:lnTo>
                  <a:lnTo>
                    <a:pt x="108940" y="11404"/>
                  </a:lnTo>
                  <a:lnTo>
                    <a:pt x="111925" y="10414"/>
                  </a:lnTo>
                  <a:lnTo>
                    <a:pt x="116408" y="10414"/>
                  </a:lnTo>
                  <a:lnTo>
                    <a:pt x="117398" y="10947"/>
                  </a:lnTo>
                  <a:lnTo>
                    <a:pt x="401929" y="66624"/>
                  </a:lnTo>
                  <a:lnTo>
                    <a:pt x="413397" y="79552"/>
                  </a:lnTo>
                  <a:lnTo>
                    <a:pt x="413397" y="60871"/>
                  </a:lnTo>
                  <a:lnTo>
                    <a:pt x="167093" y="10414"/>
                  </a:lnTo>
                  <a:lnTo>
                    <a:pt x="119392" y="1003"/>
                  </a:lnTo>
                  <a:lnTo>
                    <a:pt x="112928" y="0"/>
                  </a:lnTo>
                  <a:lnTo>
                    <a:pt x="106451" y="1460"/>
                  </a:lnTo>
                  <a:lnTo>
                    <a:pt x="101485" y="4978"/>
                  </a:lnTo>
                  <a:lnTo>
                    <a:pt x="96012" y="8420"/>
                  </a:lnTo>
                  <a:lnTo>
                    <a:pt x="92532" y="13398"/>
                  </a:lnTo>
                  <a:lnTo>
                    <a:pt x="91541" y="19888"/>
                  </a:lnTo>
                  <a:lnTo>
                    <a:pt x="91135" y="21882"/>
                  </a:lnTo>
                  <a:lnTo>
                    <a:pt x="91135" y="31826"/>
                  </a:lnTo>
                  <a:lnTo>
                    <a:pt x="94462" y="40017"/>
                  </a:lnTo>
                  <a:lnTo>
                    <a:pt x="100761" y="46558"/>
                  </a:lnTo>
                  <a:lnTo>
                    <a:pt x="109435" y="50190"/>
                  </a:lnTo>
                  <a:lnTo>
                    <a:pt x="393966" y="105930"/>
                  </a:lnTo>
                  <a:lnTo>
                    <a:pt x="395960" y="106400"/>
                  </a:lnTo>
                  <a:lnTo>
                    <a:pt x="398945" y="106400"/>
                  </a:lnTo>
                  <a:lnTo>
                    <a:pt x="406857" y="105067"/>
                  </a:lnTo>
                  <a:lnTo>
                    <a:pt x="413740" y="101257"/>
                  </a:lnTo>
                  <a:lnTo>
                    <a:pt x="416598" y="97980"/>
                  </a:lnTo>
                  <a:lnTo>
                    <a:pt x="418947" y="95300"/>
                  </a:lnTo>
                  <a:lnTo>
                    <a:pt x="421817" y="87503"/>
                  </a:lnTo>
                  <a:lnTo>
                    <a:pt x="422351" y="84988"/>
                  </a:lnTo>
                  <a:lnTo>
                    <a:pt x="423811" y="7901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587" y="2505969"/>
              <a:ext cx="194016" cy="23202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2232" y="2690799"/>
              <a:ext cx="1694814" cy="988060"/>
            </a:xfrm>
            <a:custGeom>
              <a:avLst/>
              <a:gdLst/>
              <a:ahLst/>
              <a:cxnLst/>
              <a:rect l="l" t="t" r="r" b="b"/>
              <a:pathLst>
                <a:path w="1694814" h="988060">
                  <a:moveTo>
                    <a:pt x="142176" y="512152"/>
                  </a:moveTo>
                  <a:lnTo>
                    <a:pt x="132765" y="427291"/>
                  </a:lnTo>
                  <a:lnTo>
                    <a:pt x="132765" y="513156"/>
                  </a:lnTo>
                  <a:lnTo>
                    <a:pt x="131775" y="525729"/>
                  </a:lnTo>
                  <a:lnTo>
                    <a:pt x="126365" y="536740"/>
                  </a:lnTo>
                  <a:lnTo>
                    <a:pt x="117297" y="545147"/>
                  </a:lnTo>
                  <a:lnTo>
                    <a:pt x="105397" y="549935"/>
                  </a:lnTo>
                  <a:lnTo>
                    <a:pt x="104902" y="549935"/>
                  </a:lnTo>
                  <a:lnTo>
                    <a:pt x="103898" y="550405"/>
                  </a:lnTo>
                  <a:lnTo>
                    <a:pt x="102908" y="550405"/>
                  </a:lnTo>
                  <a:lnTo>
                    <a:pt x="96304" y="550506"/>
                  </a:lnTo>
                  <a:lnTo>
                    <a:pt x="89979" y="549300"/>
                  </a:lnTo>
                  <a:lnTo>
                    <a:pt x="27787" y="179971"/>
                  </a:lnTo>
                  <a:lnTo>
                    <a:pt x="27393" y="175996"/>
                  </a:lnTo>
                  <a:lnTo>
                    <a:pt x="27292" y="175006"/>
                  </a:lnTo>
                  <a:lnTo>
                    <a:pt x="22326" y="175539"/>
                  </a:lnTo>
                  <a:lnTo>
                    <a:pt x="19342" y="175996"/>
                  </a:lnTo>
                  <a:lnTo>
                    <a:pt x="16344" y="175006"/>
                  </a:lnTo>
                  <a:lnTo>
                    <a:pt x="11379" y="171030"/>
                  </a:lnTo>
                  <a:lnTo>
                    <a:pt x="9880" y="168046"/>
                  </a:lnTo>
                  <a:lnTo>
                    <a:pt x="9385" y="165061"/>
                  </a:lnTo>
                  <a:lnTo>
                    <a:pt x="8890" y="159092"/>
                  </a:lnTo>
                  <a:lnTo>
                    <a:pt x="13360" y="153136"/>
                  </a:lnTo>
                  <a:lnTo>
                    <a:pt x="18846" y="152133"/>
                  </a:lnTo>
                  <a:lnTo>
                    <a:pt x="17843" y="147688"/>
                  </a:lnTo>
                  <a:lnTo>
                    <a:pt x="19837" y="152133"/>
                  </a:lnTo>
                  <a:lnTo>
                    <a:pt x="60248" y="147688"/>
                  </a:lnTo>
                  <a:lnTo>
                    <a:pt x="96443" y="143713"/>
                  </a:lnTo>
                  <a:lnTo>
                    <a:pt x="110350" y="160096"/>
                  </a:lnTo>
                  <a:lnTo>
                    <a:pt x="106387" y="165595"/>
                  </a:lnTo>
                  <a:lnTo>
                    <a:pt x="100914" y="167055"/>
                  </a:lnTo>
                  <a:lnTo>
                    <a:pt x="94449" y="167576"/>
                  </a:lnTo>
                  <a:lnTo>
                    <a:pt x="132765" y="513156"/>
                  </a:lnTo>
                  <a:lnTo>
                    <a:pt x="132765" y="427291"/>
                  </a:lnTo>
                  <a:lnTo>
                    <a:pt x="104902" y="175996"/>
                  </a:lnTo>
                  <a:lnTo>
                    <a:pt x="111264" y="172377"/>
                  </a:lnTo>
                  <a:lnTo>
                    <a:pt x="116014" y="167005"/>
                  </a:lnTo>
                  <a:lnTo>
                    <a:pt x="118795" y="160413"/>
                  </a:lnTo>
                  <a:lnTo>
                    <a:pt x="119240" y="154127"/>
                  </a:lnTo>
                  <a:lnTo>
                    <a:pt x="119138" y="151028"/>
                  </a:lnTo>
                  <a:lnTo>
                    <a:pt x="118846" y="147167"/>
                  </a:lnTo>
                  <a:lnTo>
                    <a:pt x="116459" y="143192"/>
                  </a:lnTo>
                  <a:lnTo>
                    <a:pt x="115862" y="142189"/>
                  </a:lnTo>
                  <a:lnTo>
                    <a:pt x="111353" y="138747"/>
                  </a:lnTo>
                  <a:lnTo>
                    <a:pt x="106883" y="134772"/>
                  </a:lnTo>
                  <a:lnTo>
                    <a:pt x="101409" y="133248"/>
                  </a:lnTo>
                  <a:lnTo>
                    <a:pt x="95453" y="133769"/>
                  </a:lnTo>
                  <a:lnTo>
                    <a:pt x="18846" y="142189"/>
                  </a:lnTo>
                  <a:lnTo>
                    <a:pt x="18338" y="142722"/>
                  </a:lnTo>
                  <a:lnTo>
                    <a:pt x="16840" y="142722"/>
                  </a:lnTo>
                  <a:lnTo>
                    <a:pt x="9588" y="145669"/>
                  </a:lnTo>
                  <a:lnTo>
                    <a:pt x="3911" y="151028"/>
                  </a:lnTo>
                  <a:lnTo>
                    <a:pt x="482" y="158076"/>
                  </a:lnTo>
                  <a:lnTo>
                    <a:pt x="0" y="165061"/>
                  </a:lnTo>
                  <a:lnTo>
                    <a:pt x="12" y="167005"/>
                  </a:lnTo>
                  <a:lnTo>
                    <a:pt x="431" y="172021"/>
                  </a:lnTo>
                  <a:lnTo>
                    <a:pt x="3416" y="176999"/>
                  </a:lnTo>
                  <a:lnTo>
                    <a:pt x="7899" y="180505"/>
                  </a:lnTo>
                  <a:lnTo>
                    <a:pt x="10883" y="182956"/>
                  </a:lnTo>
                  <a:lnTo>
                    <a:pt x="14859" y="184950"/>
                  </a:lnTo>
                  <a:lnTo>
                    <a:pt x="18846" y="185483"/>
                  </a:lnTo>
                  <a:lnTo>
                    <a:pt x="56146" y="521563"/>
                  </a:lnTo>
                  <a:lnTo>
                    <a:pt x="78295" y="554926"/>
                  </a:lnTo>
                  <a:lnTo>
                    <a:pt x="99428" y="560349"/>
                  </a:lnTo>
                  <a:lnTo>
                    <a:pt x="102412" y="560349"/>
                  </a:lnTo>
                  <a:lnTo>
                    <a:pt x="103898" y="559879"/>
                  </a:lnTo>
                  <a:lnTo>
                    <a:pt x="106387" y="559879"/>
                  </a:lnTo>
                  <a:lnTo>
                    <a:pt x="107378" y="559358"/>
                  </a:lnTo>
                  <a:lnTo>
                    <a:pt x="122402" y="553440"/>
                  </a:lnTo>
                  <a:lnTo>
                    <a:pt x="125539" y="550506"/>
                  </a:lnTo>
                  <a:lnTo>
                    <a:pt x="133921" y="542645"/>
                  </a:lnTo>
                  <a:lnTo>
                    <a:pt x="140881" y="528396"/>
                  </a:lnTo>
                  <a:lnTo>
                    <a:pt x="142176" y="512152"/>
                  </a:lnTo>
                  <a:close/>
                </a:path>
                <a:path w="1694814" h="988060">
                  <a:moveTo>
                    <a:pt x="1458468" y="276377"/>
                  </a:moveTo>
                  <a:lnTo>
                    <a:pt x="1453476" y="239636"/>
                  </a:lnTo>
                  <a:lnTo>
                    <a:pt x="1448739" y="228269"/>
                  </a:lnTo>
                  <a:lnTo>
                    <a:pt x="1448739" y="275742"/>
                  </a:lnTo>
                  <a:lnTo>
                    <a:pt x="1440281" y="306146"/>
                  </a:lnTo>
                  <a:lnTo>
                    <a:pt x="1419898" y="332270"/>
                  </a:lnTo>
                  <a:lnTo>
                    <a:pt x="1388300" y="352526"/>
                  </a:lnTo>
                  <a:lnTo>
                    <a:pt x="1364716" y="361772"/>
                  </a:lnTo>
                  <a:lnTo>
                    <a:pt x="1343215" y="366356"/>
                  </a:lnTo>
                  <a:lnTo>
                    <a:pt x="1323873" y="366255"/>
                  </a:lnTo>
                  <a:lnTo>
                    <a:pt x="1281036" y="340410"/>
                  </a:lnTo>
                  <a:lnTo>
                    <a:pt x="1262443" y="303276"/>
                  </a:lnTo>
                  <a:lnTo>
                    <a:pt x="1255229" y="278904"/>
                  </a:lnTo>
                  <a:lnTo>
                    <a:pt x="1253502" y="272986"/>
                  </a:lnTo>
                  <a:lnTo>
                    <a:pt x="1229156" y="211455"/>
                  </a:lnTo>
                  <a:lnTo>
                    <a:pt x="1202626" y="181483"/>
                  </a:lnTo>
                  <a:lnTo>
                    <a:pt x="1166317" y="157708"/>
                  </a:lnTo>
                  <a:lnTo>
                    <a:pt x="1137056" y="147701"/>
                  </a:lnTo>
                  <a:lnTo>
                    <a:pt x="1127645" y="147701"/>
                  </a:lnTo>
                  <a:lnTo>
                    <a:pt x="1087589" y="156870"/>
                  </a:lnTo>
                  <a:lnTo>
                    <a:pt x="1050531" y="183959"/>
                  </a:lnTo>
                  <a:lnTo>
                    <a:pt x="1047076" y="187464"/>
                  </a:lnTo>
                  <a:lnTo>
                    <a:pt x="1040117" y="180505"/>
                  </a:lnTo>
                  <a:lnTo>
                    <a:pt x="1043571" y="176530"/>
                  </a:lnTo>
                  <a:lnTo>
                    <a:pt x="1066533" y="157200"/>
                  </a:lnTo>
                  <a:lnTo>
                    <a:pt x="1091501" y="144208"/>
                  </a:lnTo>
                  <a:lnTo>
                    <a:pt x="1117498" y="137934"/>
                  </a:lnTo>
                  <a:lnTo>
                    <a:pt x="1143558" y="138747"/>
                  </a:lnTo>
                  <a:lnTo>
                    <a:pt x="1200264" y="164604"/>
                  </a:lnTo>
                  <a:lnTo>
                    <a:pt x="1232128" y="195516"/>
                  </a:lnTo>
                  <a:lnTo>
                    <a:pt x="1255483" y="241160"/>
                  </a:lnTo>
                  <a:lnTo>
                    <a:pt x="1262443" y="267017"/>
                  </a:lnTo>
                  <a:lnTo>
                    <a:pt x="1263992" y="273011"/>
                  </a:lnTo>
                  <a:lnTo>
                    <a:pt x="1278966" y="316852"/>
                  </a:lnTo>
                  <a:lnTo>
                    <a:pt x="1312176" y="351536"/>
                  </a:lnTo>
                  <a:lnTo>
                    <a:pt x="1331290" y="356387"/>
                  </a:lnTo>
                  <a:lnTo>
                    <a:pt x="1350492" y="355219"/>
                  </a:lnTo>
                  <a:lnTo>
                    <a:pt x="1368577" y="350215"/>
                  </a:lnTo>
                  <a:lnTo>
                    <a:pt x="1377810" y="346316"/>
                  </a:lnTo>
                  <a:lnTo>
                    <a:pt x="1384325" y="343585"/>
                  </a:lnTo>
                  <a:lnTo>
                    <a:pt x="1412951" y="325196"/>
                  </a:lnTo>
                  <a:lnTo>
                    <a:pt x="1431315" y="302056"/>
                  </a:lnTo>
                  <a:lnTo>
                    <a:pt x="1438795" y="275437"/>
                  </a:lnTo>
                  <a:lnTo>
                    <a:pt x="1438783" y="274548"/>
                  </a:lnTo>
                  <a:lnTo>
                    <a:pt x="1429385" y="231711"/>
                  </a:lnTo>
                  <a:lnTo>
                    <a:pt x="1399235" y="179971"/>
                  </a:lnTo>
                  <a:lnTo>
                    <a:pt x="1380642" y="150495"/>
                  </a:lnTo>
                  <a:lnTo>
                    <a:pt x="1359395" y="114846"/>
                  </a:lnTo>
                  <a:lnTo>
                    <a:pt x="1335798" y="71755"/>
                  </a:lnTo>
                  <a:lnTo>
                    <a:pt x="1310195" y="19888"/>
                  </a:lnTo>
                  <a:lnTo>
                    <a:pt x="1319669" y="15913"/>
                  </a:lnTo>
                  <a:lnTo>
                    <a:pt x="1333042" y="41948"/>
                  </a:lnTo>
                  <a:lnTo>
                    <a:pt x="1348752" y="70281"/>
                  </a:lnTo>
                  <a:lnTo>
                    <a:pt x="1365935" y="99999"/>
                  </a:lnTo>
                  <a:lnTo>
                    <a:pt x="1403781" y="164198"/>
                  </a:lnTo>
                  <a:lnTo>
                    <a:pt x="1421676" y="195516"/>
                  </a:lnTo>
                  <a:lnTo>
                    <a:pt x="1435735" y="222148"/>
                  </a:lnTo>
                  <a:lnTo>
                    <a:pt x="1444523" y="242620"/>
                  </a:lnTo>
                  <a:lnTo>
                    <a:pt x="1448739" y="275742"/>
                  </a:lnTo>
                  <a:lnTo>
                    <a:pt x="1448739" y="228269"/>
                  </a:lnTo>
                  <a:lnTo>
                    <a:pt x="1444675" y="218503"/>
                  </a:lnTo>
                  <a:lnTo>
                    <a:pt x="1430515" y="191236"/>
                  </a:lnTo>
                  <a:lnTo>
                    <a:pt x="1412532" y="159588"/>
                  </a:lnTo>
                  <a:lnTo>
                    <a:pt x="1373619" y="93560"/>
                  </a:lnTo>
                  <a:lnTo>
                    <a:pt x="1355661" y="62509"/>
                  </a:lnTo>
                  <a:lnTo>
                    <a:pt x="1339469" y="33121"/>
                  </a:lnTo>
                  <a:lnTo>
                    <a:pt x="1330845" y="15913"/>
                  </a:lnTo>
                  <a:lnTo>
                    <a:pt x="1326108" y="6426"/>
                  </a:lnTo>
                  <a:lnTo>
                    <a:pt x="1323124" y="0"/>
                  </a:lnTo>
                  <a:lnTo>
                    <a:pt x="1316685" y="6426"/>
                  </a:lnTo>
                  <a:lnTo>
                    <a:pt x="1315694" y="6959"/>
                  </a:lnTo>
                  <a:lnTo>
                    <a:pt x="1305750" y="11404"/>
                  </a:lnTo>
                  <a:lnTo>
                    <a:pt x="1305217" y="11404"/>
                  </a:lnTo>
                  <a:lnTo>
                    <a:pt x="1304226" y="11938"/>
                  </a:lnTo>
                  <a:lnTo>
                    <a:pt x="1302766" y="11938"/>
                  </a:lnTo>
                  <a:lnTo>
                    <a:pt x="1296263" y="12928"/>
                  </a:lnTo>
                  <a:lnTo>
                    <a:pt x="1299248" y="18897"/>
                  </a:lnTo>
                  <a:lnTo>
                    <a:pt x="1325587" y="73088"/>
                  </a:lnTo>
                  <a:lnTo>
                    <a:pt x="1349870" y="118021"/>
                  </a:lnTo>
                  <a:lnTo>
                    <a:pt x="1371714" y="155041"/>
                  </a:lnTo>
                  <a:lnTo>
                    <a:pt x="1390751" y="185483"/>
                  </a:lnTo>
                  <a:lnTo>
                    <a:pt x="1402588" y="204292"/>
                  </a:lnTo>
                  <a:lnTo>
                    <a:pt x="1412494" y="220764"/>
                  </a:lnTo>
                  <a:lnTo>
                    <a:pt x="1420241" y="235369"/>
                  </a:lnTo>
                  <a:lnTo>
                    <a:pt x="1425625" y="248589"/>
                  </a:lnTo>
                  <a:lnTo>
                    <a:pt x="1428965" y="274548"/>
                  </a:lnTo>
                  <a:lnTo>
                    <a:pt x="1422184" y="298119"/>
                  </a:lnTo>
                  <a:lnTo>
                    <a:pt x="1380337" y="334632"/>
                  </a:lnTo>
                  <a:lnTo>
                    <a:pt x="1329270" y="346316"/>
                  </a:lnTo>
                  <a:lnTo>
                    <a:pt x="1316151" y="342582"/>
                  </a:lnTo>
                  <a:lnTo>
                    <a:pt x="1287589" y="311886"/>
                  </a:lnTo>
                  <a:lnTo>
                    <a:pt x="1273441" y="270421"/>
                  </a:lnTo>
                  <a:lnTo>
                    <a:pt x="1271866" y="264502"/>
                  </a:lnTo>
                  <a:lnTo>
                    <a:pt x="1270419" y="259499"/>
                  </a:lnTo>
                  <a:lnTo>
                    <a:pt x="1239697" y="189687"/>
                  </a:lnTo>
                  <a:lnTo>
                    <a:pt x="1205674" y="156756"/>
                  </a:lnTo>
                  <a:lnTo>
                    <a:pt x="1172083" y="137934"/>
                  </a:lnTo>
                  <a:lnTo>
                    <a:pt x="1116545" y="128384"/>
                  </a:lnTo>
                  <a:lnTo>
                    <a:pt x="1088402" y="135128"/>
                  </a:lnTo>
                  <a:lnTo>
                    <a:pt x="1061466" y="149136"/>
                  </a:lnTo>
                  <a:lnTo>
                    <a:pt x="1036599" y="170040"/>
                  </a:lnTo>
                  <a:lnTo>
                    <a:pt x="1026121" y="180505"/>
                  </a:lnTo>
                  <a:lnTo>
                    <a:pt x="1047546" y="200863"/>
                  </a:lnTo>
                  <a:lnTo>
                    <a:pt x="1057490" y="190449"/>
                  </a:lnTo>
                  <a:lnTo>
                    <a:pt x="1060996" y="187464"/>
                  </a:lnTo>
                  <a:lnTo>
                    <a:pt x="1076769" y="174066"/>
                  </a:lnTo>
                  <a:lnTo>
                    <a:pt x="1097470" y="163093"/>
                  </a:lnTo>
                  <a:lnTo>
                    <a:pt x="1118831" y="157708"/>
                  </a:lnTo>
                  <a:lnTo>
                    <a:pt x="1140040" y="158102"/>
                  </a:lnTo>
                  <a:lnTo>
                    <a:pt x="1196403" y="188747"/>
                  </a:lnTo>
                  <a:lnTo>
                    <a:pt x="1237056" y="249580"/>
                  </a:lnTo>
                  <a:lnTo>
                    <a:pt x="1244015" y="275437"/>
                  </a:lnTo>
                  <a:lnTo>
                    <a:pt x="1245857" y="281444"/>
                  </a:lnTo>
                  <a:lnTo>
                    <a:pt x="1262430" y="328726"/>
                  </a:lnTo>
                  <a:lnTo>
                    <a:pt x="1287068" y="360819"/>
                  </a:lnTo>
                  <a:lnTo>
                    <a:pt x="1325486" y="376021"/>
                  </a:lnTo>
                  <a:lnTo>
                    <a:pt x="1333601" y="376389"/>
                  </a:lnTo>
                  <a:lnTo>
                    <a:pt x="1347317" y="375462"/>
                  </a:lnTo>
                  <a:lnTo>
                    <a:pt x="1392809" y="361480"/>
                  </a:lnTo>
                  <a:lnTo>
                    <a:pt x="1427251" y="339026"/>
                  </a:lnTo>
                  <a:lnTo>
                    <a:pt x="1449425" y="310083"/>
                  </a:lnTo>
                  <a:lnTo>
                    <a:pt x="1458468" y="276377"/>
                  </a:lnTo>
                  <a:close/>
                </a:path>
                <a:path w="1694814" h="988060">
                  <a:moveTo>
                    <a:pt x="1659432" y="774661"/>
                  </a:moveTo>
                  <a:lnTo>
                    <a:pt x="1649488" y="774661"/>
                  </a:lnTo>
                  <a:lnTo>
                    <a:pt x="1649488" y="784606"/>
                  </a:lnTo>
                  <a:lnTo>
                    <a:pt x="1649488" y="946746"/>
                  </a:lnTo>
                  <a:lnTo>
                    <a:pt x="1644510" y="952195"/>
                  </a:lnTo>
                  <a:lnTo>
                    <a:pt x="1637017" y="952715"/>
                  </a:lnTo>
                  <a:lnTo>
                    <a:pt x="1630527" y="952715"/>
                  </a:lnTo>
                  <a:lnTo>
                    <a:pt x="1625079" y="947216"/>
                  </a:lnTo>
                  <a:lnTo>
                    <a:pt x="1625079" y="784606"/>
                  </a:lnTo>
                  <a:lnTo>
                    <a:pt x="1649488" y="784606"/>
                  </a:lnTo>
                  <a:lnTo>
                    <a:pt x="1649488" y="774661"/>
                  </a:lnTo>
                  <a:lnTo>
                    <a:pt x="1615605" y="774661"/>
                  </a:lnTo>
                  <a:lnTo>
                    <a:pt x="1615135" y="940257"/>
                  </a:lnTo>
                  <a:lnTo>
                    <a:pt x="1616875" y="949020"/>
                  </a:lnTo>
                  <a:lnTo>
                    <a:pt x="1621599" y="956132"/>
                  </a:lnTo>
                  <a:lnTo>
                    <a:pt x="1628571" y="960920"/>
                  </a:lnTo>
                  <a:lnTo>
                    <a:pt x="1637017" y="962660"/>
                  </a:lnTo>
                  <a:lnTo>
                    <a:pt x="1639011" y="962660"/>
                  </a:lnTo>
                  <a:lnTo>
                    <a:pt x="1647037" y="960424"/>
                  </a:lnTo>
                  <a:lnTo>
                    <a:pt x="1653527" y="955624"/>
                  </a:lnTo>
                  <a:lnTo>
                    <a:pt x="1655394" y="952715"/>
                  </a:lnTo>
                  <a:lnTo>
                    <a:pt x="1657858" y="948880"/>
                  </a:lnTo>
                  <a:lnTo>
                    <a:pt x="1659432" y="940790"/>
                  </a:lnTo>
                  <a:lnTo>
                    <a:pt x="1659432" y="784606"/>
                  </a:lnTo>
                  <a:lnTo>
                    <a:pt x="1659432" y="774661"/>
                  </a:lnTo>
                  <a:close/>
                </a:path>
                <a:path w="1694814" h="988060">
                  <a:moveTo>
                    <a:pt x="1694243" y="606158"/>
                  </a:moveTo>
                  <a:lnTo>
                    <a:pt x="1692249" y="601179"/>
                  </a:lnTo>
                  <a:lnTo>
                    <a:pt x="1691728" y="600659"/>
                  </a:lnTo>
                  <a:lnTo>
                    <a:pt x="1688274" y="597204"/>
                  </a:lnTo>
                  <a:lnTo>
                    <a:pt x="1684756" y="593229"/>
                  </a:lnTo>
                  <a:lnTo>
                    <a:pt x="1684756" y="608609"/>
                  </a:lnTo>
                  <a:lnTo>
                    <a:pt x="1684756" y="617093"/>
                  </a:lnTo>
                  <a:lnTo>
                    <a:pt x="1680324" y="621538"/>
                  </a:lnTo>
                  <a:lnTo>
                    <a:pt x="1675345" y="622071"/>
                  </a:lnTo>
                  <a:lnTo>
                    <a:pt x="1668843" y="622071"/>
                  </a:lnTo>
                  <a:lnTo>
                    <a:pt x="1668386" y="947216"/>
                  </a:lnTo>
                  <a:lnTo>
                    <a:pt x="1666113" y="958824"/>
                  </a:lnTo>
                  <a:lnTo>
                    <a:pt x="1659928" y="968425"/>
                  </a:lnTo>
                  <a:lnTo>
                    <a:pt x="1650758" y="975118"/>
                  </a:lnTo>
                  <a:lnTo>
                    <a:pt x="1639544" y="978039"/>
                  </a:lnTo>
                  <a:lnTo>
                    <a:pt x="1629067" y="978039"/>
                  </a:lnTo>
                  <a:lnTo>
                    <a:pt x="1606181" y="947216"/>
                  </a:lnTo>
                  <a:lnTo>
                    <a:pt x="1606651" y="622071"/>
                  </a:lnTo>
                  <a:lnTo>
                    <a:pt x="1599222" y="622071"/>
                  </a:lnTo>
                  <a:lnTo>
                    <a:pt x="1596237" y="621068"/>
                  </a:lnTo>
                  <a:lnTo>
                    <a:pt x="1594256" y="619086"/>
                  </a:lnTo>
                  <a:lnTo>
                    <a:pt x="1592262" y="616559"/>
                  </a:lnTo>
                  <a:lnTo>
                    <a:pt x="1591271" y="614108"/>
                  </a:lnTo>
                  <a:lnTo>
                    <a:pt x="1591271" y="606158"/>
                  </a:lnTo>
                  <a:lnTo>
                    <a:pt x="1595704" y="601179"/>
                  </a:lnTo>
                  <a:lnTo>
                    <a:pt x="1601673" y="600659"/>
                  </a:lnTo>
                  <a:lnTo>
                    <a:pt x="1676806" y="600659"/>
                  </a:lnTo>
                  <a:lnTo>
                    <a:pt x="1679790" y="602183"/>
                  </a:lnTo>
                  <a:lnTo>
                    <a:pt x="1683766" y="606158"/>
                  </a:lnTo>
                  <a:lnTo>
                    <a:pt x="1684756" y="608609"/>
                  </a:lnTo>
                  <a:lnTo>
                    <a:pt x="1684756" y="593229"/>
                  </a:lnTo>
                  <a:lnTo>
                    <a:pt x="1679321" y="591235"/>
                  </a:lnTo>
                  <a:lnTo>
                    <a:pt x="1673821" y="591235"/>
                  </a:lnTo>
                  <a:lnTo>
                    <a:pt x="1602206" y="590715"/>
                  </a:lnTo>
                  <a:lnTo>
                    <a:pt x="1600225" y="590715"/>
                  </a:lnTo>
                  <a:lnTo>
                    <a:pt x="1592846" y="592848"/>
                  </a:lnTo>
                  <a:lnTo>
                    <a:pt x="1586839" y="597369"/>
                  </a:lnTo>
                  <a:lnTo>
                    <a:pt x="1582801" y="603656"/>
                  </a:lnTo>
                  <a:lnTo>
                    <a:pt x="1581327" y="611124"/>
                  </a:lnTo>
                  <a:lnTo>
                    <a:pt x="1581327" y="616559"/>
                  </a:lnTo>
                  <a:lnTo>
                    <a:pt x="1583309" y="622071"/>
                  </a:lnTo>
                  <a:lnTo>
                    <a:pt x="1587284" y="625513"/>
                  </a:lnTo>
                  <a:lnTo>
                    <a:pt x="1590268" y="628497"/>
                  </a:lnTo>
                  <a:lnTo>
                    <a:pt x="1593253" y="630478"/>
                  </a:lnTo>
                  <a:lnTo>
                    <a:pt x="1597240" y="631012"/>
                  </a:lnTo>
                  <a:lnTo>
                    <a:pt x="1596707" y="947216"/>
                  </a:lnTo>
                  <a:lnTo>
                    <a:pt x="1614500" y="981075"/>
                  </a:lnTo>
                  <a:lnTo>
                    <a:pt x="1637017" y="987983"/>
                  </a:lnTo>
                  <a:lnTo>
                    <a:pt x="1640535" y="987983"/>
                  </a:lnTo>
                  <a:lnTo>
                    <a:pt x="1674914" y="962418"/>
                  </a:lnTo>
                  <a:lnTo>
                    <a:pt x="1678787" y="631482"/>
                  </a:lnTo>
                  <a:lnTo>
                    <a:pt x="1687741" y="629488"/>
                  </a:lnTo>
                  <a:lnTo>
                    <a:pt x="1694243" y="621068"/>
                  </a:lnTo>
                  <a:lnTo>
                    <a:pt x="1694243" y="60615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7888" y="3021912"/>
              <a:ext cx="66175" cy="2019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2706" y="3778743"/>
              <a:ext cx="113445" cy="850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03426" y="3437153"/>
              <a:ext cx="258445" cy="376555"/>
            </a:xfrm>
            <a:custGeom>
              <a:avLst/>
              <a:gdLst/>
              <a:ahLst/>
              <a:cxnLst/>
              <a:rect l="l" t="t" r="r" b="b"/>
              <a:pathLst>
                <a:path w="258444" h="376554">
                  <a:moveTo>
                    <a:pt x="56705" y="11404"/>
                  </a:moveTo>
                  <a:lnTo>
                    <a:pt x="47256" y="10414"/>
                  </a:lnTo>
                  <a:lnTo>
                    <a:pt x="45758" y="10185"/>
                  </a:lnTo>
                  <a:lnTo>
                    <a:pt x="45758" y="19888"/>
                  </a:lnTo>
                  <a:lnTo>
                    <a:pt x="44767" y="25857"/>
                  </a:lnTo>
                  <a:lnTo>
                    <a:pt x="32321" y="24333"/>
                  </a:lnTo>
                  <a:lnTo>
                    <a:pt x="25361" y="24333"/>
                  </a:lnTo>
                  <a:lnTo>
                    <a:pt x="20891" y="28308"/>
                  </a:lnTo>
                  <a:lnTo>
                    <a:pt x="19888" y="33807"/>
                  </a:lnTo>
                  <a:lnTo>
                    <a:pt x="15405" y="65633"/>
                  </a:lnTo>
                  <a:lnTo>
                    <a:pt x="14909" y="71602"/>
                  </a:lnTo>
                  <a:lnTo>
                    <a:pt x="18897" y="77558"/>
                  </a:lnTo>
                  <a:lnTo>
                    <a:pt x="25361" y="78028"/>
                  </a:lnTo>
                  <a:lnTo>
                    <a:pt x="37299" y="80022"/>
                  </a:lnTo>
                  <a:lnTo>
                    <a:pt x="36804" y="86055"/>
                  </a:lnTo>
                  <a:lnTo>
                    <a:pt x="24371" y="84061"/>
                  </a:lnTo>
                  <a:lnTo>
                    <a:pt x="17907" y="81927"/>
                  </a:lnTo>
                  <a:lnTo>
                    <a:pt x="12992" y="77508"/>
                  </a:lnTo>
                  <a:lnTo>
                    <a:pt x="10020" y="71501"/>
                  </a:lnTo>
                  <a:lnTo>
                    <a:pt x="9448" y="64643"/>
                  </a:lnTo>
                  <a:lnTo>
                    <a:pt x="13919" y="32816"/>
                  </a:lnTo>
                  <a:lnTo>
                    <a:pt x="15405" y="24333"/>
                  </a:lnTo>
                  <a:lnTo>
                    <a:pt x="22377" y="17907"/>
                  </a:lnTo>
                  <a:lnTo>
                    <a:pt x="31826" y="17907"/>
                  </a:lnTo>
                  <a:lnTo>
                    <a:pt x="32829" y="18364"/>
                  </a:lnTo>
                  <a:lnTo>
                    <a:pt x="33324" y="18364"/>
                  </a:lnTo>
                  <a:lnTo>
                    <a:pt x="45758" y="19888"/>
                  </a:lnTo>
                  <a:lnTo>
                    <a:pt x="45758" y="10185"/>
                  </a:lnTo>
                  <a:lnTo>
                    <a:pt x="34810" y="8420"/>
                  </a:lnTo>
                  <a:lnTo>
                    <a:pt x="30835" y="8420"/>
                  </a:lnTo>
                  <a:lnTo>
                    <a:pt x="0" y="63639"/>
                  </a:lnTo>
                  <a:lnTo>
                    <a:pt x="698" y="74180"/>
                  </a:lnTo>
                  <a:lnTo>
                    <a:pt x="5283" y="83477"/>
                  </a:lnTo>
                  <a:lnTo>
                    <a:pt x="12941" y="90449"/>
                  </a:lnTo>
                  <a:lnTo>
                    <a:pt x="22872" y="94005"/>
                  </a:lnTo>
                  <a:lnTo>
                    <a:pt x="35306" y="95465"/>
                  </a:lnTo>
                  <a:lnTo>
                    <a:pt x="45262" y="96989"/>
                  </a:lnTo>
                  <a:lnTo>
                    <a:pt x="46253" y="87045"/>
                  </a:lnTo>
                  <a:lnTo>
                    <a:pt x="46418" y="86055"/>
                  </a:lnTo>
                  <a:lnTo>
                    <a:pt x="47256" y="81076"/>
                  </a:lnTo>
                  <a:lnTo>
                    <a:pt x="48742" y="71602"/>
                  </a:lnTo>
                  <a:lnTo>
                    <a:pt x="38785" y="70078"/>
                  </a:lnTo>
                  <a:lnTo>
                    <a:pt x="26352" y="68618"/>
                  </a:lnTo>
                  <a:lnTo>
                    <a:pt x="25857" y="68618"/>
                  </a:lnTo>
                  <a:lnTo>
                    <a:pt x="25361" y="67614"/>
                  </a:lnTo>
                  <a:lnTo>
                    <a:pt x="25361" y="67094"/>
                  </a:lnTo>
                  <a:lnTo>
                    <a:pt x="29768" y="35801"/>
                  </a:lnTo>
                  <a:lnTo>
                    <a:pt x="29845" y="34277"/>
                  </a:lnTo>
                  <a:lnTo>
                    <a:pt x="30340" y="33807"/>
                  </a:lnTo>
                  <a:lnTo>
                    <a:pt x="30835" y="33807"/>
                  </a:lnTo>
                  <a:lnTo>
                    <a:pt x="43776" y="35801"/>
                  </a:lnTo>
                  <a:lnTo>
                    <a:pt x="53225" y="36791"/>
                  </a:lnTo>
                  <a:lnTo>
                    <a:pt x="53682" y="33807"/>
                  </a:lnTo>
                  <a:lnTo>
                    <a:pt x="54711" y="27317"/>
                  </a:lnTo>
                  <a:lnTo>
                    <a:pt x="54838" y="25857"/>
                  </a:lnTo>
                  <a:lnTo>
                    <a:pt x="55206" y="21348"/>
                  </a:lnTo>
                  <a:lnTo>
                    <a:pt x="55727" y="17907"/>
                  </a:lnTo>
                  <a:lnTo>
                    <a:pt x="56705" y="11404"/>
                  </a:lnTo>
                  <a:close/>
                </a:path>
                <a:path w="258444" h="376554">
                  <a:moveTo>
                    <a:pt x="258152" y="327215"/>
                  </a:moveTo>
                  <a:lnTo>
                    <a:pt x="247218" y="245948"/>
                  </a:lnTo>
                  <a:lnTo>
                    <a:pt x="247218" y="321246"/>
                  </a:lnTo>
                  <a:lnTo>
                    <a:pt x="137287" y="363004"/>
                  </a:lnTo>
                  <a:lnTo>
                    <a:pt x="103962" y="105930"/>
                  </a:lnTo>
                  <a:lnTo>
                    <a:pt x="68148" y="100965"/>
                  </a:lnTo>
                  <a:lnTo>
                    <a:pt x="80581" y="11938"/>
                  </a:lnTo>
                  <a:lnTo>
                    <a:pt x="192506" y="39243"/>
                  </a:lnTo>
                  <a:lnTo>
                    <a:pt x="247218" y="321246"/>
                  </a:lnTo>
                  <a:lnTo>
                    <a:pt x="247218" y="245948"/>
                  </a:lnTo>
                  <a:lnTo>
                    <a:pt x="221818" y="57150"/>
                  </a:lnTo>
                  <a:lnTo>
                    <a:pt x="194500" y="29298"/>
                  </a:lnTo>
                  <a:lnTo>
                    <a:pt x="121958" y="11938"/>
                  </a:lnTo>
                  <a:lnTo>
                    <a:pt x="72123" y="0"/>
                  </a:lnTo>
                  <a:lnTo>
                    <a:pt x="57200" y="109385"/>
                  </a:lnTo>
                  <a:lnTo>
                    <a:pt x="95008" y="114350"/>
                  </a:lnTo>
                  <a:lnTo>
                    <a:pt x="128828" y="376402"/>
                  </a:lnTo>
                  <a:lnTo>
                    <a:pt x="164033" y="363004"/>
                  </a:lnTo>
                  <a:lnTo>
                    <a:pt x="258152" y="327215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7468" y="3343683"/>
              <a:ext cx="156107" cy="2262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8997" y="3921466"/>
              <a:ext cx="239196" cy="2938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2421" y="4139228"/>
              <a:ext cx="107267" cy="1069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353493" y="4181985"/>
              <a:ext cx="415925" cy="328930"/>
            </a:xfrm>
            <a:custGeom>
              <a:avLst/>
              <a:gdLst/>
              <a:ahLst/>
              <a:cxnLst/>
              <a:rect l="l" t="t" r="r" b="b"/>
              <a:pathLst>
                <a:path w="415925" h="328929">
                  <a:moveTo>
                    <a:pt x="994" y="0"/>
                  </a:moveTo>
                  <a:lnTo>
                    <a:pt x="0" y="11468"/>
                  </a:lnTo>
                  <a:lnTo>
                    <a:pt x="83" y="16903"/>
                  </a:lnTo>
                  <a:lnTo>
                    <a:pt x="932" y="37205"/>
                  </a:lnTo>
                  <a:lnTo>
                    <a:pt x="7459" y="60439"/>
                  </a:lnTo>
                  <a:lnTo>
                    <a:pt x="20700" y="81810"/>
                  </a:lnTo>
                  <a:lnTo>
                    <a:pt x="41773" y="98506"/>
                  </a:lnTo>
                  <a:lnTo>
                    <a:pt x="39837" y="110881"/>
                  </a:lnTo>
                  <a:lnTo>
                    <a:pt x="38118" y="126655"/>
                  </a:lnTo>
                  <a:lnTo>
                    <a:pt x="37232" y="145126"/>
                  </a:lnTo>
                  <a:lnTo>
                    <a:pt x="37782" y="165128"/>
                  </a:lnTo>
                  <a:lnTo>
                    <a:pt x="47832" y="218491"/>
                  </a:lnTo>
                  <a:lnTo>
                    <a:pt x="70153" y="262043"/>
                  </a:lnTo>
                  <a:lnTo>
                    <a:pt x="107725" y="297426"/>
                  </a:lnTo>
                  <a:lnTo>
                    <a:pt x="158674" y="319782"/>
                  </a:lnTo>
                  <a:lnTo>
                    <a:pt x="200514" y="327206"/>
                  </a:lnTo>
                  <a:lnTo>
                    <a:pt x="220406" y="328201"/>
                  </a:lnTo>
                  <a:lnTo>
                    <a:pt x="224385" y="328731"/>
                  </a:lnTo>
                  <a:lnTo>
                    <a:pt x="228827" y="328731"/>
                  </a:lnTo>
                  <a:lnTo>
                    <a:pt x="267783" y="325569"/>
                  </a:lnTo>
                  <a:lnTo>
                    <a:pt x="292648" y="318788"/>
                  </a:lnTo>
                  <a:lnTo>
                    <a:pt x="220406" y="318788"/>
                  </a:lnTo>
                  <a:lnTo>
                    <a:pt x="216428" y="318257"/>
                  </a:lnTo>
                  <a:lnTo>
                    <a:pt x="208935" y="318257"/>
                  </a:lnTo>
                  <a:lnTo>
                    <a:pt x="201508" y="317263"/>
                  </a:lnTo>
                  <a:lnTo>
                    <a:pt x="194546" y="316799"/>
                  </a:lnTo>
                  <a:lnTo>
                    <a:pt x="135838" y="301345"/>
                  </a:lnTo>
                  <a:lnTo>
                    <a:pt x="94253" y="274282"/>
                  </a:lnTo>
                  <a:lnTo>
                    <a:pt x="66094" y="236702"/>
                  </a:lnTo>
                  <a:lnTo>
                    <a:pt x="50640" y="191215"/>
                  </a:lnTo>
                  <a:lnTo>
                    <a:pt x="46984" y="143648"/>
                  </a:lnTo>
                  <a:lnTo>
                    <a:pt x="48015" y="124542"/>
                  </a:lnTo>
                  <a:lnTo>
                    <a:pt x="49804" y="108692"/>
                  </a:lnTo>
                  <a:lnTo>
                    <a:pt x="51786" y="96982"/>
                  </a:lnTo>
                  <a:lnTo>
                    <a:pt x="52780" y="93004"/>
                  </a:lnTo>
                  <a:lnTo>
                    <a:pt x="48736" y="91016"/>
                  </a:lnTo>
                  <a:lnTo>
                    <a:pt x="28960" y="76775"/>
                  </a:lnTo>
                  <a:lnTo>
                    <a:pt x="16601" y="57531"/>
                  </a:lnTo>
                  <a:lnTo>
                    <a:pt x="10496" y="36137"/>
                  </a:lnTo>
                  <a:lnTo>
                    <a:pt x="9553" y="16903"/>
                  </a:lnTo>
                  <a:lnTo>
                    <a:pt x="9613" y="14451"/>
                  </a:lnTo>
                  <a:lnTo>
                    <a:pt x="9946" y="11932"/>
                  </a:lnTo>
                  <a:lnTo>
                    <a:pt x="29001" y="11932"/>
                  </a:lnTo>
                  <a:lnTo>
                    <a:pt x="29374" y="5966"/>
                  </a:lnTo>
                  <a:lnTo>
                    <a:pt x="20886" y="4507"/>
                  </a:lnTo>
                  <a:lnTo>
                    <a:pt x="994" y="0"/>
                  </a:lnTo>
                  <a:close/>
                </a:path>
                <a:path w="415925" h="328929">
                  <a:moveTo>
                    <a:pt x="408471" y="100959"/>
                  </a:moveTo>
                  <a:lnTo>
                    <a:pt x="398973" y="100959"/>
                  </a:lnTo>
                  <a:lnTo>
                    <a:pt x="399098" y="110881"/>
                  </a:lnTo>
                  <a:lnTo>
                    <a:pt x="399408" y="126655"/>
                  </a:lnTo>
                  <a:lnTo>
                    <a:pt x="399516" y="133740"/>
                  </a:lnTo>
                  <a:lnTo>
                    <a:pt x="394977" y="176786"/>
                  </a:lnTo>
                  <a:lnTo>
                    <a:pt x="380342" y="225687"/>
                  </a:lnTo>
                  <a:lnTo>
                    <a:pt x="350701" y="271523"/>
                  </a:lnTo>
                  <a:lnTo>
                    <a:pt x="298541" y="306913"/>
                  </a:lnTo>
                  <a:lnTo>
                    <a:pt x="228827" y="318788"/>
                  </a:lnTo>
                  <a:lnTo>
                    <a:pt x="292648" y="318788"/>
                  </a:lnTo>
                  <a:lnTo>
                    <a:pt x="332665" y="300401"/>
                  </a:lnTo>
                  <a:lnTo>
                    <a:pt x="388983" y="230285"/>
                  </a:lnTo>
                  <a:lnTo>
                    <a:pt x="404244" y="179024"/>
                  </a:lnTo>
                  <a:lnTo>
                    <a:pt x="409161" y="133740"/>
                  </a:lnTo>
                  <a:lnTo>
                    <a:pt x="408919" y="103478"/>
                  </a:lnTo>
                  <a:lnTo>
                    <a:pt x="408471" y="100959"/>
                  </a:lnTo>
                  <a:close/>
                </a:path>
                <a:path w="415925" h="328929">
                  <a:moveTo>
                    <a:pt x="61732" y="94993"/>
                  </a:moveTo>
                  <a:lnTo>
                    <a:pt x="60737" y="99965"/>
                  </a:lnTo>
                  <a:lnTo>
                    <a:pt x="57135" y="127982"/>
                  </a:lnTo>
                  <a:lnTo>
                    <a:pt x="56933" y="166354"/>
                  </a:lnTo>
                  <a:lnTo>
                    <a:pt x="64849" y="209200"/>
                  </a:lnTo>
                  <a:lnTo>
                    <a:pt x="85603" y="250642"/>
                  </a:lnTo>
                  <a:lnTo>
                    <a:pt x="118657" y="281566"/>
                  </a:lnTo>
                  <a:lnTo>
                    <a:pt x="163647" y="301353"/>
                  </a:lnTo>
                  <a:lnTo>
                    <a:pt x="202503" y="308314"/>
                  </a:lnTo>
                  <a:lnTo>
                    <a:pt x="228827" y="309308"/>
                  </a:lnTo>
                  <a:lnTo>
                    <a:pt x="263798" y="306592"/>
                  </a:lnTo>
                  <a:lnTo>
                    <a:pt x="289167" y="299895"/>
                  </a:lnTo>
                  <a:lnTo>
                    <a:pt x="220870" y="299895"/>
                  </a:lnTo>
                  <a:lnTo>
                    <a:pt x="216892" y="299365"/>
                  </a:lnTo>
                  <a:lnTo>
                    <a:pt x="209929" y="299365"/>
                  </a:lnTo>
                  <a:lnTo>
                    <a:pt x="203498" y="298370"/>
                  </a:lnTo>
                  <a:lnTo>
                    <a:pt x="196535" y="297906"/>
                  </a:lnTo>
                  <a:lnTo>
                    <a:pt x="143697" y="284164"/>
                  </a:lnTo>
                  <a:lnTo>
                    <a:pt x="107338" y="260515"/>
                  </a:lnTo>
                  <a:lnTo>
                    <a:pt x="74640" y="207459"/>
                  </a:lnTo>
                  <a:lnTo>
                    <a:pt x="66879" y="168533"/>
                  </a:lnTo>
                  <a:lnTo>
                    <a:pt x="66497" y="133492"/>
                  </a:lnTo>
                  <a:lnTo>
                    <a:pt x="66522" y="132609"/>
                  </a:lnTo>
                  <a:lnTo>
                    <a:pt x="69689" y="105467"/>
                  </a:lnTo>
                  <a:lnTo>
                    <a:pt x="71148" y="105467"/>
                  </a:lnTo>
                  <a:lnTo>
                    <a:pt x="96529" y="100823"/>
                  </a:lnTo>
                  <a:lnTo>
                    <a:pt x="105120" y="95987"/>
                  </a:lnTo>
                  <a:lnTo>
                    <a:pt x="69689" y="95987"/>
                  </a:lnTo>
                  <a:lnTo>
                    <a:pt x="68164" y="95523"/>
                  </a:lnTo>
                  <a:lnTo>
                    <a:pt x="66705" y="95523"/>
                  </a:lnTo>
                  <a:lnTo>
                    <a:pt x="61732" y="94993"/>
                  </a:lnTo>
                  <a:close/>
                </a:path>
                <a:path w="415925" h="328929">
                  <a:moveTo>
                    <a:pt x="407394" y="67151"/>
                  </a:moveTo>
                  <a:lnTo>
                    <a:pt x="398442" y="67151"/>
                  </a:lnTo>
                  <a:lnTo>
                    <a:pt x="397978" y="67682"/>
                  </a:lnTo>
                  <a:lnTo>
                    <a:pt x="397447" y="67682"/>
                  </a:lnTo>
                  <a:lnTo>
                    <a:pt x="383523" y="69140"/>
                  </a:lnTo>
                  <a:lnTo>
                    <a:pt x="374571" y="69670"/>
                  </a:lnTo>
                  <a:lnTo>
                    <a:pt x="367609" y="78089"/>
                  </a:lnTo>
                  <a:lnTo>
                    <a:pt x="368604" y="87038"/>
                  </a:lnTo>
                  <a:lnTo>
                    <a:pt x="369598" y="93535"/>
                  </a:lnTo>
                  <a:lnTo>
                    <a:pt x="373577" y="98506"/>
                  </a:lnTo>
                  <a:lnTo>
                    <a:pt x="379544" y="100495"/>
                  </a:lnTo>
                  <a:lnTo>
                    <a:pt x="380075" y="102948"/>
                  </a:lnTo>
                  <a:lnTo>
                    <a:pt x="375955" y="172710"/>
                  </a:lnTo>
                  <a:lnTo>
                    <a:pt x="362852" y="217471"/>
                  </a:lnTo>
                  <a:lnTo>
                    <a:pt x="336776" y="258596"/>
                  </a:lnTo>
                  <a:lnTo>
                    <a:pt x="290833" y="289487"/>
                  </a:lnTo>
                  <a:lnTo>
                    <a:pt x="228827" y="299895"/>
                  </a:lnTo>
                  <a:lnTo>
                    <a:pt x="289167" y="299895"/>
                  </a:lnTo>
                  <a:lnTo>
                    <a:pt x="344269" y="265557"/>
                  </a:lnTo>
                  <a:lnTo>
                    <a:pt x="371690" y="222142"/>
                  </a:lnTo>
                  <a:lnTo>
                    <a:pt x="385355" y="175179"/>
                  </a:lnTo>
                  <a:lnTo>
                    <a:pt x="389730" y="133740"/>
                  </a:lnTo>
                  <a:lnTo>
                    <a:pt x="389692" y="124542"/>
                  </a:lnTo>
                  <a:lnTo>
                    <a:pt x="389552" y="110881"/>
                  </a:lnTo>
                  <a:lnTo>
                    <a:pt x="389491" y="102484"/>
                  </a:lnTo>
                  <a:lnTo>
                    <a:pt x="398973" y="100959"/>
                  </a:lnTo>
                  <a:lnTo>
                    <a:pt x="408471" y="100959"/>
                  </a:lnTo>
                  <a:lnTo>
                    <a:pt x="408388" y="97512"/>
                  </a:lnTo>
                  <a:lnTo>
                    <a:pt x="409913" y="96518"/>
                  </a:lnTo>
                  <a:lnTo>
                    <a:pt x="410908" y="95523"/>
                  </a:lnTo>
                  <a:lnTo>
                    <a:pt x="411902" y="93999"/>
                  </a:lnTo>
                  <a:lnTo>
                    <a:pt x="413624" y="92010"/>
                  </a:lnTo>
                  <a:lnTo>
                    <a:pt x="381534" y="92010"/>
                  </a:lnTo>
                  <a:lnTo>
                    <a:pt x="378550" y="89027"/>
                  </a:lnTo>
                  <a:lnTo>
                    <a:pt x="378434" y="85049"/>
                  </a:lnTo>
                  <a:lnTo>
                    <a:pt x="378086" y="82066"/>
                  </a:lnTo>
                  <a:lnTo>
                    <a:pt x="380539" y="79083"/>
                  </a:lnTo>
                  <a:lnTo>
                    <a:pt x="398442" y="77095"/>
                  </a:lnTo>
                  <a:lnTo>
                    <a:pt x="414829" y="77095"/>
                  </a:lnTo>
                  <a:lnTo>
                    <a:pt x="414422" y="73648"/>
                  </a:lnTo>
                  <a:lnTo>
                    <a:pt x="407394" y="67151"/>
                  </a:lnTo>
                  <a:close/>
                </a:path>
                <a:path w="415925" h="328929">
                  <a:moveTo>
                    <a:pt x="151075" y="44281"/>
                  </a:moveTo>
                  <a:lnTo>
                    <a:pt x="129830" y="44281"/>
                  </a:lnTo>
                  <a:lnTo>
                    <a:pt x="138781" y="47264"/>
                  </a:lnTo>
                  <a:lnTo>
                    <a:pt x="137323" y="50247"/>
                  </a:lnTo>
                  <a:lnTo>
                    <a:pt x="126843" y="66427"/>
                  </a:lnTo>
                  <a:lnTo>
                    <a:pt x="112068" y="81147"/>
                  </a:lnTo>
                  <a:lnTo>
                    <a:pt x="93376" y="91851"/>
                  </a:lnTo>
                  <a:lnTo>
                    <a:pt x="71148" y="95987"/>
                  </a:lnTo>
                  <a:lnTo>
                    <a:pt x="105120" y="95987"/>
                  </a:lnTo>
                  <a:lnTo>
                    <a:pt x="117795" y="88853"/>
                  </a:lnTo>
                  <a:lnTo>
                    <a:pt x="134386" y="72495"/>
                  </a:lnTo>
                  <a:lnTo>
                    <a:pt x="145744" y="54689"/>
                  </a:lnTo>
                  <a:lnTo>
                    <a:pt x="147269" y="51242"/>
                  </a:lnTo>
                  <a:lnTo>
                    <a:pt x="151075" y="44281"/>
                  </a:lnTo>
                  <a:close/>
                </a:path>
                <a:path w="415925" h="328929">
                  <a:moveTo>
                    <a:pt x="414829" y="77095"/>
                  </a:moveTo>
                  <a:lnTo>
                    <a:pt x="402421" y="77095"/>
                  </a:lnTo>
                  <a:lnTo>
                    <a:pt x="405404" y="79614"/>
                  </a:lnTo>
                  <a:lnTo>
                    <a:pt x="405935" y="83061"/>
                  </a:lnTo>
                  <a:lnTo>
                    <a:pt x="405935" y="86574"/>
                  </a:lnTo>
                  <a:lnTo>
                    <a:pt x="403415" y="90021"/>
                  </a:lnTo>
                  <a:lnTo>
                    <a:pt x="399967" y="90552"/>
                  </a:lnTo>
                  <a:lnTo>
                    <a:pt x="385512" y="92010"/>
                  </a:lnTo>
                  <a:lnTo>
                    <a:pt x="413624" y="92010"/>
                  </a:lnTo>
                  <a:lnTo>
                    <a:pt x="414886" y="90552"/>
                  </a:lnTo>
                  <a:lnTo>
                    <a:pt x="415765" y="87038"/>
                  </a:lnTo>
                  <a:lnTo>
                    <a:pt x="415724" y="85049"/>
                  </a:lnTo>
                  <a:lnTo>
                    <a:pt x="414829" y="77095"/>
                  </a:lnTo>
                  <a:close/>
                </a:path>
                <a:path w="415925" h="328929">
                  <a:moveTo>
                    <a:pt x="29001" y="11932"/>
                  </a:moveTo>
                  <a:lnTo>
                    <a:pt x="9946" y="11932"/>
                  </a:lnTo>
                  <a:lnTo>
                    <a:pt x="18897" y="13920"/>
                  </a:lnTo>
                  <a:lnTo>
                    <a:pt x="18911" y="16903"/>
                  </a:lnTo>
                  <a:lnTo>
                    <a:pt x="35420" y="70199"/>
                  </a:lnTo>
                  <a:lnTo>
                    <a:pt x="59212" y="85049"/>
                  </a:lnTo>
                  <a:lnTo>
                    <a:pt x="60737" y="85580"/>
                  </a:lnTo>
                  <a:lnTo>
                    <a:pt x="61732" y="85580"/>
                  </a:lnTo>
                  <a:lnTo>
                    <a:pt x="63191" y="86044"/>
                  </a:lnTo>
                  <a:lnTo>
                    <a:pt x="64716" y="86044"/>
                  </a:lnTo>
                  <a:lnTo>
                    <a:pt x="66705" y="86574"/>
                  </a:lnTo>
                  <a:lnTo>
                    <a:pt x="71678" y="86574"/>
                  </a:lnTo>
                  <a:lnTo>
                    <a:pt x="93887" y="81675"/>
                  </a:lnTo>
                  <a:lnTo>
                    <a:pt x="101246" y="76631"/>
                  </a:lnTo>
                  <a:lnTo>
                    <a:pt x="65710" y="76631"/>
                  </a:lnTo>
                  <a:lnTo>
                    <a:pt x="64716" y="76100"/>
                  </a:lnTo>
                  <a:lnTo>
                    <a:pt x="62196" y="76100"/>
                  </a:lnTo>
                  <a:lnTo>
                    <a:pt x="61732" y="75636"/>
                  </a:lnTo>
                  <a:lnTo>
                    <a:pt x="61201" y="75636"/>
                  </a:lnTo>
                  <a:lnTo>
                    <a:pt x="42429" y="63159"/>
                  </a:lnTo>
                  <a:lnTo>
                    <a:pt x="32714" y="46071"/>
                  </a:lnTo>
                  <a:lnTo>
                    <a:pt x="29153" y="29082"/>
                  </a:lnTo>
                  <a:lnTo>
                    <a:pt x="28843" y="16903"/>
                  </a:lnTo>
                  <a:lnTo>
                    <a:pt x="28876" y="13920"/>
                  </a:lnTo>
                  <a:lnTo>
                    <a:pt x="29001" y="11932"/>
                  </a:lnTo>
                  <a:close/>
                </a:path>
                <a:path w="415925" h="328929">
                  <a:moveTo>
                    <a:pt x="124857" y="32349"/>
                  </a:moveTo>
                  <a:lnTo>
                    <a:pt x="121409" y="39309"/>
                  </a:lnTo>
                  <a:lnTo>
                    <a:pt x="119884" y="41762"/>
                  </a:lnTo>
                  <a:lnTo>
                    <a:pt x="114589" y="50790"/>
                  </a:lnTo>
                  <a:lnTo>
                    <a:pt x="104732" y="62378"/>
                  </a:lnTo>
                  <a:lnTo>
                    <a:pt x="90400" y="72376"/>
                  </a:lnTo>
                  <a:lnTo>
                    <a:pt x="71678" y="76631"/>
                  </a:lnTo>
                  <a:lnTo>
                    <a:pt x="101246" y="76631"/>
                  </a:lnTo>
                  <a:lnTo>
                    <a:pt x="110700" y="70151"/>
                  </a:lnTo>
                  <a:lnTo>
                    <a:pt x="122291" y="56762"/>
                  </a:lnTo>
                  <a:lnTo>
                    <a:pt x="128835" y="46270"/>
                  </a:lnTo>
                  <a:lnTo>
                    <a:pt x="129830" y="44281"/>
                  </a:lnTo>
                  <a:lnTo>
                    <a:pt x="151075" y="44281"/>
                  </a:lnTo>
                  <a:lnTo>
                    <a:pt x="152706" y="41298"/>
                  </a:lnTo>
                  <a:lnTo>
                    <a:pt x="141765" y="37785"/>
                  </a:lnTo>
                  <a:lnTo>
                    <a:pt x="132814" y="34802"/>
                  </a:lnTo>
                  <a:lnTo>
                    <a:pt x="124857" y="3234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1449" y="3634563"/>
              <a:ext cx="162652" cy="3639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73337" y="3234238"/>
              <a:ext cx="159668" cy="3287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0145" y="3796177"/>
              <a:ext cx="247725" cy="1113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723092" y="3754349"/>
              <a:ext cx="124460" cy="302895"/>
            </a:xfrm>
            <a:custGeom>
              <a:avLst/>
              <a:gdLst/>
              <a:ahLst/>
              <a:cxnLst/>
              <a:rect l="l" t="t" r="r" b="b"/>
              <a:pathLst>
                <a:path w="124460" h="302895">
                  <a:moveTo>
                    <a:pt x="66175" y="0"/>
                  </a:moveTo>
                  <a:lnTo>
                    <a:pt x="0" y="289951"/>
                  </a:lnTo>
                  <a:lnTo>
                    <a:pt x="57753" y="302878"/>
                  </a:lnTo>
                  <a:lnTo>
                    <a:pt x="60373" y="291410"/>
                  </a:lnTo>
                  <a:lnTo>
                    <a:pt x="50261" y="291410"/>
                  </a:lnTo>
                  <a:lnTo>
                    <a:pt x="11471" y="282461"/>
                  </a:lnTo>
                  <a:lnTo>
                    <a:pt x="73667" y="11998"/>
                  </a:lnTo>
                  <a:lnTo>
                    <a:pt x="117610" y="11998"/>
                  </a:lnTo>
                  <a:lnTo>
                    <a:pt x="66175" y="0"/>
                  </a:lnTo>
                  <a:close/>
                </a:path>
                <a:path w="124460" h="302895">
                  <a:moveTo>
                    <a:pt x="117610" y="11998"/>
                  </a:moveTo>
                  <a:lnTo>
                    <a:pt x="73667" y="11998"/>
                  </a:lnTo>
                  <a:lnTo>
                    <a:pt x="112457" y="20947"/>
                  </a:lnTo>
                  <a:lnTo>
                    <a:pt x="50261" y="291410"/>
                  </a:lnTo>
                  <a:lnTo>
                    <a:pt x="60373" y="291410"/>
                  </a:lnTo>
                  <a:lnTo>
                    <a:pt x="123862" y="13456"/>
                  </a:lnTo>
                  <a:lnTo>
                    <a:pt x="117610" y="1199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26606" y="3767342"/>
              <a:ext cx="114911" cy="2784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27604" y="3013633"/>
              <a:ext cx="989965" cy="1085850"/>
            </a:xfrm>
            <a:custGeom>
              <a:avLst/>
              <a:gdLst/>
              <a:ahLst/>
              <a:cxnLst/>
              <a:rect l="l" t="t" r="r" b="b"/>
              <a:pathLst>
                <a:path w="989964" h="1085850">
                  <a:moveTo>
                    <a:pt x="140055" y="849909"/>
                  </a:moveTo>
                  <a:lnTo>
                    <a:pt x="137236" y="808824"/>
                  </a:lnTo>
                  <a:lnTo>
                    <a:pt x="130289" y="783209"/>
                  </a:lnTo>
                  <a:lnTo>
                    <a:pt x="130289" y="850963"/>
                  </a:lnTo>
                  <a:lnTo>
                    <a:pt x="125323" y="889406"/>
                  </a:lnTo>
                  <a:lnTo>
                    <a:pt x="114109" y="923709"/>
                  </a:lnTo>
                  <a:lnTo>
                    <a:pt x="97167" y="955255"/>
                  </a:lnTo>
                  <a:lnTo>
                    <a:pt x="74917" y="983335"/>
                  </a:lnTo>
                  <a:lnTo>
                    <a:pt x="47739" y="1007275"/>
                  </a:lnTo>
                  <a:lnTo>
                    <a:pt x="43332" y="1000925"/>
                  </a:lnTo>
                  <a:lnTo>
                    <a:pt x="67106" y="980998"/>
                  </a:lnTo>
                  <a:lnTo>
                    <a:pt x="89827" y="953376"/>
                  </a:lnTo>
                  <a:lnTo>
                    <a:pt x="107048" y="922121"/>
                  </a:lnTo>
                  <a:lnTo>
                    <a:pt x="118351" y="887945"/>
                  </a:lnTo>
                  <a:lnTo>
                    <a:pt x="123151" y="849782"/>
                  </a:lnTo>
                  <a:lnTo>
                    <a:pt x="120434" y="811923"/>
                  </a:lnTo>
                  <a:lnTo>
                    <a:pt x="113309" y="786028"/>
                  </a:lnTo>
                  <a:lnTo>
                    <a:pt x="113309" y="849414"/>
                  </a:lnTo>
                  <a:lnTo>
                    <a:pt x="108407" y="885431"/>
                  </a:lnTo>
                  <a:lnTo>
                    <a:pt x="97878" y="918083"/>
                  </a:lnTo>
                  <a:lnTo>
                    <a:pt x="81559" y="947737"/>
                  </a:lnTo>
                  <a:lnTo>
                    <a:pt x="60020" y="973848"/>
                  </a:lnTo>
                  <a:lnTo>
                    <a:pt x="37617" y="992682"/>
                  </a:lnTo>
                  <a:lnTo>
                    <a:pt x="12928" y="957021"/>
                  </a:lnTo>
                  <a:lnTo>
                    <a:pt x="27609" y="939596"/>
                  </a:lnTo>
                  <a:lnTo>
                    <a:pt x="40093" y="919632"/>
                  </a:lnTo>
                  <a:lnTo>
                    <a:pt x="50076" y="897610"/>
                  </a:lnTo>
                  <a:lnTo>
                    <a:pt x="57226" y="874026"/>
                  </a:lnTo>
                  <a:lnTo>
                    <a:pt x="61328" y="847344"/>
                  </a:lnTo>
                  <a:lnTo>
                    <a:pt x="61696" y="821309"/>
                  </a:lnTo>
                  <a:lnTo>
                    <a:pt x="58343" y="796391"/>
                  </a:lnTo>
                  <a:lnTo>
                    <a:pt x="51257" y="773074"/>
                  </a:lnTo>
                  <a:lnTo>
                    <a:pt x="87210" y="750519"/>
                  </a:lnTo>
                  <a:lnTo>
                    <a:pt x="101434" y="778878"/>
                  </a:lnTo>
                  <a:lnTo>
                    <a:pt x="110909" y="813587"/>
                  </a:lnTo>
                  <a:lnTo>
                    <a:pt x="113309" y="849414"/>
                  </a:lnTo>
                  <a:lnTo>
                    <a:pt x="113309" y="786028"/>
                  </a:lnTo>
                  <a:lnTo>
                    <a:pt x="110350" y="775271"/>
                  </a:lnTo>
                  <a:lnTo>
                    <a:pt x="95364" y="745401"/>
                  </a:lnTo>
                  <a:lnTo>
                    <a:pt x="101981" y="741248"/>
                  </a:lnTo>
                  <a:lnTo>
                    <a:pt x="118567" y="776084"/>
                  </a:lnTo>
                  <a:lnTo>
                    <a:pt x="128016" y="812914"/>
                  </a:lnTo>
                  <a:lnTo>
                    <a:pt x="130289" y="850963"/>
                  </a:lnTo>
                  <a:lnTo>
                    <a:pt x="130289" y="783209"/>
                  </a:lnTo>
                  <a:lnTo>
                    <a:pt x="126466" y="769099"/>
                  </a:lnTo>
                  <a:lnTo>
                    <a:pt x="112649" y="741248"/>
                  </a:lnTo>
                  <a:lnTo>
                    <a:pt x="107950" y="731774"/>
                  </a:lnTo>
                  <a:lnTo>
                    <a:pt x="104965" y="727798"/>
                  </a:lnTo>
                  <a:lnTo>
                    <a:pt x="38785" y="769099"/>
                  </a:lnTo>
                  <a:lnTo>
                    <a:pt x="40309" y="773074"/>
                  </a:lnTo>
                  <a:lnTo>
                    <a:pt x="48044" y="795718"/>
                  </a:lnTo>
                  <a:lnTo>
                    <a:pt x="51854" y="820051"/>
                  </a:lnTo>
                  <a:lnTo>
                    <a:pt x="51752" y="845502"/>
                  </a:lnTo>
                  <a:lnTo>
                    <a:pt x="47739" y="871512"/>
                  </a:lnTo>
                  <a:lnTo>
                    <a:pt x="30607" y="916774"/>
                  </a:lnTo>
                  <a:lnTo>
                    <a:pt x="2984" y="953046"/>
                  </a:lnTo>
                  <a:lnTo>
                    <a:pt x="0" y="955573"/>
                  </a:lnTo>
                  <a:lnTo>
                    <a:pt x="45288" y="1020724"/>
                  </a:lnTo>
                  <a:lnTo>
                    <a:pt x="79184" y="992886"/>
                  </a:lnTo>
                  <a:lnTo>
                    <a:pt x="103771" y="962837"/>
                  </a:lnTo>
                  <a:lnTo>
                    <a:pt x="122478" y="928763"/>
                  </a:lnTo>
                  <a:lnTo>
                    <a:pt x="134797" y="891400"/>
                  </a:lnTo>
                  <a:lnTo>
                    <a:pt x="140055" y="849909"/>
                  </a:lnTo>
                  <a:close/>
                </a:path>
                <a:path w="989964" h="1085850">
                  <a:moveTo>
                    <a:pt x="299999" y="778294"/>
                  </a:moveTo>
                  <a:lnTo>
                    <a:pt x="299453" y="770978"/>
                  </a:lnTo>
                  <a:lnTo>
                    <a:pt x="297421" y="763841"/>
                  </a:lnTo>
                  <a:lnTo>
                    <a:pt x="294005" y="757161"/>
                  </a:lnTo>
                  <a:lnTo>
                    <a:pt x="291020" y="753160"/>
                  </a:lnTo>
                  <a:lnTo>
                    <a:pt x="291020" y="776058"/>
                  </a:lnTo>
                  <a:lnTo>
                    <a:pt x="289496" y="783539"/>
                  </a:lnTo>
                  <a:lnTo>
                    <a:pt x="228828" y="1048042"/>
                  </a:lnTo>
                  <a:lnTo>
                    <a:pt x="227304" y="1055001"/>
                  </a:lnTo>
                  <a:lnTo>
                    <a:pt x="222859" y="1061504"/>
                  </a:lnTo>
                  <a:lnTo>
                    <a:pt x="216357" y="1065479"/>
                  </a:lnTo>
                  <a:lnTo>
                    <a:pt x="210388" y="1069454"/>
                  </a:lnTo>
                  <a:lnTo>
                    <a:pt x="202971" y="1070444"/>
                  </a:lnTo>
                  <a:lnTo>
                    <a:pt x="195478" y="1068920"/>
                  </a:lnTo>
                  <a:lnTo>
                    <a:pt x="191071" y="1067866"/>
                  </a:lnTo>
                  <a:lnTo>
                    <a:pt x="264045" y="749109"/>
                  </a:lnTo>
                  <a:lnTo>
                    <a:pt x="268605" y="750201"/>
                  </a:lnTo>
                  <a:lnTo>
                    <a:pt x="275577" y="751725"/>
                  </a:lnTo>
                  <a:lnTo>
                    <a:pt x="282067" y="756170"/>
                  </a:lnTo>
                  <a:lnTo>
                    <a:pt x="286054" y="762660"/>
                  </a:lnTo>
                  <a:lnTo>
                    <a:pt x="290029" y="768629"/>
                  </a:lnTo>
                  <a:lnTo>
                    <a:pt x="291020" y="776058"/>
                  </a:lnTo>
                  <a:lnTo>
                    <a:pt x="291020" y="753160"/>
                  </a:lnTo>
                  <a:lnTo>
                    <a:pt x="254622" y="736879"/>
                  </a:lnTo>
                  <a:lnTo>
                    <a:pt x="254622" y="746836"/>
                  </a:lnTo>
                  <a:lnTo>
                    <a:pt x="181660" y="1065580"/>
                  </a:lnTo>
                  <a:lnTo>
                    <a:pt x="177101" y="1064475"/>
                  </a:lnTo>
                  <a:lnTo>
                    <a:pt x="169608" y="1062951"/>
                  </a:lnTo>
                  <a:lnTo>
                    <a:pt x="163639" y="1058519"/>
                  </a:lnTo>
                  <a:lnTo>
                    <a:pt x="159664" y="1052550"/>
                  </a:lnTo>
                  <a:lnTo>
                    <a:pt x="155689" y="1046048"/>
                  </a:lnTo>
                  <a:lnTo>
                    <a:pt x="154698" y="1038631"/>
                  </a:lnTo>
                  <a:lnTo>
                    <a:pt x="156222" y="1031138"/>
                  </a:lnTo>
                  <a:lnTo>
                    <a:pt x="216357" y="766635"/>
                  </a:lnTo>
                  <a:lnTo>
                    <a:pt x="243751" y="745223"/>
                  </a:lnTo>
                  <a:lnTo>
                    <a:pt x="247726" y="745223"/>
                  </a:lnTo>
                  <a:lnTo>
                    <a:pt x="250177" y="745756"/>
                  </a:lnTo>
                  <a:lnTo>
                    <a:pt x="254622" y="746836"/>
                  </a:lnTo>
                  <a:lnTo>
                    <a:pt x="254622" y="736879"/>
                  </a:lnTo>
                  <a:lnTo>
                    <a:pt x="252171" y="736282"/>
                  </a:lnTo>
                  <a:lnTo>
                    <a:pt x="237210" y="735939"/>
                  </a:lnTo>
                  <a:lnTo>
                    <a:pt x="223786" y="741121"/>
                  </a:lnTo>
                  <a:lnTo>
                    <a:pt x="213245" y="750976"/>
                  </a:lnTo>
                  <a:lnTo>
                    <a:pt x="206946" y="764654"/>
                  </a:lnTo>
                  <a:lnTo>
                    <a:pt x="146735" y="1029144"/>
                  </a:lnTo>
                  <a:lnTo>
                    <a:pt x="145707" y="1036586"/>
                  </a:lnTo>
                  <a:lnTo>
                    <a:pt x="146202" y="1043876"/>
                  </a:lnTo>
                  <a:lnTo>
                    <a:pt x="175120" y="1073899"/>
                  </a:lnTo>
                  <a:lnTo>
                    <a:pt x="198983" y="1079398"/>
                  </a:lnTo>
                  <a:lnTo>
                    <a:pt x="208927" y="1079398"/>
                  </a:lnTo>
                  <a:lnTo>
                    <a:pt x="215900" y="1077404"/>
                  </a:lnTo>
                  <a:lnTo>
                    <a:pt x="221869" y="1073429"/>
                  </a:lnTo>
                  <a:lnTo>
                    <a:pt x="225856" y="1070444"/>
                  </a:lnTo>
                  <a:lnTo>
                    <a:pt x="227698" y="1069073"/>
                  </a:lnTo>
                  <a:lnTo>
                    <a:pt x="232460" y="1063599"/>
                  </a:lnTo>
                  <a:lnTo>
                    <a:pt x="236029" y="1057186"/>
                  </a:lnTo>
                  <a:lnTo>
                    <a:pt x="238239" y="1050036"/>
                  </a:lnTo>
                  <a:lnTo>
                    <a:pt x="298983" y="785533"/>
                  </a:lnTo>
                  <a:lnTo>
                    <a:pt x="299999" y="778294"/>
                  </a:lnTo>
                  <a:close/>
                </a:path>
                <a:path w="989964" h="1085850">
                  <a:moveTo>
                    <a:pt x="633234" y="43180"/>
                  </a:moveTo>
                  <a:lnTo>
                    <a:pt x="629793" y="39370"/>
                  </a:lnTo>
                  <a:lnTo>
                    <a:pt x="626808" y="35560"/>
                  </a:lnTo>
                  <a:lnTo>
                    <a:pt x="622757" y="33693"/>
                  </a:lnTo>
                  <a:lnTo>
                    <a:pt x="622757" y="45720"/>
                  </a:lnTo>
                  <a:lnTo>
                    <a:pt x="622757" y="48260"/>
                  </a:lnTo>
                  <a:lnTo>
                    <a:pt x="622300" y="49530"/>
                  </a:lnTo>
                  <a:lnTo>
                    <a:pt x="622300" y="52070"/>
                  </a:lnTo>
                  <a:lnTo>
                    <a:pt x="621766" y="53340"/>
                  </a:lnTo>
                  <a:lnTo>
                    <a:pt x="621766" y="55880"/>
                  </a:lnTo>
                  <a:lnTo>
                    <a:pt x="592455" y="78740"/>
                  </a:lnTo>
                  <a:lnTo>
                    <a:pt x="552678" y="91440"/>
                  </a:lnTo>
                  <a:lnTo>
                    <a:pt x="544715" y="92710"/>
                  </a:lnTo>
                  <a:lnTo>
                    <a:pt x="537756" y="95250"/>
                  </a:lnTo>
                  <a:lnTo>
                    <a:pt x="483184" y="114300"/>
                  </a:lnTo>
                  <a:lnTo>
                    <a:pt x="437235" y="134620"/>
                  </a:lnTo>
                  <a:lnTo>
                    <a:pt x="387019" y="168910"/>
                  </a:lnTo>
                  <a:lnTo>
                    <a:pt x="373570" y="179070"/>
                  </a:lnTo>
                  <a:lnTo>
                    <a:pt x="373049" y="176530"/>
                  </a:lnTo>
                  <a:lnTo>
                    <a:pt x="372579" y="176530"/>
                  </a:lnTo>
                  <a:lnTo>
                    <a:pt x="372579" y="175260"/>
                  </a:lnTo>
                  <a:lnTo>
                    <a:pt x="373049" y="171450"/>
                  </a:lnTo>
                  <a:lnTo>
                    <a:pt x="374573" y="167640"/>
                  </a:lnTo>
                  <a:lnTo>
                    <a:pt x="375564" y="166370"/>
                  </a:lnTo>
                  <a:lnTo>
                    <a:pt x="379018" y="161290"/>
                  </a:lnTo>
                  <a:lnTo>
                    <a:pt x="373049" y="160020"/>
                  </a:lnTo>
                  <a:lnTo>
                    <a:pt x="366077" y="157480"/>
                  </a:lnTo>
                  <a:lnTo>
                    <a:pt x="359117" y="156210"/>
                  </a:lnTo>
                  <a:lnTo>
                    <a:pt x="357136" y="154940"/>
                  </a:lnTo>
                  <a:lnTo>
                    <a:pt x="354672" y="153670"/>
                  </a:lnTo>
                  <a:lnTo>
                    <a:pt x="347713" y="146050"/>
                  </a:lnTo>
                  <a:lnTo>
                    <a:pt x="341744" y="140970"/>
                  </a:lnTo>
                  <a:lnTo>
                    <a:pt x="332790" y="135890"/>
                  </a:lnTo>
                  <a:lnTo>
                    <a:pt x="322376" y="132080"/>
                  </a:lnTo>
                  <a:lnTo>
                    <a:pt x="313258" y="128270"/>
                  </a:lnTo>
                  <a:lnTo>
                    <a:pt x="305079" y="127000"/>
                  </a:lnTo>
                  <a:lnTo>
                    <a:pt x="291020" y="127000"/>
                  </a:lnTo>
                  <a:lnTo>
                    <a:pt x="290487" y="125730"/>
                  </a:lnTo>
                  <a:lnTo>
                    <a:pt x="290029" y="125730"/>
                  </a:lnTo>
                  <a:lnTo>
                    <a:pt x="280860" y="129540"/>
                  </a:lnTo>
                  <a:lnTo>
                    <a:pt x="274586" y="135890"/>
                  </a:lnTo>
                  <a:lnTo>
                    <a:pt x="270573" y="143510"/>
                  </a:lnTo>
                  <a:lnTo>
                    <a:pt x="268147" y="151130"/>
                  </a:lnTo>
                  <a:lnTo>
                    <a:pt x="267614" y="151130"/>
                  </a:lnTo>
                  <a:lnTo>
                    <a:pt x="265163" y="158750"/>
                  </a:lnTo>
                  <a:lnTo>
                    <a:pt x="259130" y="167640"/>
                  </a:lnTo>
                  <a:lnTo>
                    <a:pt x="255676" y="168910"/>
                  </a:lnTo>
                  <a:lnTo>
                    <a:pt x="253695" y="168910"/>
                  </a:lnTo>
                  <a:lnTo>
                    <a:pt x="252691" y="170180"/>
                  </a:lnTo>
                  <a:lnTo>
                    <a:pt x="228130" y="116840"/>
                  </a:lnTo>
                  <a:lnTo>
                    <a:pt x="221437" y="83820"/>
                  </a:lnTo>
                  <a:lnTo>
                    <a:pt x="223202" y="69850"/>
                  </a:lnTo>
                  <a:lnTo>
                    <a:pt x="227037" y="57150"/>
                  </a:lnTo>
                  <a:lnTo>
                    <a:pt x="231813" y="48260"/>
                  </a:lnTo>
                  <a:lnTo>
                    <a:pt x="232270" y="48260"/>
                  </a:lnTo>
                  <a:lnTo>
                    <a:pt x="233794" y="46990"/>
                  </a:lnTo>
                  <a:lnTo>
                    <a:pt x="237782" y="45720"/>
                  </a:lnTo>
                  <a:lnTo>
                    <a:pt x="241757" y="45720"/>
                  </a:lnTo>
                  <a:lnTo>
                    <a:pt x="239229" y="25400"/>
                  </a:lnTo>
                  <a:lnTo>
                    <a:pt x="247726" y="24130"/>
                  </a:lnTo>
                  <a:lnTo>
                    <a:pt x="249707" y="45720"/>
                  </a:lnTo>
                  <a:lnTo>
                    <a:pt x="263169" y="44450"/>
                  </a:lnTo>
                  <a:lnTo>
                    <a:pt x="272122" y="44450"/>
                  </a:lnTo>
                  <a:lnTo>
                    <a:pt x="277101" y="43180"/>
                  </a:lnTo>
                  <a:lnTo>
                    <a:pt x="282067" y="43180"/>
                  </a:lnTo>
                  <a:lnTo>
                    <a:pt x="281635" y="34290"/>
                  </a:lnTo>
                  <a:lnTo>
                    <a:pt x="281076" y="22860"/>
                  </a:lnTo>
                  <a:lnTo>
                    <a:pt x="289039" y="22860"/>
                  </a:lnTo>
                  <a:lnTo>
                    <a:pt x="290029" y="43180"/>
                  </a:lnTo>
                  <a:lnTo>
                    <a:pt x="299974" y="43180"/>
                  </a:lnTo>
                  <a:lnTo>
                    <a:pt x="305409" y="41910"/>
                  </a:lnTo>
                  <a:lnTo>
                    <a:pt x="311378" y="41910"/>
                  </a:lnTo>
                  <a:lnTo>
                    <a:pt x="315887" y="40640"/>
                  </a:lnTo>
                  <a:lnTo>
                    <a:pt x="315353" y="33020"/>
                  </a:lnTo>
                  <a:lnTo>
                    <a:pt x="314363" y="19050"/>
                  </a:lnTo>
                  <a:lnTo>
                    <a:pt x="322846" y="19050"/>
                  </a:lnTo>
                  <a:lnTo>
                    <a:pt x="323850" y="40640"/>
                  </a:lnTo>
                  <a:lnTo>
                    <a:pt x="328815" y="39370"/>
                  </a:lnTo>
                  <a:lnTo>
                    <a:pt x="339763" y="39370"/>
                  </a:lnTo>
                  <a:lnTo>
                    <a:pt x="345198" y="38100"/>
                  </a:lnTo>
                  <a:lnTo>
                    <a:pt x="368757" y="35560"/>
                  </a:lnTo>
                  <a:lnTo>
                    <a:pt x="392544" y="34290"/>
                  </a:lnTo>
                  <a:lnTo>
                    <a:pt x="416801" y="31750"/>
                  </a:lnTo>
                  <a:lnTo>
                    <a:pt x="446709" y="31750"/>
                  </a:lnTo>
                  <a:lnTo>
                    <a:pt x="446620" y="30480"/>
                  </a:lnTo>
                  <a:lnTo>
                    <a:pt x="445185" y="11430"/>
                  </a:lnTo>
                  <a:lnTo>
                    <a:pt x="453669" y="11430"/>
                  </a:lnTo>
                  <a:lnTo>
                    <a:pt x="454672" y="30480"/>
                  </a:lnTo>
                  <a:lnTo>
                    <a:pt x="496912" y="30480"/>
                  </a:lnTo>
                  <a:lnTo>
                    <a:pt x="496125" y="20320"/>
                  </a:lnTo>
                  <a:lnTo>
                    <a:pt x="495452" y="11430"/>
                  </a:lnTo>
                  <a:lnTo>
                    <a:pt x="503872" y="10160"/>
                  </a:lnTo>
                  <a:lnTo>
                    <a:pt x="504926" y="30480"/>
                  </a:lnTo>
                  <a:lnTo>
                    <a:pt x="534695" y="30480"/>
                  </a:lnTo>
                  <a:lnTo>
                    <a:pt x="543140" y="31750"/>
                  </a:lnTo>
                  <a:lnTo>
                    <a:pt x="552678" y="33020"/>
                  </a:lnTo>
                  <a:lnTo>
                    <a:pt x="557644" y="33020"/>
                  </a:lnTo>
                  <a:lnTo>
                    <a:pt x="558622" y="22860"/>
                  </a:lnTo>
                  <a:lnTo>
                    <a:pt x="559104" y="17780"/>
                  </a:lnTo>
                  <a:lnTo>
                    <a:pt x="564603" y="19050"/>
                  </a:lnTo>
                  <a:lnTo>
                    <a:pt x="562622" y="34290"/>
                  </a:lnTo>
                  <a:lnTo>
                    <a:pt x="594906" y="39370"/>
                  </a:lnTo>
                  <a:lnTo>
                    <a:pt x="595706" y="29210"/>
                  </a:lnTo>
                  <a:lnTo>
                    <a:pt x="595909" y="26670"/>
                  </a:lnTo>
                  <a:lnTo>
                    <a:pt x="601408" y="27940"/>
                  </a:lnTo>
                  <a:lnTo>
                    <a:pt x="599884" y="40640"/>
                  </a:lnTo>
                  <a:lnTo>
                    <a:pt x="604393" y="40640"/>
                  </a:lnTo>
                  <a:lnTo>
                    <a:pt x="606844" y="41910"/>
                  </a:lnTo>
                  <a:lnTo>
                    <a:pt x="611352" y="41910"/>
                  </a:lnTo>
                  <a:lnTo>
                    <a:pt x="619772" y="43180"/>
                  </a:lnTo>
                  <a:lnTo>
                    <a:pt x="621766" y="44450"/>
                  </a:lnTo>
                  <a:lnTo>
                    <a:pt x="622300" y="45720"/>
                  </a:lnTo>
                  <a:lnTo>
                    <a:pt x="622757" y="45720"/>
                  </a:lnTo>
                  <a:lnTo>
                    <a:pt x="622757" y="33693"/>
                  </a:lnTo>
                  <a:lnTo>
                    <a:pt x="621296" y="33020"/>
                  </a:lnTo>
                  <a:lnTo>
                    <a:pt x="611822" y="31750"/>
                  </a:lnTo>
                  <a:lnTo>
                    <a:pt x="610819" y="31750"/>
                  </a:lnTo>
                  <a:lnTo>
                    <a:pt x="611352" y="27940"/>
                  </a:lnTo>
                  <a:lnTo>
                    <a:pt x="611352" y="26670"/>
                  </a:lnTo>
                  <a:lnTo>
                    <a:pt x="611352" y="25400"/>
                  </a:lnTo>
                  <a:lnTo>
                    <a:pt x="610819" y="22860"/>
                  </a:lnTo>
                  <a:lnTo>
                    <a:pt x="609371" y="21590"/>
                  </a:lnTo>
                  <a:lnTo>
                    <a:pt x="607834" y="19050"/>
                  </a:lnTo>
                  <a:lnTo>
                    <a:pt x="605383" y="17780"/>
                  </a:lnTo>
                  <a:lnTo>
                    <a:pt x="597433" y="17780"/>
                  </a:lnTo>
                  <a:lnTo>
                    <a:pt x="594906" y="16510"/>
                  </a:lnTo>
                  <a:lnTo>
                    <a:pt x="592455" y="17780"/>
                  </a:lnTo>
                  <a:lnTo>
                    <a:pt x="588479" y="20320"/>
                  </a:lnTo>
                  <a:lnTo>
                    <a:pt x="586955" y="22860"/>
                  </a:lnTo>
                  <a:lnTo>
                    <a:pt x="586486" y="25400"/>
                  </a:lnTo>
                  <a:lnTo>
                    <a:pt x="586486" y="29210"/>
                  </a:lnTo>
                  <a:lnTo>
                    <a:pt x="573557" y="26670"/>
                  </a:lnTo>
                  <a:lnTo>
                    <a:pt x="574548" y="20320"/>
                  </a:lnTo>
                  <a:lnTo>
                    <a:pt x="574789" y="17780"/>
                  </a:lnTo>
                  <a:lnTo>
                    <a:pt x="575017" y="15240"/>
                  </a:lnTo>
                  <a:lnTo>
                    <a:pt x="571042" y="10160"/>
                  </a:lnTo>
                  <a:lnTo>
                    <a:pt x="560095" y="8890"/>
                  </a:lnTo>
                  <a:lnTo>
                    <a:pt x="555129" y="8890"/>
                  </a:lnTo>
                  <a:lnTo>
                    <a:pt x="553135" y="10160"/>
                  </a:lnTo>
                  <a:lnTo>
                    <a:pt x="550151" y="13970"/>
                  </a:lnTo>
                  <a:lnTo>
                    <a:pt x="549694" y="16510"/>
                  </a:lnTo>
                  <a:lnTo>
                    <a:pt x="549160" y="22860"/>
                  </a:lnTo>
                  <a:lnTo>
                    <a:pt x="540740" y="21590"/>
                  </a:lnTo>
                  <a:lnTo>
                    <a:pt x="533247" y="20320"/>
                  </a:lnTo>
                  <a:lnTo>
                    <a:pt x="514350" y="20320"/>
                  </a:lnTo>
                  <a:lnTo>
                    <a:pt x="513880" y="10160"/>
                  </a:lnTo>
                  <a:lnTo>
                    <a:pt x="513346" y="5080"/>
                  </a:lnTo>
                  <a:lnTo>
                    <a:pt x="508381" y="0"/>
                  </a:lnTo>
                  <a:lnTo>
                    <a:pt x="503872" y="1270"/>
                  </a:lnTo>
                  <a:lnTo>
                    <a:pt x="492467" y="1270"/>
                  </a:lnTo>
                  <a:lnTo>
                    <a:pt x="490474" y="2540"/>
                  </a:lnTo>
                  <a:lnTo>
                    <a:pt x="488492" y="5080"/>
                  </a:lnTo>
                  <a:lnTo>
                    <a:pt x="486956" y="6350"/>
                  </a:lnTo>
                  <a:lnTo>
                    <a:pt x="485965" y="8890"/>
                  </a:lnTo>
                  <a:lnTo>
                    <a:pt x="486041" y="12700"/>
                  </a:lnTo>
                  <a:lnTo>
                    <a:pt x="486498" y="20320"/>
                  </a:lnTo>
                  <a:lnTo>
                    <a:pt x="463626" y="20320"/>
                  </a:lnTo>
                  <a:lnTo>
                    <a:pt x="463156" y="11430"/>
                  </a:lnTo>
                  <a:lnTo>
                    <a:pt x="463092" y="5080"/>
                  </a:lnTo>
                  <a:lnTo>
                    <a:pt x="458647" y="1270"/>
                  </a:lnTo>
                  <a:lnTo>
                    <a:pt x="453669" y="1270"/>
                  </a:lnTo>
                  <a:lnTo>
                    <a:pt x="444728" y="2540"/>
                  </a:lnTo>
                  <a:lnTo>
                    <a:pt x="439750" y="2540"/>
                  </a:lnTo>
                  <a:lnTo>
                    <a:pt x="435775" y="6350"/>
                  </a:lnTo>
                  <a:lnTo>
                    <a:pt x="435889" y="13970"/>
                  </a:lnTo>
                  <a:lnTo>
                    <a:pt x="436232" y="21590"/>
                  </a:lnTo>
                  <a:lnTo>
                    <a:pt x="389470" y="24130"/>
                  </a:lnTo>
                  <a:lnTo>
                    <a:pt x="344195" y="29210"/>
                  </a:lnTo>
                  <a:lnTo>
                    <a:pt x="336778" y="29210"/>
                  </a:lnTo>
                  <a:lnTo>
                    <a:pt x="333260" y="30480"/>
                  </a:lnTo>
                  <a:lnTo>
                    <a:pt x="332841" y="19050"/>
                  </a:lnTo>
                  <a:lnTo>
                    <a:pt x="332790" y="17780"/>
                  </a:lnTo>
                  <a:lnTo>
                    <a:pt x="332270" y="12700"/>
                  </a:lnTo>
                  <a:lnTo>
                    <a:pt x="328282" y="8890"/>
                  </a:lnTo>
                  <a:lnTo>
                    <a:pt x="314363" y="8890"/>
                  </a:lnTo>
                  <a:lnTo>
                    <a:pt x="311378" y="10160"/>
                  </a:lnTo>
                  <a:lnTo>
                    <a:pt x="307403" y="12700"/>
                  </a:lnTo>
                  <a:lnTo>
                    <a:pt x="305943" y="13970"/>
                  </a:lnTo>
                  <a:lnTo>
                    <a:pt x="304952" y="16510"/>
                  </a:lnTo>
                  <a:lnTo>
                    <a:pt x="305041" y="20320"/>
                  </a:lnTo>
                  <a:lnTo>
                    <a:pt x="305943" y="31750"/>
                  </a:lnTo>
                  <a:lnTo>
                    <a:pt x="303415" y="31750"/>
                  </a:lnTo>
                  <a:lnTo>
                    <a:pt x="301434" y="33020"/>
                  </a:lnTo>
                  <a:lnTo>
                    <a:pt x="299440" y="33020"/>
                  </a:lnTo>
                  <a:lnTo>
                    <a:pt x="299034" y="22860"/>
                  </a:lnTo>
                  <a:lnTo>
                    <a:pt x="298983" y="19050"/>
                  </a:lnTo>
                  <a:lnTo>
                    <a:pt x="297459" y="16510"/>
                  </a:lnTo>
                  <a:lnTo>
                    <a:pt x="294005" y="13970"/>
                  </a:lnTo>
                  <a:lnTo>
                    <a:pt x="291490" y="12700"/>
                  </a:lnTo>
                  <a:lnTo>
                    <a:pt x="289039" y="12700"/>
                  </a:lnTo>
                  <a:lnTo>
                    <a:pt x="280543" y="13970"/>
                  </a:lnTo>
                  <a:lnTo>
                    <a:pt x="275577" y="13970"/>
                  </a:lnTo>
                  <a:lnTo>
                    <a:pt x="274116" y="16510"/>
                  </a:lnTo>
                  <a:lnTo>
                    <a:pt x="272122" y="17780"/>
                  </a:lnTo>
                  <a:lnTo>
                    <a:pt x="271132" y="20320"/>
                  </a:lnTo>
                  <a:lnTo>
                    <a:pt x="271589" y="22860"/>
                  </a:lnTo>
                  <a:lnTo>
                    <a:pt x="272122" y="34290"/>
                  </a:lnTo>
                  <a:lnTo>
                    <a:pt x="258660" y="34290"/>
                  </a:lnTo>
                  <a:lnTo>
                    <a:pt x="257314" y="24130"/>
                  </a:lnTo>
                  <a:lnTo>
                    <a:pt x="257136" y="22860"/>
                  </a:lnTo>
                  <a:lnTo>
                    <a:pt x="256679" y="17780"/>
                  </a:lnTo>
                  <a:lnTo>
                    <a:pt x="251701" y="13970"/>
                  </a:lnTo>
                  <a:lnTo>
                    <a:pt x="246722" y="13970"/>
                  </a:lnTo>
                  <a:lnTo>
                    <a:pt x="238239" y="15240"/>
                  </a:lnTo>
                  <a:lnTo>
                    <a:pt x="235788" y="16510"/>
                  </a:lnTo>
                  <a:lnTo>
                    <a:pt x="233273" y="17780"/>
                  </a:lnTo>
                  <a:lnTo>
                    <a:pt x="231813" y="19050"/>
                  </a:lnTo>
                  <a:lnTo>
                    <a:pt x="230289" y="21590"/>
                  </a:lnTo>
                  <a:lnTo>
                    <a:pt x="229285" y="22860"/>
                  </a:lnTo>
                  <a:lnTo>
                    <a:pt x="229819" y="26670"/>
                  </a:lnTo>
                  <a:lnTo>
                    <a:pt x="231279" y="38100"/>
                  </a:lnTo>
                  <a:lnTo>
                    <a:pt x="228295" y="39370"/>
                  </a:lnTo>
                  <a:lnTo>
                    <a:pt x="226301" y="40640"/>
                  </a:lnTo>
                  <a:lnTo>
                    <a:pt x="224853" y="41910"/>
                  </a:lnTo>
                  <a:lnTo>
                    <a:pt x="218287" y="52070"/>
                  </a:lnTo>
                  <a:lnTo>
                    <a:pt x="213461" y="67310"/>
                  </a:lnTo>
                  <a:lnTo>
                    <a:pt x="211340" y="83820"/>
                  </a:lnTo>
                  <a:lnTo>
                    <a:pt x="212915" y="100330"/>
                  </a:lnTo>
                  <a:lnTo>
                    <a:pt x="226695" y="140970"/>
                  </a:lnTo>
                  <a:lnTo>
                    <a:pt x="245732" y="176530"/>
                  </a:lnTo>
                  <a:lnTo>
                    <a:pt x="251167" y="181610"/>
                  </a:lnTo>
                  <a:lnTo>
                    <a:pt x="259664" y="177800"/>
                  </a:lnTo>
                  <a:lnTo>
                    <a:pt x="264629" y="173990"/>
                  </a:lnTo>
                  <a:lnTo>
                    <a:pt x="268274" y="170180"/>
                  </a:lnTo>
                  <a:lnTo>
                    <a:pt x="269494" y="168910"/>
                  </a:lnTo>
                  <a:lnTo>
                    <a:pt x="273799" y="162560"/>
                  </a:lnTo>
                  <a:lnTo>
                    <a:pt x="277101" y="154940"/>
                  </a:lnTo>
                  <a:lnTo>
                    <a:pt x="277558" y="153670"/>
                  </a:lnTo>
                  <a:lnTo>
                    <a:pt x="280543" y="144780"/>
                  </a:lnTo>
                  <a:lnTo>
                    <a:pt x="284060" y="135890"/>
                  </a:lnTo>
                  <a:lnTo>
                    <a:pt x="293014" y="135890"/>
                  </a:lnTo>
                  <a:lnTo>
                    <a:pt x="294995" y="137160"/>
                  </a:lnTo>
                  <a:lnTo>
                    <a:pt x="304025" y="137160"/>
                  </a:lnTo>
                  <a:lnTo>
                    <a:pt x="341223" y="153670"/>
                  </a:lnTo>
                  <a:lnTo>
                    <a:pt x="349173" y="161290"/>
                  </a:lnTo>
                  <a:lnTo>
                    <a:pt x="352158" y="163830"/>
                  </a:lnTo>
                  <a:lnTo>
                    <a:pt x="356666" y="165100"/>
                  </a:lnTo>
                  <a:lnTo>
                    <a:pt x="359651" y="165100"/>
                  </a:lnTo>
                  <a:lnTo>
                    <a:pt x="362102" y="166370"/>
                  </a:lnTo>
                  <a:lnTo>
                    <a:pt x="364629" y="167640"/>
                  </a:lnTo>
                  <a:lnTo>
                    <a:pt x="363626" y="168910"/>
                  </a:lnTo>
                  <a:lnTo>
                    <a:pt x="363093" y="171450"/>
                  </a:lnTo>
                  <a:lnTo>
                    <a:pt x="363016" y="175260"/>
                  </a:lnTo>
                  <a:lnTo>
                    <a:pt x="362635" y="181610"/>
                  </a:lnTo>
                  <a:lnTo>
                    <a:pt x="367601" y="187960"/>
                  </a:lnTo>
                  <a:lnTo>
                    <a:pt x="368071" y="187960"/>
                  </a:lnTo>
                  <a:lnTo>
                    <a:pt x="371055" y="191770"/>
                  </a:lnTo>
                  <a:lnTo>
                    <a:pt x="383247" y="182880"/>
                  </a:lnTo>
                  <a:lnTo>
                    <a:pt x="389039" y="179070"/>
                  </a:lnTo>
                  <a:lnTo>
                    <a:pt x="402564" y="170180"/>
                  </a:lnTo>
                  <a:lnTo>
                    <a:pt x="424675" y="153670"/>
                  </a:lnTo>
                  <a:lnTo>
                    <a:pt x="460121" y="134620"/>
                  </a:lnTo>
                  <a:lnTo>
                    <a:pt x="540207" y="104140"/>
                  </a:lnTo>
                  <a:lnTo>
                    <a:pt x="547166" y="102870"/>
                  </a:lnTo>
                  <a:lnTo>
                    <a:pt x="563079" y="97790"/>
                  </a:lnTo>
                  <a:lnTo>
                    <a:pt x="601395" y="86360"/>
                  </a:lnTo>
                  <a:lnTo>
                    <a:pt x="631240" y="59690"/>
                  </a:lnTo>
                  <a:lnTo>
                    <a:pt x="631240" y="58420"/>
                  </a:lnTo>
                  <a:lnTo>
                    <a:pt x="631774" y="57150"/>
                  </a:lnTo>
                  <a:lnTo>
                    <a:pt x="631774" y="53340"/>
                  </a:lnTo>
                  <a:lnTo>
                    <a:pt x="632244" y="50800"/>
                  </a:lnTo>
                  <a:lnTo>
                    <a:pt x="632244" y="48260"/>
                  </a:lnTo>
                  <a:lnTo>
                    <a:pt x="633234" y="43180"/>
                  </a:lnTo>
                  <a:close/>
                </a:path>
                <a:path w="989964" h="1085850">
                  <a:moveTo>
                    <a:pt x="841171" y="1011250"/>
                  </a:moveTo>
                  <a:lnTo>
                    <a:pt x="729716" y="1011250"/>
                  </a:lnTo>
                  <a:lnTo>
                    <a:pt x="729716" y="1021194"/>
                  </a:lnTo>
                  <a:lnTo>
                    <a:pt x="841171" y="1021194"/>
                  </a:lnTo>
                  <a:lnTo>
                    <a:pt x="841171" y="1011250"/>
                  </a:lnTo>
                  <a:close/>
                </a:path>
                <a:path w="989964" h="1085850">
                  <a:moveTo>
                    <a:pt x="850595" y="341452"/>
                  </a:moveTo>
                  <a:lnTo>
                    <a:pt x="775995" y="341452"/>
                  </a:lnTo>
                  <a:lnTo>
                    <a:pt x="775995" y="351396"/>
                  </a:lnTo>
                  <a:lnTo>
                    <a:pt x="850595" y="351396"/>
                  </a:lnTo>
                  <a:lnTo>
                    <a:pt x="850595" y="341452"/>
                  </a:lnTo>
                  <a:close/>
                </a:path>
                <a:path w="989964" h="1085850">
                  <a:moveTo>
                    <a:pt x="869022" y="527469"/>
                  </a:moveTo>
                  <a:lnTo>
                    <a:pt x="738670" y="527469"/>
                  </a:lnTo>
                  <a:lnTo>
                    <a:pt x="738670" y="537413"/>
                  </a:lnTo>
                  <a:lnTo>
                    <a:pt x="869022" y="537413"/>
                  </a:lnTo>
                  <a:lnTo>
                    <a:pt x="869022" y="527469"/>
                  </a:lnTo>
                  <a:close/>
                </a:path>
                <a:path w="989964" h="1085850">
                  <a:moveTo>
                    <a:pt x="869022" y="453351"/>
                  </a:moveTo>
                  <a:lnTo>
                    <a:pt x="738670" y="453351"/>
                  </a:lnTo>
                  <a:lnTo>
                    <a:pt x="738670" y="462762"/>
                  </a:lnTo>
                  <a:lnTo>
                    <a:pt x="869022" y="462762"/>
                  </a:lnTo>
                  <a:lnTo>
                    <a:pt x="869022" y="453351"/>
                  </a:lnTo>
                  <a:close/>
                </a:path>
                <a:path w="989964" h="1085850">
                  <a:moveTo>
                    <a:pt x="887463" y="416039"/>
                  </a:moveTo>
                  <a:lnTo>
                    <a:pt x="757631" y="416039"/>
                  </a:lnTo>
                  <a:lnTo>
                    <a:pt x="757631" y="425983"/>
                  </a:lnTo>
                  <a:lnTo>
                    <a:pt x="887463" y="425983"/>
                  </a:lnTo>
                  <a:lnTo>
                    <a:pt x="887463" y="416039"/>
                  </a:lnTo>
                  <a:close/>
                </a:path>
                <a:path w="989964" h="1085850">
                  <a:moveTo>
                    <a:pt x="906360" y="1011250"/>
                  </a:moveTo>
                  <a:lnTo>
                    <a:pt x="887463" y="1011250"/>
                  </a:lnTo>
                  <a:lnTo>
                    <a:pt x="887463" y="1021194"/>
                  </a:lnTo>
                  <a:lnTo>
                    <a:pt x="906360" y="1021194"/>
                  </a:lnTo>
                  <a:lnTo>
                    <a:pt x="906360" y="1011250"/>
                  </a:lnTo>
                  <a:close/>
                </a:path>
                <a:path w="989964" h="1085850">
                  <a:moveTo>
                    <a:pt x="906360" y="825309"/>
                  </a:moveTo>
                  <a:lnTo>
                    <a:pt x="869022" y="825309"/>
                  </a:lnTo>
                  <a:lnTo>
                    <a:pt x="869022" y="835253"/>
                  </a:lnTo>
                  <a:lnTo>
                    <a:pt x="906360" y="835253"/>
                  </a:lnTo>
                  <a:lnTo>
                    <a:pt x="906360" y="825309"/>
                  </a:lnTo>
                  <a:close/>
                </a:path>
                <a:path w="989964" h="1085850">
                  <a:moveTo>
                    <a:pt x="906360" y="750735"/>
                  </a:moveTo>
                  <a:lnTo>
                    <a:pt x="831697" y="750735"/>
                  </a:lnTo>
                  <a:lnTo>
                    <a:pt x="831697" y="760679"/>
                  </a:lnTo>
                  <a:lnTo>
                    <a:pt x="906360" y="760679"/>
                  </a:lnTo>
                  <a:lnTo>
                    <a:pt x="906360" y="750735"/>
                  </a:lnTo>
                  <a:close/>
                </a:path>
                <a:path w="989964" h="1085850">
                  <a:moveTo>
                    <a:pt x="906360" y="676617"/>
                  </a:moveTo>
                  <a:lnTo>
                    <a:pt x="869022" y="676617"/>
                  </a:lnTo>
                  <a:lnTo>
                    <a:pt x="869022" y="686028"/>
                  </a:lnTo>
                  <a:lnTo>
                    <a:pt x="906360" y="686028"/>
                  </a:lnTo>
                  <a:lnTo>
                    <a:pt x="906360" y="676617"/>
                  </a:lnTo>
                  <a:close/>
                </a:path>
                <a:path w="989964" h="1085850">
                  <a:moveTo>
                    <a:pt x="906360" y="564718"/>
                  </a:moveTo>
                  <a:lnTo>
                    <a:pt x="738670" y="564718"/>
                  </a:lnTo>
                  <a:lnTo>
                    <a:pt x="738670" y="574662"/>
                  </a:lnTo>
                  <a:lnTo>
                    <a:pt x="906360" y="574662"/>
                  </a:lnTo>
                  <a:lnTo>
                    <a:pt x="906360" y="564718"/>
                  </a:lnTo>
                  <a:close/>
                </a:path>
                <a:path w="989964" h="1085850">
                  <a:moveTo>
                    <a:pt x="906360" y="490613"/>
                  </a:moveTo>
                  <a:lnTo>
                    <a:pt x="738670" y="490613"/>
                  </a:lnTo>
                  <a:lnTo>
                    <a:pt x="738670" y="500087"/>
                  </a:lnTo>
                  <a:lnTo>
                    <a:pt x="906360" y="500087"/>
                  </a:lnTo>
                  <a:lnTo>
                    <a:pt x="906360" y="490613"/>
                  </a:lnTo>
                  <a:close/>
                </a:path>
                <a:path w="989964" h="1085850">
                  <a:moveTo>
                    <a:pt x="978433" y="1048575"/>
                  </a:moveTo>
                  <a:lnTo>
                    <a:pt x="948131" y="1048575"/>
                  </a:lnTo>
                  <a:lnTo>
                    <a:pt x="948131" y="597535"/>
                  </a:lnTo>
                  <a:lnTo>
                    <a:pt x="945857" y="533171"/>
                  </a:lnTo>
                  <a:lnTo>
                    <a:pt x="939317" y="473925"/>
                  </a:lnTo>
                  <a:lnTo>
                    <a:pt x="938644" y="470509"/>
                  </a:lnTo>
                  <a:lnTo>
                    <a:pt x="938644" y="597535"/>
                  </a:lnTo>
                  <a:lnTo>
                    <a:pt x="938644" y="1048575"/>
                  </a:lnTo>
                  <a:lnTo>
                    <a:pt x="725271" y="1048575"/>
                  </a:lnTo>
                  <a:lnTo>
                    <a:pt x="725271" y="983869"/>
                  </a:lnTo>
                  <a:lnTo>
                    <a:pt x="869022" y="983869"/>
                  </a:lnTo>
                  <a:lnTo>
                    <a:pt x="869022" y="973924"/>
                  </a:lnTo>
                  <a:lnTo>
                    <a:pt x="725271" y="973924"/>
                  </a:lnTo>
                  <a:lnTo>
                    <a:pt x="725271" y="946619"/>
                  </a:lnTo>
                  <a:lnTo>
                    <a:pt x="850595" y="946619"/>
                  </a:lnTo>
                  <a:lnTo>
                    <a:pt x="850595" y="936675"/>
                  </a:lnTo>
                  <a:lnTo>
                    <a:pt x="725271" y="936675"/>
                  </a:lnTo>
                  <a:lnTo>
                    <a:pt x="725271" y="909294"/>
                  </a:lnTo>
                  <a:lnTo>
                    <a:pt x="906360" y="909294"/>
                  </a:lnTo>
                  <a:lnTo>
                    <a:pt x="906360" y="899883"/>
                  </a:lnTo>
                  <a:lnTo>
                    <a:pt x="725271" y="899883"/>
                  </a:lnTo>
                  <a:lnTo>
                    <a:pt x="725271" y="872045"/>
                  </a:lnTo>
                  <a:lnTo>
                    <a:pt x="869022" y="872045"/>
                  </a:lnTo>
                  <a:lnTo>
                    <a:pt x="869022" y="862558"/>
                  </a:lnTo>
                  <a:lnTo>
                    <a:pt x="725271" y="862558"/>
                  </a:lnTo>
                  <a:lnTo>
                    <a:pt x="725271" y="835253"/>
                  </a:lnTo>
                  <a:lnTo>
                    <a:pt x="831697" y="835253"/>
                  </a:lnTo>
                  <a:lnTo>
                    <a:pt x="831697" y="825309"/>
                  </a:lnTo>
                  <a:lnTo>
                    <a:pt x="725271" y="825309"/>
                  </a:lnTo>
                  <a:lnTo>
                    <a:pt x="725271" y="797928"/>
                  </a:lnTo>
                  <a:lnTo>
                    <a:pt x="887463" y="797928"/>
                  </a:lnTo>
                  <a:lnTo>
                    <a:pt x="887463" y="787984"/>
                  </a:lnTo>
                  <a:lnTo>
                    <a:pt x="725271" y="787984"/>
                  </a:lnTo>
                  <a:lnTo>
                    <a:pt x="725271" y="760679"/>
                  </a:lnTo>
                  <a:lnTo>
                    <a:pt x="794435" y="760679"/>
                  </a:lnTo>
                  <a:lnTo>
                    <a:pt x="794435" y="750735"/>
                  </a:lnTo>
                  <a:lnTo>
                    <a:pt x="725271" y="750735"/>
                  </a:lnTo>
                  <a:lnTo>
                    <a:pt x="725271" y="723353"/>
                  </a:lnTo>
                  <a:lnTo>
                    <a:pt x="887463" y="723353"/>
                  </a:lnTo>
                  <a:lnTo>
                    <a:pt x="887463" y="713409"/>
                  </a:lnTo>
                  <a:lnTo>
                    <a:pt x="725271" y="713409"/>
                  </a:lnTo>
                  <a:lnTo>
                    <a:pt x="725271" y="686028"/>
                  </a:lnTo>
                  <a:lnTo>
                    <a:pt x="831697" y="686028"/>
                  </a:lnTo>
                  <a:lnTo>
                    <a:pt x="831697" y="676617"/>
                  </a:lnTo>
                  <a:lnTo>
                    <a:pt x="725271" y="676617"/>
                  </a:lnTo>
                  <a:lnTo>
                    <a:pt x="725271" y="649236"/>
                  </a:lnTo>
                  <a:lnTo>
                    <a:pt x="906360" y="649236"/>
                  </a:lnTo>
                  <a:lnTo>
                    <a:pt x="906360" y="639292"/>
                  </a:lnTo>
                  <a:lnTo>
                    <a:pt x="725271" y="639292"/>
                  </a:lnTo>
                  <a:lnTo>
                    <a:pt x="725271" y="611987"/>
                  </a:lnTo>
                  <a:lnTo>
                    <a:pt x="869022" y="611987"/>
                  </a:lnTo>
                  <a:lnTo>
                    <a:pt x="869022" y="602043"/>
                  </a:lnTo>
                  <a:lnTo>
                    <a:pt x="725271" y="602043"/>
                  </a:lnTo>
                  <a:lnTo>
                    <a:pt x="725271" y="597535"/>
                  </a:lnTo>
                  <a:lnTo>
                    <a:pt x="728040" y="527596"/>
                  </a:lnTo>
                  <a:lnTo>
                    <a:pt x="735926" y="463778"/>
                  </a:lnTo>
                  <a:lnTo>
                    <a:pt x="748372" y="407771"/>
                  </a:lnTo>
                  <a:lnTo>
                    <a:pt x="757631" y="381508"/>
                  </a:lnTo>
                  <a:lnTo>
                    <a:pt x="757631" y="388721"/>
                  </a:lnTo>
                  <a:lnTo>
                    <a:pt x="869022" y="388721"/>
                  </a:lnTo>
                  <a:lnTo>
                    <a:pt x="869022" y="378777"/>
                  </a:lnTo>
                  <a:lnTo>
                    <a:pt x="758583" y="378777"/>
                  </a:lnTo>
                  <a:lnTo>
                    <a:pt x="764755" y="361289"/>
                  </a:lnTo>
                  <a:lnTo>
                    <a:pt x="784504" y="325983"/>
                  </a:lnTo>
                  <a:lnTo>
                    <a:pt x="807008" y="303568"/>
                  </a:lnTo>
                  <a:lnTo>
                    <a:pt x="831697" y="295719"/>
                  </a:lnTo>
                  <a:lnTo>
                    <a:pt x="856576" y="303568"/>
                  </a:lnTo>
                  <a:lnTo>
                    <a:pt x="899071" y="361289"/>
                  </a:lnTo>
                  <a:lnTo>
                    <a:pt x="915504" y="407771"/>
                  </a:lnTo>
                  <a:lnTo>
                    <a:pt x="927976" y="463778"/>
                  </a:lnTo>
                  <a:lnTo>
                    <a:pt x="935888" y="527596"/>
                  </a:lnTo>
                  <a:lnTo>
                    <a:pt x="938644" y="597535"/>
                  </a:lnTo>
                  <a:lnTo>
                    <a:pt x="938644" y="470509"/>
                  </a:lnTo>
                  <a:lnTo>
                    <a:pt x="928878" y="420878"/>
                  </a:lnTo>
                  <a:lnTo>
                    <a:pt x="914933" y="375081"/>
                  </a:lnTo>
                  <a:lnTo>
                    <a:pt x="897851" y="337604"/>
                  </a:lnTo>
                  <a:lnTo>
                    <a:pt x="860666" y="295719"/>
                  </a:lnTo>
                  <a:lnTo>
                    <a:pt x="855853" y="291884"/>
                  </a:lnTo>
                  <a:lnTo>
                    <a:pt x="831697" y="285775"/>
                  </a:lnTo>
                  <a:lnTo>
                    <a:pt x="807720" y="291884"/>
                  </a:lnTo>
                  <a:lnTo>
                    <a:pt x="785622" y="309524"/>
                  </a:lnTo>
                  <a:lnTo>
                    <a:pt x="748715" y="375081"/>
                  </a:lnTo>
                  <a:lnTo>
                    <a:pt x="734720" y="420878"/>
                  </a:lnTo>
                  <a:lnTo>
                    <a:pt x="724217" y="473925"/>
                  </a:lnTo>
                  <a:lnTo>
                    <a:pt x="717613" y="533171"/>
                  </a:lnTo>
                  <a:lnTo>
                    <a:pt x="715327" y="597535"/>
                  </a:lnTo>
                  <a:lnTo>
                    <a:pt x="715327" y="1048575"/>
                  </a:lnTo>
                  <a:lnTo>
                    <a:pt x="687476" y="1048575"/>
                  </a:lnTo>
                  <a:lnTo>
                    <a:pt x="687476" y="1057986"/>
                  </a:lnTo>
                  <a:lnTo>
                    <a:pt x="715327" y="1057986"/>
                  </a:lnTo>
                  <a:lnTo>
                    <a:pt x="948131" y="1057986"/>
                  </a:lnTo>
                  <a:lnTo>
                    <a:pt x="978433" y="1057986"/>
                  </a:lnTo>
                  <a:lnTo>
                    <a:pt x="978433" y="1048575"/>
                  </a:lnTo>
                  <a:close/>
                </a:path>
                <a:path w="989964" h="1085850">
                  <a:moveTo>
                    <a:pt x="989901" y="1076413"/>
                  </a:moveTo>
                  <a:lnTo>
                    <a:pt x="686485" y="1076413"/>
                  </a:lnTo>
                  <a:lnTo>
                    <a:pt x="686485" y="1085824"/>
                  </a:lnTo>
                  <a:lnTo>
                    <a:pt x="989901" y="1085824"/>
                  </a:lnTo>
                  <a:lnTo>
                    <a:pt x="989901" y="1076413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31743" y="4145724"/>
              <a:ext cx="250709" cy="23665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20545" y="4109402"/>
              <a:ext cx="591820" cy="358775"/>
            </a:xfrm>
            <a:custGeom>
              <a:avLst/>
              <a:gdLst/>
              <a:ahLst/>
              <a:cxnLst/>
              <a:rect l="l" t="t" r="r" b="b"/>
              <a:pathLst>
                <a:path w="591819" h="358775">
                  <a:moveTo>
                    <a:pt x="567855" y="163601"/>
                  </a:moveTo>
                  <a:lnTo>
                    <a:pt x="565810" y="146291"/>
                  </a:lnTo>
                  <a:lnTo>
                    <a:pt x="558368" y="129717"/>
                  </a:lnTo>
                  <a:lnTo>
                    <a:pt x="558368" y="163601"/>
                  </a:lnTo>
                  <a:lnTo>
                    <a:pt x="549770" y="190042"/>
                  </a:lnTo>
                  <a:lnTo>
                    <a:pt x="511314" y="229489"/>
                  </a:lnTo>
                  <a:lnTo>
                    <a:pt x="470090" y="247091"/>
                  </a:lnTo>
                  <a:lnTo>
                    <a:pt x="457377" y="248119"/>
                  </a:lnTo>
                  <a:lnTo>
                    <a:pt x="454926" y="246138"/>
                  </a:lnTo>
                  <a:lnTo>
                    <a:pt x="452412" y="243687"/>
                  </a:lnTo>
                  <a:lnTo>
                    <a:pt x="449427" y="241160"/>
                  </a:lnTo>
                  <a:lnTo>
                    <a:pt x="445414" y="237159"/>
                  </a:lnTo>
                  <a:lnTo>
                    <a:pt x="440474" y="232740"/>
                  </a:lnTo>
                  <a:lnTo>
                    <a:pt x="434047" y="227241"/>
                  </a:lnTo>
                  <a:lnTo>
                    <a:pt x="421601" y="209080"/>
                  </a:lnTo>
                  <a:lnTo>
                    <a:pt x="423062" y="160426"/>
                  </a:lnTo>
                  <a:lnTo>
                    <a:pt x="435330" y="124244"/>
                  </a:lnTo>
                  <a:lnTo>
                    <a:pt x="470547" y="103251"/>
                  </a:lnTo>
                  <a:lnTo>
                    <a:pt x="494182" y="100965"/>
                  </a:lnTo>
                  <a:lnTo>
                    <a:pt x="503364" y="101307"/>
                  </a:lnTo>
                  <a:lnTo>
                    <a:pt x="537464" y="118986"/>
                  </a:lnTo>
                  <a:lnTo>
                    <a:pt x="558368" y="163601"/>
                  </a:lnTo>
                  <a:lnTo>
                    <a:pt x="558368" y="129717"/>
                  </a:lnTo>
                  <a:lnTo>
                    <a:pt x="531177" y="100965"/>
                  </a:lnTo>
                  <a:lnTo>
                    <a:pt x="499668" y="91122"/>
                  </a:lnTo>
                  <a:lnTo>
                    <a:pt x="479933" y="91922"/>
                  </a:lnTo>
                  <a:lnTo>
                    <a:pt x="435076" y="109639"/>
                  </a:lnTo>
                  <a:lnTo>
                    <a:pt x="414147" y="155295"/>
                  </a:lnTo>
                  <a:lnTo>
                    <a:pt x="409359" y="183629"/>
                  </a:lnTo>
                  <a:lnTo>
                    <a:pt x="412305" y="211404"/>
                  </a:lnTo>
                  <a:lnTo>
                    <a:pt x="428078" y="234734"/>
                  </a:lnTo>
                  <a:lnTo>
                    <a:pt x="439013" y="244678"/>
                  </a:lnTo>
                  <a:lnTo>
                    <a:pt x="442988" y="248119"/>
                  </a:lnTo>
                  <a:lnTo>
                    <a:pt x="446443" y="251637"/>
                  </a:lnTo>
                  <a:lnTo>
                    <a:pt x="449427" y="254622"/>
                  </a:lnTo>
                  <a:lnTo>
                    <a:pt x="452412" y="257073"/>
                  </a:lnTo>
                  <a:lnTo>
                    <a:pt x="453936" y="258064"/>
                  </a:lnTo>
                  <a:lnTo>
                    <a:pt x="455930" y="258064"/>
                  </a:lnTo>
                  <a:lnTo>
                    <a:pt x="500684" y="248119"/>
                  </a:lnTo>
                  <a:lnTo>
                    <a:pt x="539483" y="218541"/>
                  </a:lnTo>
                  <a:lnTo>
                    <a:pt x="558888" y="193586"/>
                  </a:lnTo>
                  <a:lnTo>
                    <a:pt x="567855" y="163601"/>
                  </a:lnTo>
                  <a:close/>
                </a:path>
                <a:path w="591819" h="358775">
                  <a:moveTo>
                    <a:pt x="584225" y="22872"/>
                  </a:moveTo>
                  <a:lnTo>
                    <a:pt x="574281" y="22301"/>
                  </a:lnTo>
                  <a:lnTo>
                    <a:pt x="574281" y="31826"/>
                  </a:lnTo>
                  <a:lnTo>
                    <a:pt x="572820" y="57213"/>
                  </a:lnTo>
                  <a:lnTo>
                    <a:pt x="195275" y="35801"/>
                  </a:lnTo>
                  <a:lnTo>
                    <a:pt x="196723" y="10477"/>
                  </a:lnTo>
                  <a:lnTo>
                    <a:pt x="574281" y="31826"/>
                  </a:lnTo>
                  <a:lnTo>
                    <a:pt x="574281" y="22301"/>
                  </a:lnTo>
                  <a:lnTo>
                    <a:pt x="369341" y="10477"/>
                  </a:lnTo>
                  <a:lnTo>
                    <a:pt x="187782" y="0"/>
                  </a:lnTo>
                  <a:lnTo>
                    <a:pt x="184797" y="44742"/>
                  </a:lnTo>
                  <a:lnTo>
                    <a:pt x="581774" y="67614"/>
                  </a:lnTo>
                  <a:lnTo>
                    <a:pt x="582345" y="57213"/>
                  </a:lnTo>
                  <a:lnTo>
                    <a:pt x="584225" y="22872"/>
                  </a:lnTo>
                  <a:close/>
                </a:path>
                <a:path w="591819" h="358775">
                  <a:moveTo>
                    <a:pt x="591718" y="163601"/>
                  </a:moveTo>
                  <a:lnTo>
                    <a:pt x="589127" y="143217"/>
                  </a:lnTo>
                  <a:lnTo>
                    <a:pt x="582244" y="128231"/>
                  </a:lnTo>
                  <a:lnTo>
                    <a:pt x="582244" y="163601"/>
                  </a:lnTo>
                  <a:lnTo>
                    <a:pt x="573049" y="195008"/>
                  </a:lnTo>
                  <a:lnTo>
                    <a:pt x="528002" y="243052"/>
                  </a:lnTo>
                  <a:lnTo>
                    <a:pt x="491502" y="263842"/>
                  </a:lnTo>
                  <a:lnTo>
                    <a:pt x="469963" y="266217"/>
                  </a:lnTo>
                  <a:lnTo>
                    <a:pt x="443776" y="265887"/>
                  </a:lnTo>
                  <a:lnTo>
                    <a:pt x="393306" y="262902"/>
                  </a:lnTo>
                  <a:lnTo>
                    <a:pt x="371297" y="261950"/>
                  </a:lnTo>
                  <a:lnTo>
                    <a:pt x="325094" y="262051"/>
                  </a:lnTo>
                  <a:lnTo>
                    <a:pt x="260477" y="271614"/>
                  </a:lnTo>
                  <a:lnTo>
                    <a:pt x="217144" y="287896"/>
                  </a:lnTo>
                  <a:lnTo>
                    <a:pt x="207289" y="292176"/>
                  </a:lnTo>
                  <a:lnTo>
                    <a:pt x="197662" y="295973"/>
                  </a:lnTo>
                  <a:lnTo>
                    <a:pt x="187960" y="299224"/>
                  </a:lnTo>
                  <a:lnTo>
                    <a:pt x="177825" y="301815"/>
                  </a:lnTo>
                  <a:lnTo>
                    <a:pt x="154419" y="306781"/>
                  </a:lnTo>
                  <a:lnTo>
                    <a:pt x="137096" y="310845"/>
                  </a:lnTo>
                  <a:lnTo>
                    <a:pt x="107213" y="318719"/>
                  </a:lnTo>
                  <a:lnTo>
                    <a:pt x="98729" y="320713"/>
                  </a:lnTo>
                  <a:lnTo>
                    <a:pt x="89992" y="323672"/>
                  </a:lnTo>
                  <a:lnTo>
                    <a:pt x="81026" y="327190"/>
                  </a:lnTo>
                  <a:lnTo>
                    <a:pt x="71945" y="331076"/>
                  </a:lnTo>
                  <a:lnTo>
                    <a:pt x="62915" y="335165"/>
                  </a:lnTo>
                  <a:lnTo>
                    <a:pt x="50419" y="340525"/>
                  </a:lnTo>
                  <a:lnTo>
                    <a:pt x="38620" y="345020"/>
                  </a:lnTo>
                  <a:lnTo>
                    <a:pt x="28041" y="347929"/>
                  </a:lnTo>
                  <a:lnTo>
                    <a:pt x="19151" y="348551"/>
                  </a:lnTo>
                  <a:lnTo>
                    <a:pt x="12192" y="347560"/>
                  </a:lnTo>
                  <a:lnTo>
                    <a:pt x="10731" y="344576"/>
                  </a:lnTo>
                  <a:lnTo>
                    <a:pt x="10198" y="343115"/>
                  </a:lnTo>
                  <a:lnTo>
                    <a:pt x="8216" y="338150"/>
                  </a:lnTo>
                  <a:lnTo>
                    <a:pt x="36626" y="307174"/>
                  </a:lnTo>
                  <a:lnTo>
                    <a:pt x="52971" y="298373"/>
                  </a:lnTo>
                  <a:lnTo>
                    <a:pt x="101714" y="300824"/>
                  </a:lnTo>
                  <a:lnTo>
                    <a:pt x="105905" y="300596"/>
                  </a:lnTo>
                  <a:lnTo>
                    <a:pt x="115887" y="299351"/>
                  </a:lnTo>
                  <a:lnTo>
                    <a:pt x="120319" y="298373"/>
                  </a:lnTo>
                  <a:lnTo>
                    <a:pt x="129984" y="296240"/>
                  </a:lnTo>
                  <a:lnTo>
                    <a:pt x="145211" y="290880"/>
                  </a:lnTo>
                  <a:lnTo>
                    <a:pt x="146532" y="290423"/>
                  </a:lnTo>
                  <a:lnTo>
                    <a:pt x="156337" y="285254"/>
                  </a:lnTo>
                  <a:lnTo>
                    <a:pt x="165836" y="278917"/>
                  </a:lnTo>
                  <a:lnTo>
                    <a:pt x="175501" y="271526"/>
                  </a:lnTo>
                  <a:lnTo>
                    <a:pt x="185039" y="263842"/>
                  </a:lnTo>
                  <a:lnTo>
                    <a:pt x="199161" y="252691"/>
                  </a:lnTo>
                  <a:lnTo>
                    <a:pt x="206692" y="247078"/>
                  </a:lnTo>
                  <a:lnTo>
                    <a:pt x="214630" y="241693"/>
                  </a:lnTo>
                  <a:lnTo>
                    <a:pt x="226529" y="231978"/>
                  </a:lnTo>
                  <a:lnTo>
                    <a:pt x="238887" y="219252"/>
                  </a:lnTo>
                  <a:lnTo>
                    <a:pt x="251434" y="204558"/>
                  </a:lnTo>
                  <a:lnTo>
                    <a:pt x="263893" y="188988"/>
                  </a:lnTo>
                  <a:lnTo>
                    <a:pt x="273405" y="177241"/>
                  </a:lnTo>
                  <a:lnTo>
                    <a:pt x="299237" y="148691"/>
                  </a:lnTo>
                  <a:lnTo>
                    <a:pt x="357187" y="109804"/>
                  </a:lnTo>
                  <a:lnTo>
                    <a:pt x="415277" y="88150"/>
                  </a:lnTo>
                  <a:lnTo>
                    <a:pt x="468096" y="80327"/>
                  </a:lnTo>
                  <a:lnTo>
                    <a:pt x="510298" y="82905"/>
                  </a:lnTo>
                  <a:lnTo>
                    <a:pt x="556717" y="109816"/>
                  </a:lnTo>
                  <a:lnTo>
                    <a:pt x="579653" y="145440"/>
                  </a:lnTo>
                  <a:lnTo>
                    <a:pt x="582244" y="163601"/>
                  </a:lnTo>
                  <a:lnTo>
                    <a:pt x="582244" y="128231"/>
                  </a:lnTo>
                  <a:lnTo>
                    <a:pt x="579907" y="123139"/>
                  </a:lnTo>
                  <a:lnTo>
                    <a:pt x="564172" y="103530"/>
                  </a:lnTo>
                  <a:lnTo>
                    <a:pt x="541997" y="84518"/>
                  </a:lnTo>
                  <a:lnTo>
                    <a:pt x="532244" y="80327"/>
                  </a:lnTo>
                  <a:lnTo>
                    <a:pt x="517906" y="74155"/>
                  </a:lnTo>
                  <a:lnTo>
                    <a:pt x="482574" y="69824"/>
                  </a:lnTo>
                  <a:lnTo>
                    <a:pt x="439204" y="72974"/>
                  </a:lnTo>
                  <a:lnTo>
                    <a:pt x="390969" y="84988"/>
                  </a:lnTo>
                  <a:lnTo>
                    <a:pt x="341083" y="107276"/>
                  </a:lnTo>
                  <a:lnTo>
                    <a:pt x="292735" y="141262"/>
                  </a:lnTo>
                  <a:lnTo>
                    <a:pt x="265988" y="170967"/>
                  </a:lnTo>
                  <a:lnTo>
                    <a:pt x="256476" y="183032"/>
                  </a:lnTo>
                  <a:lnTo>
                    <a:pt x="244170" y="197929"/>
                  </a:lnTo>
                  <a:lnTo>
                    <a:pt x="232067" y="212051"/>
                  </a:lnTo>
                  <a:lnTo>
                    <a:pt x="220332" y="224193"/>
                  </a:lnTo>
                  <a:lnTo>
                    <a:pt x="209194" y="233210"/>
                  </a:lnTo>
                  <a:lnTo>
                    <a:pt x="200939" y="238912"/>
                  </a:lnTo>
                  <a:lnTo>
                    <a:pt x="193268" y="244741"/>
                  </a:lnTo>
                  <a:lnTo>
                    <a:pt x="185953" y="250647"/>
                  </a:lnTo>
                  <a:lnTo>
                    <a:pt x="178828" y="256603"/>
                  </a:lnTo>
                  <a:lnTo>
                    <a:pt x="169608" y="263918"/>
                  </a:lnTo>
                  <a:lnTo>
                    <a:pt x="128041" y="286715"/>
                  </a:lnTo>
                  <a:lnTo>
                    <a:pt x="102235" y="290880"/>
                  </a:lnTo>
                  <a:lnTo>
                    <a:pt x="50977" y="288429"/>
                  </a:lnTo>
                  <a:lnTo>
                    <a:pt x="49987" y="288886"/>
                  </a:lnTo>
                  <a:lnTo>
                    <a:pt x="10731" y="314744"/>
                  </a:lnTo>
                  <a:lnTo>
                    <a:pt x="0" y="338594"/>
                  </a:lnTo>
                  <a:lnTo>
                    <a:pt x="1257" y="346570"/>
                  </a:lnTo>
                  <a:lnTo>
                    <a:pt x="3238" y="351078"/>
                  </a:lnTo>
                  <a:lnTo>
                    <a:pt x="7226" y="357035"/>
                  </a:lnTo>
                  <a:lnTo>
                    <a:pt x="17691" y="358038"/>
                  </a:lnTo>
                  <a:lnTo>
                    <a:pt x="19151" y="358495"/>
                  </a:lnTo>
                  <a:lnTo>
                    <a:pt x="21678" y="358495"/>
                  </a:lnTo>
                  <a:lnTo>
                    <a:pt x="31813" y="357289"/>
                  </a:lnTo>
                  <a:lnTo>
                    <a:pt x="42799" y="354088"/>
                  </a:lnTo>
                  <a:lnTo>
                    <a:pt x="54521" y="349491"/>
                  </a:lnTo>
                  <a:lnTo>
                    <a:pt x="56680" y="348551"/>
                  </a:lnTo>
                  <a:lnTo>
                    <a:pt x="66903" y="344106"/>
                  </a:lnTo>
                  <a:lnTo>
                    <a:pt x="109664" y="328206"/>
                  </a:lnTo>
                  <a:lnTo>
                    <a:pt x="125133" y="323862"/>
                  </a:lnTo>
                  <a:lnTo>
                    <a:pt x="139547" y="320103"/>
                  </a:lnTo>
                  <a:lnTo>
                    <a:pt x="156552" y="316153"/>
                  </a:lnTo>
                  <a:lnTo>
                    <a:pt x="179819" y="311302"/>
                  </a:lnTo>
                  <a:lnTo>
                    <a:pt x="190677" y="308622"/>
                  </a:lnTo>
                  <a:lnTo>
                    <a:pt x="201015" y="305193"/>
                  </a:lnTo>
                  <a:lnTo>
                    <a:pt x="211099" y="301205"/>
                  </a:lnTo>
                  <a:lnTo>
                    <a:pt x="240372" y="288620"/>
                  </a:lnTo>
                  <a:lnTo>
                    <a:pt x="262902" y="281000"/>
                  </a:lnTo>
                  <a:lnTo>
                    <a:pt x="290652" y="274980"/>
                  </a:lnTo>
                  <a:lnTo>
                    <a:pt x="325564" y="271526"/>
                  </a:lnTo>
                  <a:lnTo>
                    <a:pt x="348551" y="271284"/>
                  </a:lnTo>
                  <a:lnTo>
                    <a:pt x="371081" y="271830"/>
                  </a:lnTo>
                  <a:lnTo>
                    <a:pt x="392861" y="272834"/>
                  </a:lnTo>
                  <a:lnTo>
                    <a:pt x="445236" y="275805"/>
                  </a:lnTo>
                  <a:lnTo>
                    <a:pt x="472617" y="275971"/>
                  </a:lnTo>
                  <a:lnTo>
                    <a:pt x="495249" y="273138"/>
                  </a:lnTo>
                  <a:lnTo>
                    <a:pt x="499770" y="271284"/>
                  </a:lnTo>
                  <a:lnTo>
                    <a:pt x="512152" y="266217"/>
                  </a:lnTo>
                  <a:lnTo>
                    <a:pt x="560324" y="227812"/>
                  </a:lnTo>
                  <a:lnTo>
                    <a:pt x="582104" y="198475"/>
                  </a:lnTo>
                  <a:lnTo>
                    <a:pt x="591718" y="163601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50640" y="4301837"/>
              <a:ext cx="182544" cy="12382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57694" y="4101451"/>
              <a:ext cx="1070610" cy="344805"/>
            </a:xfrm>
            <a:custGeom>
              <a:avLst/>
              <a:gdLst/>
              <a:ahLst/>
              <a:cxnLst/>
              <a:rect l="l" t="t" r="r" b="b"/>
              <a:pathLst>
                <a:path w="1070610" h="344804">
                  <a:moveTo>
                    <a:pt x="269621" y="108915"/>
                  </a:moveTo>
                  <a:lnTo>
                    <a:pt x="249224" y="85509"/>
                  </a:lnTo>
                  <a:lnTo>
                    <a:pt x="236372" y="75565"/>
                  </a:lnTo>
                  <a:lnTo>
                    <a:pt x="231914" y="72123"/>
                  </a:lnTo>
                  <a:lnTo>
                    <a:pt x="227545" y="68745"/>
                  </a:lnTo>
                  <a:lnTo>
                    <a:pt x="191884" y="51650"/>
                  </a:lnTo>
                  <a:lnTo>
                    <a:pt x="172339" y="46266"/>
                  </a:lnTo>
                  <a:lnTo>
                    <a:pt x="147091" y="39306"/>
                  </a:lnTo>
                  <a:lnTo>
                    <a:pt x="98005" y="36791"/>
                  </a:lnTo>
                  <a:lnTo>
                    <a:pt x="97497" y="36791"/>
                  </a:lnTo>
                  <a:lnTo>
                    <a:pt x="97002" y="36322"/>
                  </a:lnTo>
                  <a:lnTo>
                    <a:pt x="85178" y="9944"/>
                  </a:lnTo>
                  <a:lnTo>
                    <a:pt x="79590" y="3975"/>
                  </a:lnTo>
                  <a:lnTo>
                    <a:pt x="77101" y="1981"/>
                  </a:lnTo>
                  <a:lnTo>
                    <a:pt x="74129" y="533"/>
                  </a:lnTo>
                  <a:lnTo>
                    <a:pt x="71132" y="0"/>
                  </a:lnTo>
                  <a:lnTo>
                    <a:pt x="46532" y="1866"/>
                  </a:lnTo>
                  <a:lnTo>
                    <a:pt x="25374" y="11874"/>
                  </a:lnTo>
                  <a:lnTo>
                    <a:pt x="9436" y="28879"/>
                  </a:lnTo>
                  <a:lnTo>
                    <a:pt x="508" y="51701"/>
                  </a:lnTo>
                  <a:lnTo>
                    <a:pt x="0" y="55219"/>
                  </a:lnTo>
                  <a:lnTo>
                    <a:pt x="1993" y="58661"/>
                  </a:lnTo>
                  <a:lnTo>
                    <a:pt x="3987" y="60655"/>
                  </a:lnTo>
                  <a:lnTo>
                    <a:pt x="5969" y="62179"/>
                  </a:lnTo>
                  <a:lnTo>
                    <a:pt x="7962" y="63639"/>
                  </a:lnTo>
                  <a:lnTo>
                    <a:pt x="9956" y="65163"/>
                  </a:lnTo>
                  <a:lnTo>
                    <a:pt x="11442" y="66154"/>
                  </a:lnTo>
                  <a:lnTo>
                    <a:pt x="12433" y="67144"/>
                  </a:lnTo>
                  <a:lnTo>
                    <a:pt x="13931" y="68148"/>
                  </a:lnTo>
                  <a:lnTo>
                    <a:pt x="15913" y="69596"/>
                  </a:lnTo>
                  <a:lnTo>
                    <a:pt x="16421" y="71120"/>
                  </a:lnTo>
                  <a:lnTo>
                    <a:pt x="15913" y="72580"/>
                  </a:lnTo>
                  <a:lnTo>
                    <a:pt x="15417" y="74574"/>
                  </a:lnTo>
                  <a:lnTo>
                    <a:pt x="32829" y="100431"/>
                  </a:lnTo>
                  <a:lnTo>
                    <a:pt x="33832" y="100952"/>
                  </a:lnTo>
                  <a:lnTo>
                    <a:pt x="34823" y="101422"/>
                  </a:lnTo>
                  <a:lnTo>
                    <a:pt x="35318" y="101955"/>
                  </a:lnTo>
                  <a:lnTo>
                    <a:pt x="36309" y="103403"/>
                  </a:lnTo>
                  <a:lnTo>
                    <a:pt x="35814" y="104940"/>
                  </a:lnTo>
                  <a:lnTo>
                    <a:pt x="33337" y="110375"/>
                  </a:lnTo>
                  <a:lnTo>
                    <a:pt x="30353" y="115341"/>
                  </a:lnTo>
                  <a:lnTo>
                    <a:pt x="26860" y="122301"/>
                  </a:lnTo>
                  <a:lnTo>
                    <a:pt x="31343" y="128803"/>
                  </a:lnTo>
                  <a:lnTo>
                    <a:pt x="32334" y="131254"/>
                  </a:lnTo>
                  <a:lnTo>
                    <a:pt x="30848" y="141262"/>
                  </a:lnTo>
                  <a:lnTo>
                    <a:pt x="29349" y="150215"/>
                  </a:lnTo>
                  <a:lnTo>
                    <a:pt x="25692" y="174421"/>
                  </a:lnTo>
                  <a:lnTo>
                    <a:pt x="25615" y="175069"/>
                  </a:lnTo>
                  <a:lnTo>
                    <a:pt x="23876" y="203085"/>
                  </a:lnTo>
                  <a:lnTo>
                    <a:pt x="26974" y="232067"/>
                  </a:lnTo>
                  <a:lnTo>
                    <a:pt x="37807" y="258597"/>
                  </a:lnTo>
                  <a:lnTo>
                    <a:pt x="49250" y="275958"/>
                  </a:lnTo>
                  <a:lnTo>
                    <a:pt x="46761" y="255612"/>
                  </a:lnTo>
                  <a:lnTo>
                    <a:pt x="47853" y="234734"/>
                  </a:lnTo>
                  <a:lnTo>
                    <a:pt x="48044" y="230974"/>
                  </a:lnTo>
                  <a:lnTo>
                    <a:pt x="54470" y="201726"/>
                  </a:lnTo>
                  <a:lnTo>
                    <a:pt x="63131" y="174421"/>
                  </a:lnTo>
                  <a:lnTo>
                    <a:pt x="71132" y="155651"/>
                  </a:lnTo>
                  <a:lnTo>
                    <a:pt x="72631" y="161150"/>
                  </a:lnTo>
                  <a:lnTo>
                    <a:pt x="74701" y="169443"/>
                  </a:lnTo>
                  <a:lnTo>
                    <a:pt x="76606" y="177520"/>
                  </a:lnTo>
                  <a:lnTo>
                    <a:pt x="88176" y="221157"/>
                  </a:lnTo>
                  <a:lnTo>
                    <a:pt x="105397" y="270065"/>
                  </a:lnTo>
                  <a:lnTo>
                    <a:pt x="129984" y="313105"/>
                  </a:lnTo>
                  <a:lnTo>
                    <a:pt x="163664" y="339140"/>
                  </a:lnTo>
                  <a:lnTo>
                    <a:pt x="177584" y="344576"/>
                  </a:lnTo>
                  <a:lnTo>
                    <a:pt x="169125" y="332181"/>
                  </a:lnTo>
                  <a:lnTo>
                    <a:pt x="165087" y="323227"/>
                  </a:lnTo>
                  <a:lnTo>
                    <a:pt x="153047" y="296570"/>
                  </a:lnTo>
                  <a:lnTo>
                    <a:pt x="133756" y="239699"/>
                  </a:lnTo>
                  <a:lnTo>
                    <a:pt x="116598" y="180594"/>
                  </a:lnTo>
                  <a:lnTo>
                    <a:pt x="106946" y="138277"/>
                  </a:lnTo>
                  <a:lnTo>
                    <a:pt x="132676" y="171780"/>
                  </a:lnTo>
                  <a:lnTo>
                    <a:pt x="166458" y="219062"/>
                  </a:lnTo>
                  <a:lnTo>
                    <a:pt x="196977" y="263004"/>
                  </a:lnTo>
                  <a:lnTo>
                    <a:pt x="212902" y="286435"/>
                  </a:lnTo>
                  <a:lnTo>
                    <a:pt x="229819" y="313740"/>
                  </a:lnTo>
                  <a:lnTo>
                    <a:pt x="221869" y="282917"/>
                  </a:lnTo>
                  <a:lnTo>
                    <a:pt x="206781" y="236296"/>
                  </a:lnTo>
                  <a:lnTo>
                    <a:pt x="185178" y="189039"/>
                  </a:lnTo>
                  <a:lnTo>
                    <a:pt x="158902" y="144843"/>
                  </a:lnTo>
                  <a:lnTo>
                    <a:pt x="129832" y="107391"/>
                  </a:lnTo>
                  <a:lnTo>
                    <a:pt x="139954" y="110909"/>
                  </a:lnTo>
                  <a:lnTo>
                    <a:pt x="158559" y="125374"/>
                  </a:lnTo>
                  <a:lnTo>
                    <a:pt x="187058" y="157822"/>
                  </a:lnTo>
                  <a:lnTo>
                    <a:pt x="226834" y="215303"/>
                  </a:lnTo>
                  <a:lnTo>
                    <a:pt x="229323" y="219278"/>
                  </a:lnTo>
                  <a:lnTo>
                    <a:pt x="229819" y="219811"/>
                  </a:lnTo>
                  <a:lnTo>
                    <a:pt x="238277" y="227241"/>
                  </a:lnTo>
                  <a:lnTo>
                    <a:pt x="238163" y="215734"/>
                  </a:lnTo>
                  <a:lnTo>
                    <a:pt x="234302" y="196938"/>
                  </a:lnTo>
                  <a:lnTo>
                    <a:pt x="228650" y="169443"/>
                  </a:lnTo>
                  <a:lnTo>
                    <a:pt x="226339" y="165176"/>
                  </a:lnTo>
                  <a:lnTo>
                    <a:pt x="226339" y="196938"/>
                  </a:lnTo>
                  <a:lnTo>
                    <a:pt x="195199" y="152374"/>
                  </a:lnTo>
                  <a:lnTo>
                    <a:pt x="168262" y="120891"/>
                  </a:lnTo>
                  <a:lnTo>
                    <a:pt x="151574" y="107391"/>
                  </a:lnTo>
                  <a:lnTo>
                    <a:pt x="145618" y="102565"/>
                  </a:lnTo>
                  <a:lnTo>
                    <a:pt x="127342" y="97447"/>
                  </a:lnTo>
                  <a:lnTo>
                    <a:pt x="122872" y="97967"/>
                  </a:lnTo>
                  <a:lnTo>
                    <a:pt x="119888" y="99961"/>
                  </a:lnTo>
                  <a:lnTo>
                    <a:pt x="118884" y="103403"/>
                  </a:lnTo>
                  <a:lnTo>
                    <a:pt x="117894" y="104406"/>
                  </a:lnTo>
                  <a:lnTo>
                    <a:pt x="117398" y="108381"/>
                  </a:lnTo>
                  <a:lnTo>
                    <a:pt x="120878" y="112356"/>
                  </a:lnTo>
                  <a:lnTo>
                    <a:pt x="145135" y="142252"/>
                  </a:lnTo>
                  <a:lnTo>
                    <a:pt x="167830" y="177520"/>
                  </a:lnTo>
                  <a:lnTo>
                    <a:pt x="187617" y="215734"/>
                  </a:lnTo>
                  <a:lnTo>
                    <a:pt x="203454" y="255079"/>
                  </a:lnTo>
                  <a:lnTo>
                    <a:pt x="176009" y="215684"/>
                  </a:lnTo>
                  <a:lnTo>
                    <a:pt x="145008" y="172554"/>
                  </a:lnTo>
                  <a:lnTo>
                    <a:pt x="118618" y="138277"/>
                  </a:lnTo>
                  <a:lnTo>
                    <a:pt x="118110" y="137617"/>
                  </a:lnTo>
                  <a:lnTo>
                    <a:pt x="102971" y="122834"/>
                  </a:lnTo>
                  <a:lnTo>
                    <a:pt x="99987" y="122301"/>
                  </a:lnTo>
                  <a:lnTo>
                    <a:pt x="98501" y="124294"/>
                  </a:lnTo>
                  <a:lnTo>
                    <a:pt x="100063" y="153009"/>
                  </a:lnTo>
                  <a:lnTo>
                    <a:pt x="114782" y="209588"/>
                  </a:lnTo>
                  <a:lnTo>
                    <a:pt x="135293" y="273253"/>
                  </a:lnTo>
                  <a:lnTo>
                    <a:pt x="154216" y="323227"/>
                  </a:lnTo>
                  <a:lnTo>
                    <a:pt x="128803" y="294487"/>
                  </a:lnTo>
                  <a:lnTo>
                    <a:pt x="109499" y="254368"/>
                  </a:lnTo>
                  <a:lnTo>
                    <a:pt x="95516" y="211645"/>
                  </a:lnTo>
                  <a:lnTo>
                    <a:pt x="85902" y="174421"/>
                  </a:lnTo>
                  <a:lnTo>
                    <a:pt x="82003" y="159029"/>
                  </a:lnTo>
                  <a:lnTo>
                    <a:pt x="80987" y="155651"/>
                  </a:lnTo>
                  <a:lnTo>
                    <a:pt x="78968" y="148971"/>
                  </a:lnTo>
                  <a:lnTo>
                    <a:pt x="76123" y="143751"/>
                  </a:lnTo>
                  <a:lnTo>
                    <a:pt x="72631" y="142252"/>
                  </a:lnTo>
                  <a:lnTo>
                    <a:pt x="71628" y="142252"/>
                  </a:lnTo>
                  <a:lnTo>
                    <a:pt x="71628" y="142722"/>
                  </a:lnTo>
                  <a:lnTo>
                    <a:pt x="66509" y="145897"/>
                  </a:lnTo>
                  <a:lnTo>
                    <a:pt x="48247" y="188455"/>
                  </a:lnTo>
                  <a:lnTo>
                    <a:pt x="37807" y="234734"/>
                  </a:lnTo>
                  <a:lnTo>
                    <a:pt x="34112" y="213283"/>
                  </a:lnTo>
                  <a:lnTo>
                    <a:pt x="34010" y="191198"/>
                  </a:lnTo>
                  <a:lnTo>
                    <a:pt x="36055" y="170243"/>
                  </a:lnTo>
                  <a:lnTo>
                    <a:pt x="38798" y="152196"/>
                  </a:lnTo>
                  <a:lnTo>
                    <a:pt x="40640" y="140957"/>
                  </a:lnTo>
                  <a:lnTo>
                    <a:pt x="41541" y="132905"/>
                  </a:lnTo>
                  <a:lnTo>
                    <a:pt x="41325" y="127266"/>
                  </a:lnTo>
                  <a:lnTo>
                    <a:pt x="39801" y="123291"/>
                  </a:lnTo>
                  <a:lnTo>
                    <a:pt x="38303" y="121843"/>
                  </a:lnTo>
                  <a:lnTo>
                    <a:pt x="44272" y="109905"/>
                  </a:lnTo>
                  <a:lnTo>
                    <a:pt x="34823" y="91008"/>
                  </a:lnTo>
                  <a:lnTo>
                    <a:pt x="26860" y="89484"/>
                  </a:lnTo>
                  <a:lnTo>
                    <a:pt x="24384" y="86042"/>
                  </a:lnTo>
                  <a:lnTo>
                    <a:pt x="24853" y="78892"/>
                  </a:lnTo>
                  <a:lnTo>
                    <a:pt x="24879" y="77089"/>
                  </a:lnTo>
                  <a:lnTo>
                    <a:pt x="25349" y="76136"/>
                  </a:lnTo>
                  <a:lnTo>
                    <a:pt x="25374" y="74574"/>
                  </a:lnTo>
                  <a:lnTo>
                    <a:pt x="26365" y="68605"/>
                  </a:lnTo>
                  <a:lnTo>
                    <a:pt x="24384" y="63639"/>
                  </a:lnTo>
                  <a:lnTo>
                    <a:pt x="19900" y="60185"/>
                  </a:lnTo>
                  <a:lnTo>
                    <a:pt x="16916" y="58204"/>
                  </a:lnTo>
                  <a:lnTo>
                    <a:pt x="15913" y="57200"/>
                  </a:lnTo>
                  <a:lnTo>
                    <a:pt x="13931" y="56210"/>
                  </a:lnTo>
                  <a:lnTo>
                    <a:pt x="11938" y="54686"/>
                  </a:lnTo>
                  <a:lnTo>
                    <a:pt x="9956" y="52692"/>
                  </a:lnTo>
                  <a:lnTo>
                    <a:pt x="17818" y="33591"/>
                  </a:lnTo>
                  <a:lnTo>
                    <a:pt x="31457" y="19405"/>
                  </a:lnTo>
                  <a:lnTo>
                    <a:pt x="49403" y="11188"/>
                  </a:lnTo>
                  <a:lnTo>
                    <a:pt x="70142" y="9944"/>
                  </a:lnTo>
                  <a:lnTo>
                    <a:pt x="71132" y="9944"/>
                  </a:lnTo>
                  <a:lnTo>
                    <a:pt x="72123" y="10464"/>
                  </a:lnTo>
                  <a:lnTo>
                    <a:pt x="73126" y="10934"/>
                  </a:lnTo>
                  <a:lnTo>
                    <a:pt x="88544" y="42748"/>
                  </a:lnTo>
                  <a:lnTo>
                    <a:pt x="92519" y="46736"/>
                  </a:lnTo>
                  <a:lnTo>
                    <a:pt x="161112" y="52476"/>
                  </a:lnTo>
                  <a:lnTo>
                    <a:pt x="213398" y="72123"/>
                  </a:lnTo>
                  <a:lnTo>
                    <a:pt x="189090" y="67665"/>
                  </a:lnTo>
                  <a:lnTo>
                    <a:pt x="166268" y="65709"/>
                  </a:lnTo>
                  <a:lnTo>
                    <a:pt x="148488" y="66446"/>
                  </a:lnTo>
                  <a:lnTo>
                    <a:pt x="139280" y="70129"/>
                  </a:lnTo>
                  <a:lnTo>
                    <a:pt x="137795" y="72123"/>
                  </a:lnTo>
                  <a:lnTo>
                    <a:pt x="137299" y="75565"/>
                  </a:lnTo>
                  <a:lnTo>
                    <a:pt x="140779" y="78092"/>
                  </a:lnTo>
                  <a:lnTo>
                    <a:pt x="159258" y="90551"/>
                  </a:lnTo>
                  <a:lnTo>
                    <a:pt x="184861" y="116166"/>
                  </a:lnTo>
                  <a:lnTo>
                    <a:pt x="210197" y="152692"/>
                  </a:lnTo>
                  <a:lnTo>
                    <a:pt x="226339" y="196938"/>
                  </a:lnTo>
                  <a:lnTo>
                    <a:pt x="226339" y="165176"/>
                  </a:lnTo>
                  <a:lnTo>
                    <a:pt x="206438" y="128435"/>
                  </a:lnTo>
                  <a:lnTo>
                    <a:pt x="179374" y="96177"/>
                  </a:lnTo>
                  <a:lnTo>
                    <a:pt x="155206" y="75565"/>
                  </a:lnTo>
                  <a:lnTo>
                    <a:pt x="174129" y="76136"/>
                  </a:lnTo>
                  <a:lnTo>
                    <a:pt x="198043" y="78892"/>
                  </a:lnTo>
                  <a:lnTo>
                    <a:pt x="222427" y="84340"/>
                  </a:lnTo>
                  <a:lnTo>
                    <a:pt x="242747" y="93002"/>
                  </a:lnTo>
                  <a:lnTo>
                    <a:pt x="269621" y="108915"/>
                  </a:lnTo>
                  <a:close/>
                </a:path>
                <a:path w="1070610" h="344804">
                  <a:moveTo>
                    <a:pt x="1070051" y="165849"/>
                  </a:moveTo>
                  <a:lnTo>
                    <a:pt x="1068031" y="152069"/>
                  </a:lnTo>
                  <a:lnTo>
                    <a:pt x="1064133" y="140322"/>
                  </a:lnTo>
                  <a:lnTo>
                    <a:pt x="1060716" y="134759"/>
                  </a:lnTo>
                  <a:lnTo>
                    <a:pt x="1060500" y="134416"/>
                  </a:lnTo>
                  <a:lnTo>
                    <a:pt x="1060500" y="178054"/>
                  </a:lnTo>
                  <a:lnTo>
                    <a:pt x="1060475" y="181038"/>
                  </a:lnTo>
                  <a:lnTo>
                    <a:pt x="1057859" y="198323"/>
                  </a:lnTo>
                  <a:lnTo>
                    <a:pt x="1052779" y="212267"/>
                  </a:lnTo>
                  <a:lnTo>
                    <a:pt x="1046467" y="221284"/>
                  </a:lnTo>
                  <a:lnTo>
                    <a:pt x="1040130" y="224256"/>
                  </a:lnTo>
                  <a:lnTo>
                    <a:pt x="1038669" y="224256"/>
                  </a:lnTo>
                  <a:lnTo>
                    <a:pt x="1025258" y="181038"/>
                  </a:lnTo>
                  <a:lnTo>
                    <a:pt x="1025271" y="178054"/>
                  </a:lnTo>
                  <a:lnTo>
                    <a:pt x="1027836" y="160997"/>
                  </a:lnTo>
                  <a:lnTo>
                    <a:pt x="1032738" y="147142"/>
                  </a:lnTo>
                  <a:lnTo>
                    <a:pt x="1038847" y="138036"/>
                  </a:lnTo>
                  <a:lnTo>
                    <a:pt x="1045095" y="134759"/>
                  </a:lnTo>
                  <a:lnTo>
                    <a:pt x="1047623" y="134759"/>
                  </a:lnTo>
                  <a:lnTo>
                    <a:pt x="1060500" y="178054"/>
                  </a:lnTo>
                  <a:lnTo>
                    <a:pt x="1060500" y="134416"/>
                  </a:lnTo>
                  <a:lnTo>
                    <a:pt x="1058557" y="131254"/>
                  </a:lnTo>
                  <a:lnTo>
                    <a:pt x="1055039" y="127279"/>
                  </a:lnTo>
                  <a:lnTo>
                    <a:pt x="1050607" y="125285"/>
                  </a:lnTo>
                  <a:lnTo>
                    <a:pt x="1046099" y="124815"/>
                  </a:lnTo>
                  <a:lnTo>
                    <a:pt x="1035075" y="128384"/>
                  </a:lnTo>
                  <a:lnTo>
                    <a:pt x="1025715" y="139509"/>
                  </a:lnTo>
                  <a:lnTo>
                    <a:pt x="1018984" y="156591"/>
                  </a:lnTo>
                  <a:lnTo>
                    <a:pt x="1015796" y="178054"/>
                  </a:lnTo>
                  <a:lnTo>
                    <a:pt x="1015822" y="193497"/>
                  </a:lnTo>
                  <a:lnTo>
                    <a:pt x="1031176" y="231749"/>
                  </a:lnTo>
                  <a:lnTo>
                    <a:pt x="1039660" y="234200"/>
                  </a:lnTo>
                  <a:lnTo>
                    <a:pt x="1040663" y="234200"/>
                  </a:lnTo>
                  <a:lnTo>
                    <a:pt x="1066965" y="202349"/>
                  </a:lnTo>
                  <a:lnTo>
                    <a:pt x="1070025" y="181038"/>
                  </a:lnTo>
                  <a:lnTo>
                    <a:pt x="1070051" y="16584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4262" y="3910221"/>
              <a:ext cx="230481" cy="2469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87653" y="2203827"/>
              <a:ext cx="446901" cy="28703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78025" y="2318658"/>
              <a:ext cx="302260" cy="205104"/>
            </a:xfrm>
            <a:custGeom>
              <a:avLst/>
              <a:gdLst/>
              <a:ahLst/>
              <a:cxnLst/>
              <a:rect l="l" t="t" r="r" b="b"/>
              <a:pathLst>
                <a:path w="302260" h="205105">
                  <a:moveTo>
                    <a:pt x="274629" y="161527"/>
                  </a:moveTo>
                  <a:lnTo>
                    <a:pt x="242862" y="161527"/>
                  </a:lnTo>
                  <a:lnTo>
                    <a:pt x="257671" y="164250"/>
                  </a:lnTo>
                  <a:lnTo>
                    <a:pt x="267605" y="168522"/>
                  </a:lnTo>
                  <a:lnTo>
                    <a:pt x="276370" y="174459"/>
                  </a:lnTo>
                  <a:lnTo>
                    <a:pt x="283742" y="181888"/>
                  </a:lnTo>
                  <a:lnTo>
                    <a:pt x="289499" y="190634"/>
                  </a:lnTo>
                  <a:lnTo>
                    <a:pt x="295930" y="204555"/>
                  </a:lnTo>
                  <a:lnTo>
                    <a:pt x="300439" y="186656"/>
                  </a:lnTo>
                  <a:lnTo>
                    <a:pt x="301434" y="182149"/>
                  </a:lnTo>
                  <a:lnTo>
                    <a:pt x="301898" y="177707"/>
                  </a:lnTo>
                  <a:lnTo>
                    <a:pt x="301904" y="176713"/>
                  </a:lnTo>
                  <a:lnTo>
                    <a:pt x="291952" y="176713"/>
                  </a:lnTo>
                  <a:lnTo>
                    <a:pt x="285449" y="169659"/>
                  </a:lnTo>
                  <a:lnTo>
                    <a:pt x="277969" y="163538"/>
                  </a:lnTo>
                  <a:lnTo>
                    <a:pt x="274629" y="161527"/>
                  </a:lnTo>
                  <a:close/>
                </a:path>
                <a:path w="302260" h="205105">
                  <a:moveTo>
                    <a:pt x="173185" y="129904"/>
                  </a:moveTo>
                  <a:lnTo>
                    <a:pt x="141085" y="129904"/>
                  </a:lnTo>
                  <a:lnTo>
                    <a:pt x="156154" y="132431"/>
                  </a:lnTo>
                  <a:lnTo>
                    <a:pt x="169064" y="138813"/>
                  </a:lnTo>
                  <a:lnTo>
                    <a:pt x="179867" y="147935"/>
                  </a:lnTo>
                  <a:lnTo>
                    <a:pt x="188146" y="159381"/>
                  </a:lnTo>
                  <a:lnTo>
                    <a:pt x="193485" y="172736"/>
                  </a:lnTo>
                  <a:lnTo>
                    <a:pt x="195474" y="182149"/>
                  </a:lnTo>
                  <a:lnTo>
                    <a:pt x="201442" y="176713"/>
                  </a:lnTo>
                  <a:lnTo>
                    <a:pt x="214014" y="167989"/>
                  </a:lnTo>
                  <a:lnTo>
                    <a:pt x="222785" y="164781"/>
                  </a:lnTo>
                  <a:lnTo>
                    <a:pt x="200912" y="164781"/>
                  </a:lnTo>
                  <a:lnTo>
                    <a:pt x="194468" y="150852"/>
                  </a:lnTo>
                  <a:lnTo>
                    <a:pt x="185072" y="139110"/>
                  </a:lnTo>
                  <a:lnTo>
                    <a:pt x="173185" y="129904"/>
                  </a:lnTo>
                  <a:close/>
                </a:path>
                <a:path w="302260" h="205105">
                  <a:moveTo>
                    <a:pt x="202576" y="10209"/>
                  </a:moveTo>
                  <a:lnTo>
                    <a:pt x="138765" y="10209"/>
                  </a:lnTo>
                  <a:lnTo>
                    <a:pt x="189971" y="15629"/>
                  </a:lnTo>
                  <a:lnTo>
                    <a:pt x="194944" y="17617"/>
                  </a:lnTo>
                  <a:lnTo>
                    <a:pt x="239790" y="42030"/>
                  </a:lnTo>
                  <a:lnTo>
                    <a:pt x="272632" y="79176"/>
                  </a:lnTo>
                  <a:lnTo>
                    <a:pt x="291014" y="125184"/>
                  </a:lnTo>
                  <a:lnTo>
                    <a:pt x="292482" y="176183"/>
                  </a:lnTo>
                  <a:lnTo>
                    <a:pt x="291952" y="176713"/>
                  </a:lnTo>
                  <a:lnTo>
                    <a:pt x="301904" y="176713"/>
                  </a:lnTo>
                  <a:lnTo>
                    <a:pt x="302172" y="133904"/>
                  </a:lnTo>
                  <a:lnTo>
                    <a:pt x="290704" y="92875"/>
                  </a:lnTo>
                  <a:lnTo>
                    <a:pt x="268756" y="56791"/>
                  </a:lnTo>
                  <a:lnTo>
                    <a:pt x="237587" y="27822"/>
                  </a:lnTo>
                  <a:lnTo>
                    <a:pt x="202576" y="10209"/>
                  </a:lnTo>
                  <a:close/>
                </a:path>
                <a:path w="302260" h="205105">
                  <a:moveTo>
                    <a:pt x="247194" y="151854"/>
                  </a:moveTo>
                  <a:lnTo>
                    <a:pt x="200912" y="164781"/>
                  </a:lnTo>
                  <a:lnTo>
                    <a:pt x="222785" y="164781"/>
                  </a:lnTo>
                  <a:lnTo>
                    <a:pt x="228065" y="162850"/>
                  </a:lnTo>
                  <a:lnTo>
                    <a:pt x="242862" y="161527"/>
                  </a:lnTo>
                  <a:lnTo>
                    <a:pt x="274629" y="161527"/>
                  </a:lnTo>
                  <a:lnTo>
                    <a:pt x="269657" y="158535"/>
                  </a:lnTo>
                  <a:lnTo>
                    <a:pt x="260655" y="154837"/>
                  </a:lnTo>
                  <a:lnTo>
                    <a:pt x="254157" y="152849"/>
                  </a:lnTo>
                  <a:lnTo>
                    <a:pt x="247194" y="151854"/>
                  </a:lnTo>
                  <a:close/>
                </a:path>
                <a:path w="302260" h="205105">
                  <a:moveTo>
                    <a:pt x="71744" y="98565"/>
                  </a:moveTo>
                  <a:lnTo>
                    <a:pt x="32441" y="98565"/>
                  </a:lnTo>
                  <a:lnTo>
                    <a:pt x="43313" y="98801"/>
                  </a:lnTo>
                  <a:lnTo>
                    <a:pt x="54173" y="101142"/>
                  </a:lnTo>
                  <a:lnTo>
                    <a:pt x="86165" y="127570"/>
                  </a:lnTo>
                  <a:lnTo>
                    <a:pt x="93493" y="150860"/>
                  </a:lnTo>
                  <a:lnTo>
                    <a:pt x="99991" y="144894"/>
                  </a:lnTo>
                  <a:lnTo>
                    <a:pt x="112263" y="136235"/>
                  </a:lnTo>
                  <a:lnTo>
                    <a:pt x="121338" y="132962"/>
                  </a:lnTo>
                  <a:lnTo>
                    <a:pt x="99461" y="132962"/>
                  </a:lnTo>
                  <a:lnTo>
                    <a:pt x="92711" y="119228"/>
                  </a:lnTo>
                  <a:lnTo>
                    <a:pt x="83158" y="107465"/>
                  </a:lnTo>
                  <a:lnTo>
                    <a:pt x="71744" y="98565"/>
                  </a:lnTo>
                  <a:close/>
                </a:path>
                <a:path w="302260" h="205105">
                  <a:moveTo>
                    <a:pt x="143603" y="120274"/>
                  </a:moveTo>
                  <a:lnTo>
                    <a:pt x="128006" y="120938"/>
                  </a:lnTo>
                  <a:lnTo>
                    <a:pt x="113056" y="125244"/>
                  </a:lnTo>
                  <a:lnTo>
                    <a:pt x="99461" y="132962"/>
                  </a:lnTo>
                  <a:lnTo>
                    <a:pt x="121338" y="132962"/>
                  </a:lnTo>
                  <a:lnTo>
                    <a:pt x="126208" y="131205"/>
                  </a:lnTo>
                  <a:lnTo>
                    <a:pt x="141085" y="129904"/>
                  </a:lnTo>
                  <a:lnTo>
                    <a:pt x="173185" y="129904"/>
                  </a:lnTo>
                  <a:lnTo>
                    <a:pt x="159138" y="123482"/>
                  </a:lnTo>
                  <a:lnTo>
                    <a:pt x="143603" y="120274"/>
                  </a:lnTo>
                  <a:close/>
                </a:path>
                <a:path w="302260" h="205105">
                  <a:moveTo>
                    <a:pt x="146523" y="0"/>
                  </a:moveTo>
                  <a:lnTo>
                    <a:pt x="101873" y="7513"/>
                  </a:lnTo>
                  <a:lnTo>
                    <a:pt x="61402" y="27302"/>
                  </a:lnTo>
                  <a:lnTo>
                    <a:pt x="27971" y="57980"/>
                  </a:lnTo>
                  <a:lnTo>
                    <a:pt x="4442" y="98159"/>
                  </a:lnTo>
                  <a:lnTo>
                    <a:pt x="0" y="110092"/>
                  </a:lnTo>
                  <a:lnTo>
                    <a:pt x="11404" y="104590"/>
                  </a:lnTo>
                  <a:lnTo>
                    <a:pt x="21742" y="100481"/>
                  </a:lnTo>
                  <a:lnTo>
                    <a:pt x="32441" y="98565"/>
                  </a:lnTo>
                  <a:lnTo>
                    <a:pt x="71744" y="98565"/>
                  </a:lnTo>
                  <a:lnTo>
                    <a:pt x="71180" y="98125"/>
                  </a:lnTo>
                  <a:lnTo>
                    <a:pt x="57157" y="91663"/>
                  </a:lnTo>
                  <a:lnTo>
                    <a:pt x="55138" y="91199"/>
                  </a:lnTo>
                  <a:lnTo>
                    <a:pt x="18367" y="91199"/>
                  </a:lnTo>
                  <a:lnTo>
                    <a:pt x="48611" y="50157"/>
                  </a:lnTo>
                  <a:lnTo>
                    <a:pt x="90194" y="22440"/>
                  </a:lnTo>
                  <a:lnTo>
                    <a:pt x="138765" y="10209"/>
                  </a:lnTo>
                  <a:lnTo>
                    <a:pt x="202576" y="10209"/>
                  </a:lnTo>
                  <a:lnTo>
                    <a:pt x="198458" y="8138"/>
                  </a:lnTo>
                  <a:lnTo>
                    <a:pt x="192491" y="6149"/>
                  </a:lnTo>
                  <a:lnTo>
                    <a:pt x="146523" y="0"/>
                  </a:lnTo>
                  <a:close/>
                </a:path>
                <a:path w="302260" h="205105">
                  <a:moveTo>
                    <a:pt x="37588" y="88622"/>
                  </a:moveTo>
                  <a:lnTo>
                    <a:pt x="27868" y="89230"/>
                  </a:lnTo>
                  <a:lnTo>
                    <a:pt x="18367" y="91199"/>
                  </a:lnTo>
                  <a:lnTo>
                    <a:pt x="55138" y="91199"/>
                  </a:lnTo>
                  <a:lnTo>
                    <a:pt x="47394" y="89418"/>
                  </a:lnTo>
                  <a:lnTo>
                    <a:pt x="37588" y="88622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7234" y="2318658"/>
              <a:ext cx="352964" cy="34230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47203" y="2963786"/>
              <a:ext cx="449580" cy="508634"/>
            </a:xfrm>
            <a:custGeom>
              <a:avLst/>
              <a:gdLst/>
              <a:ahLst/>
              <a:cxnLst/>
              <a:rect l="l" t="t" r="r" b="b"/>
              <a:pathLst>
                <a:path w="449580" h="508635">
                  <a:moveTo>
                    <a:pt x="424319" y="7950"/>
                  </a:moveTo>
                  <a:lnTo>
                    <a:pt x="414896" y="5435"/>
                  </a:lnTo>
                  <a:lnTo>
                    <a:pt x="402691" y="49720"/>
                  </a:lnTo>
                  <a:lnTo>
                    <a:pt x="392303" y="84518"/>
                  </a:lnTo>
                  <a:lnTo>
                    <a:pt x="383882" y="110363"/>
                  </a:lnTo>
                  <a:lnTo>
                    <a:pt x="377571" y="127800"/>
                  </a:lnTo>
                  <a:lnTo>
                    <a:pt x="380136" y="108000"/>
                  </a:lnTo>
                  <a:lnTo>
                    <a:pt x="384721" y="81394"/>
                  </a:lnTo>
                  <a:lnTo>
                    <a:pt x="391058" y="49034"/>
                  </a:lnTo>
                  <a:lnTo>
                    <a:pt x="398919" y="11925"/>
                  </a:lnTo>
                  <a:lnTo>
                    <a:pt x="400913" y="1981"/>
                  </a:lnTo>
                  <a:lnTo>
                    <a:pt x="379615" y="54825"/>
                  </a:lnTo>
                  <a:lnTo>
                    <a:pt x="368363" y="120700"/>
                  </a:lnTo>
                  <a:lnTo>
                    <a:pt x="367093" y="138734"/>
                  </a:lnTo>
                  <a:lnTo>
                    <a:pt x="367093" y="147688"/>
                  </a:lnTo>
                  <a:lnTo>
                    <a:pt x="372071" y="148678"/>
                  </a:lnTo>
                  <a:lnTo>
                    <a:pt x="372592" y="149148"/>
                  </a:lnTo>
                  <a:lnTo>
                    <a:pt x="374053" y="149148"/>
                  </a:lnTo>
                  <a:lnTo>
                    <a:pt x="379107" y="145402"/>
                  </a:lnTo>
                  <a:lnTo>
                    <a:pt x="387997" y="127393"/>
                  </a:lnTo>
                  <a:lnTo>
                    <a:pt x="402475" y="84963"/>
                  </a:lnTo>
                  <a:lnTo>
                    <a:pt x="424319" y="7950"/>
                  </a:lnTo>
                  <a:close/>
                </a:path>
                <a:path w="449580" h="508635">
                  <a:moveTo>
                    <a:pt x="449186" y="499224"/>
                  </a:moveTo>
                  <a:lnTo>
                    <a:pt x="1993" y="389851"/>
                  </a:lnTo>
                  <a:lnTo>
                    <a:pt x="0" y="399262"/>
                  </a:lnTo>
                  <a:lnTo>
                    <a:pt x="447192" y="508635"/>
                  </a:lnTo>
                  <a:lnTo>
                    <a:pt x="449186" y="499224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2629" y="2687280"/>
              <a:ext cx="76228" cy="22379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42772" y="2640558"/>
              <a:ext cx="828040" cy="807085"/>
            </a:xfrm>
            <a:custGeom>
              <a:avLst/>
              <a:gdLst/>
              <a:ahLst/>
              <a:cxnLst/>
              <a:rect l="l" t="t" r="r" b="b"/>
              <a:pathLst>
                <a:path w="828039" h="807085">
                  <a:moveTo>
                    <a:pt x="20396" y="238709"/>
                  </a:moveTo>
                  <a:lnTo>
                    <a:pt x="0" y="238709"/>
                  </a:lnTo>
                  <a:lnTo>
                    <a:pt x="0" y="248119"/>
                  </a:lnTo>
                  <a:lnTo>
                    <a:pt x="20396" y="248119"/>
                  </a:lnTo>
                  <a:lnTo>
                    <a:pt x="20396" y="238709"/>
                  </a:lnTo>
                  <a:close/>
                </a:path>
                <a:path w="828039" h="807085">
                  <a:moveTo>
                    <a:pt x="390994" y="116332"/>
                  </a:moveTo>
                  <a:lnTo>
                    <a:pt x="372084" y="116332"/>
                  </a:lnTo>
                  <a:lnTo>
                    <a:pt x="372084" y="33337"/>
                  </a:lnTo>
                  <a:lnTo>
                    <a:pt x="372084" y="32346"/>
                  </a:lnTo>
                  <a:lnTo>
                    <a:pt x="372084" y="27838"/>
                  </a:lnTo>
                  <a:lnTo>
                    <a:pt x="372084" y="22402"/>
                  </a:lnTo>
                  <a:lnTo>
                    <a:pt x="372084" y="11925"/>
                  </a:lnTo>
                  <a:lnTo>
                    <a:pt x="372084" y="10934"/>
                  </a:lnTo>
                  <a:lnTo>
                    <a:pt x="376567" y="10464"/>
                  </a:lnTo>
                  <a:lnTo>
                    <a:pt x="380542" y="9931"/>
                  </a:lnTo>
                  <a:lnTo>
                    <a:pt x="380047" y="0"/>
                  </a:lnTo>
                  <a:lnTo>
                    <a:pt x="375564" y="520"/>
                  </a:lnTo>
                  <a:lnTo>
                    <a:pt x="371094" y="990"/>
                  </a:lnTo>
                  <a:lnTo>
                    <a:pt x="366610" y="1524"/>
                  </a:lnTo>
                  <a:lnTo>
                    <a:pt x="362635" y="2146"/>
                  </a:lnTo>
                  <a:lnTo>
                    <a:pt x="362635" y="11925"/>
                  </a:lnTo>
                  <a:lnTo>
                    <a:pt x="362635" y="23393"/>
                  </a:lnTo>
                  <a:lnTo>
                    <a:pt x="362635" y="33667"/>
                  </a:lnTo>
                  <a:lnTo>
                    <a:pt x="362635" y="88023"/>
                  </a:lnTo>
                  <a:lnTo>
                    <a:pt x="362635" y="97434"/>
                  </a:lnTo>
                  <a:lnTo>
                    <a:pt x="362635" y="116332"/>
                  </a:lnTo>
                  <a:lnTo>
                    <a:pt x="343738" y="116332"/>
                  </a:lnTo>
                  <a:lnTo>
                    <a:pt x="343738" y="125806"/>
                  </a:lnTo>
                  <a:lnTo>
                    <a:pt x="362635" y="125806"/>
                  </a:lnTo>
                  <a:lnTo>
                    <a:pt x="362635" y="134759"/>
                  </a:lnTo>
                  <a:lnTo>
                    <a:pt x="343738" y="134759"/>
                  </a:lnTo>
                  <a:lnTo>
                    <a:pt x="343738" y="144703"/>
                  </a:lnTo>
                  <a:lnTo>
                    <a:pt x="362635" y="144703"/>
                  </a:lnTo>
                  <a:lnTo>
                    <a:pt x="362635" y="163131"/>
                  </a:lnTo>
                  <a:lnTo>
                    <a:pt x="362635" y="587717"/>
                  </a:lnTo>
                  <a:lnTo>
                    <a:pt x="360146" y="586727"/>
                  </a:lnTo>
                  <a:lnTo>
                    <a:pt x="354672" y="586727"/>
                  </a:lnTo>
                  <a:lnTo>
                    <a:pt x="346456" y="587667"/>
                  </a:lnTo>
                  <a:lnTo>
                    <a:pt x="321843" y="605624"/>
                  </a:lnTo>
                  <a:lnTo>
                    <a:pt x="309905" y="605624"/>
                  </a:lnTo>
                  <a:lnTo>
                    <a:pt x="306425" y="604621"/>
                  </a:lnTo>
                  <a:lnTo>
                    <a:pt x="306425" y="549465"/>
                  </a:lnTo>
                  <a:lnTo>
                    <a:pt x="362635" y="549465"/>
                  </a:lnTo>
                  <a:lnTo>
                    <a:pt x="362635" y="539521"/>
                  </a:lnTo>
                  <a:lnTo>
                    <a:pt x="306425" y="539521"/>
                  </a:lnTo>
                  <a:lnTo>
                    <a:pt x="306425" y="473900"/>
                  </a:lnTo>
                  <a:lnTo>
                    <a:pt x="362635" y="473900"/>
                  </a:lnTo>
                  <a:lnTo>
                    <a:pt x="362635" y="464426"/>
                  </a:lnTo>
                  <a:lnTo>
                    <a:pt x="306425" y="464426"/>
                  </a:lnTo>
                  <a:lnTo>
                    <a:pt x="306425" y="398792"/>
                  </a:lnTo>
                  <a:lnTo>
                    <a:pt x="362635" y="398792"/>
                  </a:lnTo>
                  <a:lnTo>
                    <a:pt x="362635" y="388848"/>
                  </a:lnTo>
                  <a:lnTo>
                    <a:pt x="306425" y="388848"/>
                  </a:lnTo>
                  <a:lnTo>
                    <a:pt x="306425" y="323684"/>
                  </a:lnTo>
                  <a:lnTo>
                    <a:pt x="362635" y="323684"/>
                  </a:lnTo>
                  <a:lnTo>
                    <a:pt x="362635" y="313740"/>
                  </a:lnTo>
                  <a:lnTo>
                    <a:pt x="306425" y="313740"/>
                  </a:lnTo>
                  <a:lnTo>
                    <a:pt x="306425" y="248119"/>
                  </a:lnTo>
                  <a:lnTo>
                    <a:pt x="362635" y="248119"/>
                  </a:lnTo>
                  <a:lnTo>
                    <a:pt x="362635" y="238709"/>
                  </a:lnTo>
                  <a:lnTo>
                    <a:pt x="306425" y="238709"/>
                  </a:lnTo>
                  <a:lnTo>
                    <a:pt x="306425" y="173075"/>
                  </a:lnTo>
                  <a:lnTo>
                    <a:pt x="362635" y="173075"/>
                  </a:lnTo>
                  <a:lnTo>
                    <a:pt x="362635" y="163131"/>
                  </a:lnTo>
                  <a:lnTo>
                    <a:pt x="306425" y="163131"/>
                  </a:lnTo>
                  <a:lnTo>
                    <a:pt x="306425" y="97434"/>
                  </a:lnTo>
                  <a:lnTo>
                    <a:pt x="362635" y="97434"/>
                  </a:lnTo>
                  <a:lnTo>
                    <a:pt x="362635" y="88023"/>
                  </a:lnTo>
                  <a:lnTo>
                    <a:pt x="306425" y="88023"/>
                  </a:lnTo>
                  <a:lnTo>
                    <a:pt x="306425" y="46253"/>
                  </a:lnTo>
                  <a:lnTo>
                    <a:pt x="318795" y="42684"/>
                  </a:lnTo>
                  <a:lnTo>
                    <a:pt x="334962" y="38709"/>
                  </a:lnTo>
                  <a:lnTo>
                    <a:pt x="351421" y="35407"/>
                  </a:lnTo>
                  <a:lnTo>
                    <a:pt x="362635" y="33667"/>
                  </a:lnTo>
                  <a:lnTo>
                    <a:pt x="362635" y="23393"/>
                  </a:lnTo>
                  <a:lnTo>
                    <a:pt x="358228" y="24193"/>
                  </a:lnTo>
                  <a:lnTo>
                    <a:pt x="349554" y="25552"/>
                  </a:lnTo>
                  <a:lnTo>
                    <a:pt x="332727" y="29095"/>
                  </a:lnTo>
                  <a:lnTo>
                    <a:pt x="316179" y="33375"/>
                  </a:lnTo>
                  <a:lnTo>
                    <a:pt x="299961" y="38315"/>
                  </a:lnTo>
                  <a:lnTo>
                    <a:pt x="296481" y="39535"/>
                  </a:lnTo>
                  <a:lnTo>
                    <a:pt x="296481" y="49568"/>
                  </a:lnTo>
                  <a:lnTo>
                    <a:pt x="296481" y="88023"/>
                  </a:lnTo>
                  <a:lnTo>
                    <a:pt x="296481" y="597712"/>
                  </a:lnTo>
                  <a:lnTo>
                    <a:pt x="295973" y="597204"/>
                  </a:lnTo>
                  <a:lnTo>
                    <a:pt x="272097" y="586727"/>
                  </a:lnTo>
                  <a:lnTo>
                    <a:pt x="264083" y="587667"/>
                  </a:lnTo>
                  <a:lnTo>
                    <a:pt x="257733" y="590092"/>
                  </a:lnTo>
                  <a:lnTo>
                    <a:pt x="252590" y="593471"/>
                  </a:lnTo>
                  <a:lnTo>
                    <a:pt x="248221" y="597204"/>
                  </a:lnTo>
                  <a:lnTo>
                    <a:pt x="244246" y="601179"/>
                  </a:lnTo>
                  <a:lnTo>
                    <a:pt x="240766" y="604164"/>
                  </a:lnTo>
                  <a:lnTo>
                    <a:pt x="240271" y="604253"/>
                  </a:lnTo>
                  <a:lnTo>
                    <a:pt x="240271" y="549465"/>
                  </a:lnTo>
                  <a:lnTo>
                    <a:pt x="296481" y="549465"/>
                  </a:lnTo>
                  <a:lnTo>
                    <a:pt x="296481" y="539521"/>
                  </a:lnTo>
                  <a:lnTo>
                    <a:pt x="240271" y="539521"/>
                  </a:lnTo>
                  <a:lnTo>
                    <a:pt x="240271" y="473900"/>
                  </a:lnTo>
                  <a:lnTo>
                    <a:pt x="296481" y="473900"/>
                  </a:lnTo>
                  <a:lnTo>
                    <a:pt x="296481" y="464426"/>
                  </a:lnTo>
                  <a:lnTo>
                    <a:pt x="240271" y="464426"/>
                  </a:lnTo>
                  <a:lnTo>
                    <a:pt x="240271" y="398792"/>
                  </a:lnTo>
                  <a:lnTo>
                    <a:pt x="296481" y="398792"/>
                  </a:lnTo>
                  <a:lnTo>
                    <a:pt x="296481" y="388848"/>
                  </a:lnTo>
                  <a:lnTo>
                    <a:pt x="240271" y="388848"/>
                  </a:lnTo>
                  <a:lnTo>
                    <a:pt x="240271" y="323684"/>
                  </a:lnTo>
                  <a:lnTo>
                    <a:pt x="296481" y="323684"/>
                  </a:lnTo>
                  <a:lnTo>
                    <a:pt x="296481" y="313740"/>
                  </a:lnTo>
                  <a:lnTo>
                    <a:pt x="240271" y="313740"/>
                  </a:lnTo>
                  <a:lnTo>
                    <a:pt x="240271" y="248119"/>
                  </a:lnTo>
                  <a:lnTo>
                    <a:pt x="296481" y="248119"/>
                  </a:lnTo>
                  <a:lnTo>
                    <a:pt x="296481" y="238709"/>
                  </a:lnTo>
                  <a:lnTo>
                    <a:pt x="240271" y="238709"/>
                  </a:lnTo>
                  <a:lnTo>
                    <a:pt x="240271" y="173075"/>
                  </a:lnTo>
                  <a:lnTo>
                    <a:pt x="296481" y="173075"/>
                  </a:lnTo>
                  <a:lnTo>
                    <a:pt x="296481" y="163131"/>
                  </a:lnTo>
                  <a:lnTo>
                    <a:pt x="240271" y="163131"/>
                  </a:lnTo>
                  <a:lnTo>
                    <a:pt x="240271" y="97434"/>
                  </a:lnTo>
                  <a:lnTo>
                    <a:pt x="296481" y="97434"/>
                  </a:lnTo>
                  <a:lnTo>
                    <a:pt x="296481" y="88023"/>
                  </a:lnTo>
                  <a:lnTo>
                    <a:pt x="240271" y="88023"/>
                  </a:lnTo>
                  <a:lnTo>
                    <a:pt x="240271" y="74764"/>
                  </a:lnTo>
                  <a:lnTo>
                    <a:pt x="253631" y="67602"/>
                  </a:lnTo>
                  <a:lnTo>
                    <a:pt x="269798" y="59982"/>
                  </a:lnTo>
                  <a:lnTo>
                    <a:pt x="286258" y="53213"/>
                  </a:lnTo>
                  <a:lnTo>
                    <a:pt x="296481" y="49568"/>
                  </a:lnTo>
                  <a:lnTo>
                    <a:pt x="296481" y="39535"/>
                  </a:lnTo>
                  <a:lnTo>
                    <a:pt x="249516" y="58648"/>
                  </a:lnTo>
                  <a:lnTo>
                    <a:pt x="230809" y="68580"/>
                  </a:lnTo>
                  <a:lnTo>
                    <a:pt x="230809" y="80060"/>
                  </a:lnTo>
                  <a:lnTo>
                    <a:pt x="230809" y="88023"/>
                  </a:lnTo>
                  <a:lnTo>
                    <a:pt x="230809" y="605624"/>
                  </a:lnTo>
                  <a:lnTo>
                    <a:pt x="222859" y="605624"/>
                  </a:lnTo>
                  <a:lnTo>
                    <a:pt x="190030" y="586727"/>
                  </a:lnTo>
                  <a:lnTo>
                    <a:pt x="182029" y="587667"/>
                  </a:lnTo>
                  <a:lnTo>
                    <a:pt x="175666" y="590156"/>
                  </a:lnTo>
                  <a:lnTo>
                    <a:pt x="174599" y="590892"/>
                  </a:lnTo>
                  <a:lnTo>
                    <a:pt x="174599" y="549465"/>
                  </a:lnTo>
                  <a:lnTo>
                    <a:pt x="230809" y="549465"/>
                  </a:lnTo>
                  <a:lnTo>
                    <a:pt x="230809" y="539521"/>
                  </a:lnTo>
                  <a:lnTo>
                    <a:pt x="174599" y="539521"/>
                  </a:lnTo>
                  <a:lnTo>
                    <a:pt x="174599" y="473900"/>
                  </a:lnTo>
                  <a:lnTo>
                    <a:pt x="230809" y="473900"/>
                  </a:lnTo>
                  <a:lnTo>
                    <a:pt x="230809" y="464426"/>
                  </a:lnTo>
                  <a:lnTo>
                    <a:pt x="174599" y="464426"/>
                  </a:lnTo>
                  <a:lnTo>
                    <a:pt x="174599" y="398792"/>
                  </a:lnTo>
                  <a:lnTo>
                    <a:pt x="230809" y="398792"/>
                  </a:lnTo>
                  <a:lnTo>
                    <a:pt x="230809" y="388848"/>
                  </a:lnTo>
                  <a:lnTo>
                    <a:pt x="174599" y="388848"/>
                  </a:lnTo>
                  <a:lnTo>
                    <a:pt x="174599" y="323684"/>
                  </a:lnTo>
                  <a:lnTo>
                    <a:pt x="230809" y="323684"/>
                  </a:lnTo>
                  <a:lnTo>
                    <a:pt x="230809" y="313740"/>
                  </a:lnTo>
                  <a:lnTo>
                    <a:pt x="174599" y="313740"/>
                  </a:lnTo>
                  <a:lnTo>
                    <a:pt x="174599" y="248119"/>
                  </a:lnTo>
                  <a:lnTo>
                    <a:pt x="230809" y="248119"/>
                  </a:lnTo>
                  <a:lnTo>
                    <a:pt x="230809" y="238709"/>
                  </a:lnTo>
                  <a:lnTo>
                    <a:pt x="174599" y="238709"/>
                  </a:lnTo>
                  <a:lnTo>
                    <a:pt x="174599" y="173075"/>
                  </a:lnTo>
                  <a:lnTo>
                    <a:pt x="230809" y="173075"/>
                  </a:lnTo>
                  <a:lnTo>
                    <a:pt x="230809" y="163131"/>
                  </a:lnTo>
                  <a:lnTo>
                    <a:pt x="174599" y="163131"/>
                  </a:lnTo>
                  <a:lnTo>
                    <a:pt x="174599" y="121005"/>
                  </a:lnTo>
                  <a:lnTo>
                    <a:pt x="180949" y="115417"/>
                  </a:lnTo>
                  <a:lnTo>
                    <a:pt x="188836" y="108889"/>
                  </a:lnTo>
                  <a:lnTo>
                    <a:pt x="196824" y="102743"/>
                  </a:lnTo>
                  <a:lnTo>
                    <a:pt x="204330" y="97434"/>
                  </a:lnTo>
                  <a:lnTo>
                    <a:pt x="230809" y="97434"/>
                  </a:lnTo>
                  <a:lnTo>
                    <a:pt x="230809" y="88023"/>
                  </a:lnTo>
                  <a:lnTo>
                    <a:pt x="217970" y="88023"/>
                  </a:lnTo>
                  <a:lnTo>
                    <a:pt x="221361" y="85788"/>
                  </a:lnTo>
                  <a:lnTo>
                    <a:pt x="229577" y="80759"/>
                  </a:lnTo>
                  <a:lnTo>
                    <a:pt x="230809" y="80060"/>
                  </a:lnTo>
                  <a:lnTo>
                    <a:pt x="230809" y="68580"/>
                  </a:lnTo>
                  <a:lnTo>
                    <a:pt x="224726" y="72085"/>
                  </a:lnTo>
                  <a:lnTo>
                    <a:pt x="216204" y="77317"/>
                  </a:lnTo>
                  <a:lnTo>
                    <a:pt x="207772" y="82931"/>
                  </a:lnTo>
                  <a:lnTo>
                    <a:pt x="199478" y="89027"/>
                  </a:lnTo>
                  <a:lnTo>
                    <a:pt x="190982" y="94856"/>
                  </a:lnTo>
                  <a:lnTo>
                    <a:pt x="182689" y="101180"/>
                  </a:lnTo>
                  <a:lnTo>
                    <a:pt x="174574" y="107873"/>
                  </a:lnTo>
                  <a:lnTo>
                    <a:pt x="166649" y="114871"/>
                  </a:lnTo>
                  <a:lnTo>
                    <a:pt x="164655" y="116725"/>
                  </a:lnTo>
                  <a:lnTo>
                    <a:pt x="164655" y="130111"/>
                  </a:lnTo>
                  <a:lnTo>
                    <a:pt x="164655" y="163131"/>
                  </a:lnTo>
                  <a:lnTo>
                    <a:pt x="133502" y="163131"/>
                  </a:lnTo>
                  <a:lnTo>
                    <a:pt x="137858" y="157924"/>
                  </a:lnTo>
                  <a:lnTo>
                    <a:pt x="148945" y="145707"/>
                  </a:lnTo>
                  <a:lnTo>
                    <a:pt x="149237" y="145376"/>
                  </a:lnTo>
                  <a:lnTo>
                    <a:pt x="149491" y="145110"/>
                  </a:lnTo>
                  <a:lnTo>
                    <a:pt x="157962" y="136550"/>
                  </a:lnTo>
                  <a:lnTo>
                    <a:pt x="162369" y="132207"/>
                  </a:lnTo>
                  <a:lnTo>
                    <a:pt x="164655" y="130111"/>
                  </a:lnTo>
                  <a:lnTo>
                    <a:pt x="164655" y="116725"/>
                  </a:lnTo>
                  <a:lnTo>
                    <a:pt x="130479" y="151599"/>
                  </a:lnTo>
                  <a:lnTo>
                    <a:pt x="112928" y="173075"/>
                  </a:lnTo>
                  <a:lnTo>
                    <a:pt x="113474" y="173075"/>
                  </a:lnTo>
                  <a:lnTo>
                    <a:pt x="109067" y="179070"/>
                  </a:lnTo>
                  <a:lnTo>
                    <a:pt x="108445" y="179971"/>
                  </a:lnTo>
                  <a:lnTo>
                    <a:pt x="108445" y="179044"/>
                  </a:lnTo>
                  <a:lnTo>
                    <a:pt x="99491" y="193433"/>
                  </a:lnTo>
                  <a:lnTo>
                    <a:pt x="97497" y="196405"/>
                  </a:lnTo>
                  <a:lnTo>
                    <a:pt x="96608" y="197662"/>
                  </a:lnTo>
                  <a:lnTo>
                    <a:pt x="96012" y="198399"/>
                  </a:lnTo>
                  <a:lnTo>
                    <a:pt x="95605" y="199072"/>
                  </a:lnTo>
                  <a:lnTo>
                    <a:pt x="95008" y="199923"/>
                  </a:lnTo>
                  <a:lnTo>
                    <a:pt x="94437" y="200914"/>
                  </a:lnTo>
                  <a:lnTo>
                    <a:pt x="81584" y="200914"/>
                  </a:lnTo>
                  <a:lnTo>
                    <a:pt x="85890" y="193433"/>
                  </a:lnTo>
                  <a:lnTo>
                    <a:pt x="90538" y="185940"/>
                  </a:lnTo>
                  <a:lnTo>
                    <a:pt x="95567" y="178320"/>
                  </a:lnTo>
                  <a:lnTo>
                    <a:pt x="100977" y="170561"/>
                  </a:lnTo>
                  <a:lnTo>
                    <a:pt x="102971" y="167576"/>
                  </a:lnTo>
                  <a:lnTo>
                    <a:pt x="105460" y="164592"/>
                  </a:lnTo>
                  <a:lnTo>
                    <a:pt x="107442" y="161607"/>
                  </a:lnTo>
                  <a:lnTo>
                    <a:pt x="121793" y="144094"/>
                  </a:lnTo>
                  <a:lnTo>
                    <a:pt x="153263" y="111467"/>
                  </a:lnTo>
                  <a:lnTo>
                    <a:pt x="187909" y="82816"/>
                  </a:lnTo>
                  <a:lnTo>
                    <a:pt x="220535" y="61404"/>
                  </a:lnTo>
                  <a:lnTo>
                    <a:pt x="270179" y="36855"/>
                  </a:lnTo>
                  <a:lnTo>
                    <a:pt x="317588" y="21183"/>
                  </a:lnTo>
                  <a:lnTo>
                    <a:pt x="362635" y="11925"/>
                  </a:lnTo>
                  <a:lnTo>
                    <a:pt x="362635" y="2146"/>
                  </a:lnTo>
                  <a:lnTo>
                    <a:pt x="316458" y="11366"/>
                  </a:lnTo>
                  <a:lnTo>
                    <a:pt x="266446" y="27901"/>
                  </a:lnTo>
                  <a:lnTo>
                    <a:pt x="215684" y="53035"/>
                  </a:lnTo>
                  <a:lnTo>
                    <a:pt x="182308" y="75006"/>
                  </a:lnTo>
                  <a:lnTo>
                    <a:pt x="146723" y="104101"/>
                  </a:lnTo>
                  <a:lnTo>
                    <a:pt x="114630" y="137464"/>
                  </a:lnTo>
                  <a:lnTo>
                    <a:pt x="99987" y="155638"/>
                  </a:lnTo>
                  <a:lnTo>
                    <a:pt x="97497" y="158623"/>
                  </a:lnTo>
                  <a:lnTo>
                    <a:pt x="95008" y="162140"/>
                  </a:lnTo>
                  <a:lnTo>
                    <a:pt x="93027" y="165125"/>
                  </a:lnTo>
                  <a:lnTo>
                    <a:pt x="86410" y="174739"/>
                  </a:lnTo>
                  <a:lnTo>
                    <a:pt x="80086" y="184251"/>
                  </a:lnTo>
                  <a:lnTo>
                    <a:pt x="74129" y="193763"/>
                  </a:lnTo>
                  <a:lnTo>
                    <a:pt x="64668" y="210337"/>
                  </a:lnTo>
                  <a:lnTo>
                    <a:pt x="89052" y="210337"/>
                  </a:lnTo>
                  <a:lnTo>
                    <a:pt x="100482" y="210337"/>
                  </a:lnTo>
                  <a:lnTo>
                    <a:pt x="108445" y="210337"/>
                  </a:lnTo>
                  <a:lnTo>
                    <a:pt x="108445" y="197205"/>
                  </a:lnTo>
                  <a:lnTo>
                    <a:pt x="112509" y="191223"/>
                  </a:lnTo>
                  <a:lnTo>
                    <a:pt x="117208" y="184518"/>
                  </a:lnTo>
                  <a:lnTo>
                    <a:pt x="122008" y="177800"/>
                  </a:lnTo>
                  <a:lnTo>
                    <a:pt x="125412" y="173075"/>
                  </a:lnTo>
                  <a:lnTo>
                    <a:pt x="164655" y="173075"/>
                  </a:lnTo>
                  <a:lnTo>
                    <a:pt x="164655" y="313740"/>
                  </a:lnTo>
                  <a:lnTo>
                    <a:pt x="164655" y="323684"/>
                  </a:lnTo>
                  <a:lnTo>
                    <a:pt x="164655" y="599020"/>
                  </a:lnTo>
                  <a:lnTo>
                    <a:pt x="161175" y="602170"/>
                  </a:lnTo>
                  <a:lnTo>
                    <a:pt x="157187" y="605624"/>
                  </a:lnTo>
                  <a:lnTo>
                    <a:pt x="140779" y="605624"/>
                  </a:lnTo>
                  <a:lnTo>
                    <a:pt x="136804" y="602170"/>
                  </a:lnTo>
                  <a:lnTo>
                    <a:pt x="131826" y="597204"/>
                  </a:lnTo>
                  <a:lnTo>
                    <a:pt x="130657" y="596201"/>
                  </a:lnTo>
                  <a:lnTo>
                    <a:pt x="108445" y="586790"/>
                  </a:lnTo>
                  <a:lnTo>
                    <a:pt x="108445" y="549465"/>
                  </a:lnTo>
                  <a:lnTo>
                    <a:pt x="164655" y="549465"/>
                  </a:lnTo>
                  <a:lnTo>
                    <a:pt x="164655" y="539521"/>
                  </a:lnTo>
                  <a:lnTo>
                    <a:pt x="108445" y="539521"/>
                  </a:lnTo>
                  <a:lnTo>
                    <a:pt x="108445" y="473900"/>
                  </a:lnTo>
                  <a:lnTo>
                    <a:pt x="164655" y="473900"/>
                  </a:lnTo>
                  <a:lnTo>
                    <a:pt x="164655" y="464426"/>
                  </a:lnTo>
                  <a:lnTo>
                    <a:pt x="108445" y="464426"/>
                  </a:lnTo>
                  <a:lnTo>
                    <a:pt x="108445" y="398792"/>
                  </a:lnTo>
                  <a:lnTo>
                    <a:pt x="164655" y="398792"/>
                  </a:lnTo>
                  <a:lnTo>
                    <a:pt x="164655" y="388848"/>
                  </a:lnTo>
                  <a:lnTo>
                    <a:pt x="108445" y="388848"/>
                  </a:lnTo>
                  <a:lnTo>
                    <a:pt x="108445" y="323684"/>
                  </a:lnTo>
                  <a:lnTo>
                    <a:pt x="164655" y="323684"/>
                  </a:lnTo>
                  <a:lnTo>
                    <a:pt x="164655" y="313740"/>
                  </a:lnTo>
                  <a:lnTo>
                    <a:pt x="108445" y="313740"/>
                  </a:lnTo>
                  <a:lnTo>
                    <a:pt x="108445" y="276491"/>
                  </a:lnTo>
                  <a:lnTo>
                    <a:pt x="108445" y="266547"/>
                  </a:lnTo>
                  <a:lnTo>
                    <a:pt x="98996" y="266547"/>
                  </a:lnTo>
                  <a:lnTo>
                    <a:pt x="98996" y="276491"/>
                  </a:lnTo>
                  <a:lnTo>
                    <a:pt x="98996" y="313740"/>
                  </a:lnTo>
                  <a:lnTo>
                    <a:pt x="98996" y="579882"/>
                  </a:lnTo>
                  <a:lnTo>
                    <a:pt x="98069" y="578345"/>
                  </a:lnTo>
                  <a:lnTo>
                    <a:pt x="93522" y="570153"/>
                  </a:lnTo>
                  <a:lnTo>
                    <a:pt x="93522" y="590245"/>
                  </a:lnTo>
                  <a:lnTo>
                    <a:pt x="90043" y="592226"/>
                  </a:lnTo>
                  <a:lnTo>
                    <a:pt x="87045" y="594677"/>
                  </a:lnTo>
                  <a:lnTo>
                    <a:pt x="84569" y="597204"/>
                  </a:lnTo>
                  <a:lnTo>
                    <a:pt x="76936" y="583958"/>
                  </a:lnTo>
                  <a:lnTo>
                    <a:pt x="57200" y="542505"/>
                  </a:lnTo>
                  <a:lnTo>
                    <a:pt x="44399" y="506196"/>
                  </a:lnTo>
                  <a:lnTo>
                    <a:pt x="35318" y="468401"/>
                  </a:lnTo>
                  <a:lnTo>
                    <a:pt x="29235" y="414286"/>
                  </a:lnTo>
                  <a:lnTo>
                    <a:pt x="28854" y="396278"/>
                  </a:lnTo>
                  <a:lnTo>
                    <a:pt x="28854" y="393827"/>
                  </a:lnTo>
                  <a:lnTo>
                    <a:pt x="33045" y="338086"/>
                  </a:lnTo>
                  <a:lnTo>
                    <a:pt x="41224" y="297726"/>
                  </a:lnTo>
                  <a:lnTo>
                    <a:pt x="47256" y="276491"/>
                  </a:lnTo>
                  <a:lnTo>
                    <a:pt x="59448" y="276491"/>
                  </a:lnTo>
                  <a:lnTo>
                    <a:pt x="57759" y="281444"/>
                  </a:lnTo>
                  <a:lnTo>
                    <a:pt x="54216" y="293306"/>
                  </a:lnTo>
                  <a:lnTo>
                    <a:pt x="51054" y="305447"/>
                  </a:lnTo>
                  <a:lnTo>
                    <a:pt x="50698" y="306971"/>
                  </a:lnTo>
                  <a:lnTo>
                    <a:pt x="50673" y="307098"/>
                  </a:lnTo>
                  <a:lnTo>
                    <a:pt x="48260" y="317715"/>
                  </a:lnTo>
                  <a:lnTo>
                    <a:pt x="44704" y="336270"/>
                  </a:lnTo>
                  <a:lnTo>
                    <a:pt x="42227" y="355219"/>
                  </a:lnTo>
                  <a:lnTo>
                    <a:pt x="40767" y="374459"/>
                  </a:lnTo>
                  <a:lnTo>
                    <a:pt x="40297" y="393827"/>
                  </a:lnTo>
                  <a:lnTo>
                    <a:pt x="40297" y="396278"/>
                  </a:lnTo>
                  <a:lnTo>
                    <a:pt x="44069" y="452043"/>
                  </a:lnTo>
                  <a:lnTo>
                    <a:pt x="51549" y="489686"/>
                  </a:lnTo>
                  <a:lnTo>
                    <a:pt x="56959" y="508812"/>
                  </a:lnTo>
                  <a:lnTo>
                    <a:pt x="57708" y="511022"/>
                  </a:lnTo>
                  <a:lnTo>
                    <a:pt x="63487" y="527748"/>
                  </a:lnTo>
                  <a:lnTo>
                    <a:pt x="63550" y="527926"/>
                  </a:lnTo>
                  <a:lnTo>
                    <a:pt x="71132" y="546493"/>
                  </a:lnTo>
                  <a:lnTo>
                    <a:pt x="76174" y="557657"/>
                  </a:lnTo>
                  <a:lnTo>
                    <a:pt x="81584" y="568731"/>
                  </a:lnTo>
                  <a:lnTo>
                    <a:pt x="87363" y="579628"/>
                  </a:lnTo>
                  <a:lnTo>
                    <a:pt x="93522" y="590245"/>
                  </a:lnTo>
                  <a:lnTo>
                    <a:pt x="93522" y="570153"/>
                  </a:lnTo>
                  <a:lnTo>
                    <a:pt x="91592" y="566661"/>
                  </a:lnTo>
                  <a:lnTo>
                    <a:pt x="85585" y="554697"/>
                  </a:lnTo>
                  <a:lnTo>
                    <a:pt x="83223" y="549465"/>
                  </a:lnTo>
                  <a:lnTo>
                    <a:pt x="98996" y="549465"/>
                  </a:lnTo>
                  <a:lnTo>
                    <a:pt x="98996" y="539521"/>
                  </a:lnTo>
                  <a:lnTo>
                    <a:pt x="78867" y="539521"/>
                  </a:lnTo>
                  <a:lnTo>
                    <a:pt x="72732" y="524357"/>
                  </a:lnTo>
                  <a:lnTo>
                    <a:pt x="66344" y="505828"/>
                  </a:lnTo>
                  <a:lnTo>
                    <a:pt x="60985" y="487108"/>
                  </a:lnTo>
                  <a:lnTo>
                    <a:pt x="57962" y="473900"/>
                  </a:lnTo>
                  <a:lnTo>
                    <a:pt x="98996" y="473900"/>
                  </a:lnTo>
                  <a:lnTo>
                    <a:pt x="98996" y="464426"/>
                  </a:lnTo>
                  <a:lnTo>
                    <a:pt x="56032" y="464426"/>
                  </a:lnTo>
                  <a:lnTo>
                    <a:pt x="53733" y="450710"/>
                  </a:lnTo>
                  <a:lnTo>
                    <a:pt x="51549" y="432739"/>
                  </a:lnTo>
                  <a:lnTo>
                    <a:pt x="50203" y="414286"/>
                  </a:lnTo>
                  <a:lnTo>
                    <a:pt x="49809" y="398792"/>
                  </a:lnTo>
                  <a:lnTo>
                    <a:pt x="98996" y="398792"/>
                  </a:lnTo>
                  <a:lnTo>
                    <a:pt x="98996" y="388848"/>
                  </a:lnTo>
                  <a:lnTo>
                    <a:pt x="49936" y="388848"/>
                  </a:lnTo>
                  <a:lnTo>
                    <a:pt x="50482" y="375183"/>
                  </a:lnTo>
                  <a:lnTo>
                    <a:pt x="52019" y="356590"/>
                  </a:lnTo>
                  <a:lnTo>
                    <a:pt x="52171" y="355219"/>
                  </a:lnTo>
                  <a:lnTo>
                    <a:pt x="54432" y="337781"/>
                  </a:lnTo>
                  <a:lnTo>
                    <a:pt x="56984" y="323684"/>
                  </a:lnTo>
                  <a:lnTo>
                    <a:pt x="98996" y="323684"/>
                  </a:lnTo>
                  <a:lnTo>
                    <a:pt x="98996" y="313740"/>
                  </a:lnTo>
                  <a:lnTo>
                    <a:pt x="59156" y="313740"/>
                  </a:lnTo>
                  <a:lnTo>
                    <a:pt x="60413" y="308622"/>
                  </a:lnTo>
                  <a:lnTo>
                    <a:pt x="63296" y="297726"/>
                  </a:lnTo>
                  <a:lnTo>
                    <a:pt x="66040" y="288213"/>
                  </a:lnTo>
                  <a:lnTo>
                    <a:pt x="67221" y="284327"/>
                  </a:lnTo>
                  <a:lnTo>
                    <a:pt x="69926" y="276491"/>
                  </a:lnTo>
                  <a:lnTo>
                    <a:pt x="98996" y="276491"/>
                  </a:lnTo>
                  <a:lnTo>
                    <a:pt x="98996" y="266547"/>
                  </a:lnTo>
                  <a:lnTo>
                    <a:pt x="73126" y="266547"/>
                  </a:lnTo>
                  <a:lnTo>
                    <a:pt x="63169" y="266547"/>
                  </a:lnTo>
                  <a:lnTo>
                    <a:pt x="40297" y="266547"/>
                  </a:lnTo>
                  <a:lnTo>
                    <a:pt x="39306" y="269989"/>
                  </a:lnTo>
                  <a:lnTo>
                    <a:pt x="26860" y="317715"/>
                  </a:lnTo>
                  <a:lnTo>
                    <a:pt x="21018" y="355574"/>
                  </a:lnTo>
                  <a:lnTo>
                    <a:pt x="18910" y="393827"/>
                  </a:lnTo>
                  <a:lnTo>
                    <a:pt x="18910" y="396278"/>
                  </a:lnTo>
                  <a:lnTo>
                    <a:pt x="22923" y="452043"/>
                  </a:lnTo>
                  <a:lnTo>
                    <a:pt x="30099" y="489686"/>
                  </a:lnTo>
                  <a:lnTo>
                    <a:pt x="41262" y="527939"/>
                  </a:lnTo>
                  <a:lnTo>
                    <a:pt x="62369" y="577367"/>
                  </a:lnTo>
                  <a:lnTo>
                    <a:pt x="82080" y="611581"/>
                  </a:lnTo>
                  <a:lnTo>
                    <a:pt x="86550" y="608139"/>
                  </a:lnTo>
                  <a:lnTo>
                    <a:pt x="88049" y="607148"/>
                  </a:lnTo>
                  <a:lnTo>
                    <a:pt x="102476" y="597204"/>
                  </a:lnTo>
                  <a:lnTo>
                    <a:pt x="102603" y="597065"/>
                  </a:lnTo>
                  <a:lnTo>
                    <a:pt x="104241" y="596671"/>
                  </a:lnTo>
                  <a:lnTo>
                    <a:pt x="105460" y="596671"/>
                  </a:lnTo>
                  <a:lnTo>
                    <a:pt x="106451" y="596201"/>
                  </a:lnTo>
                  <a:lnTo>
                    <a:pt x="116408" y="596201"/>
                  </a:lnTo>
                  <a:lnTo>
                    <a:pt x="120383" y="600176"/>
                  </a:lnTo>
                  <a:lnTo>
                    <a:pt x="125361" y="604621"/>
                  </a:lnTo>
                  <a:lnTo>
                    <a:pt x="129641" y="608355"/>
                  </a:lnTo>
                  <a:lnTo>
                    <a:pt x="134683" y="611720"/>
                  </a:lnTo>
                  <a:lnTo>
                    <a:pt x="141033" y="614159"/>
                  </a:lnTo>
                  <a:lnTo>
                    <a:pt x="149237" y="615099"/>
                  </a:lnTo>
                  <a:lnTo>
                    <a:pt x="157162" y="614159"/>
                  </a:lnTo>
                  <a:lnTo>
                    <a:pt x="181559" y="596201"/>
                  </a:lnTo>
                  <a:lnTo>
                    <a:pt x="198475" y="596201"/>
                  </a:lnTo>
                  <a:lnTo>
                    <a:pt x="231305" y="615099"/>
                  </a:lnTo>
                  <a:lnTo>
                    <a:pt x="235292" y="615099"/>
                  </a:lnTo>
                  <a:lnTo>
                    <a:pt x="236283" y="614565"/>
                  </a:lnTo>
                  <a:lnTo>
                    <a:pt x="245237" y="613575"/>
                  </a:lnTo>
                  <a:lnTo>
                    <a:pt x="250215" y="608596"/>
                  </a:lnTo>
                  <a:lnTo>
                    <a:pt x="253949" y="605624"/>
                  </a:lnTo>
                  <a:lnTo>
                    <a:pt x="255181" y="604621"/>
                  </a:lnTo>
                  <a:lnTo>
                    <a:pt x="260172" y="600176"/>
                  </a:lnTo>
                  <a:lnTo>
                    <a:pt x="263652" y="596201"/>
                  </a:lnTo>
                  <a:lnTo>
                    <a:pt x="280555" y="596201"/>
                  </a:lnTo>
                  <a:lnTo>
                    <a:pt x="308419" y="615099"/>
                  </a:lnTo>
                  <a:lnTo>
                    <a:pt x="313397" y="615099"/>
                  </a:lnTo>
                  <a:lnTo>
                    <a:pt x="346214" y="596201"/>
                  </a:lnTo>
                  <a:lnTo>
                    <a:pt x="358660" y="596201"/>
                  </a:lnTo>
                  <a:lnTo>
                    <a:pt x="361645" y="597204"/>
                  </a:lnTo>
                  <a:lnTo>
                    <a:pt x="372084" y="603161"/>
                  </a:lnTo>
                  <a:lnTo>
                    <a:pt x="372084" y="596201"/>
                  </a:lnTo>
                  <a:lnTo>
                    <a:pt x="372084" y="144703"/>
                  </a:lnTo>
                  <a:lnTo>
                    <a:pt x="390994" y="144703"/>
                  </a:lnTo>
                  <a:lnTo>
                    <a:pt x="390994" y="134759"/>
                  </a:lnTo>
                  <a:lnTo>
                    <a:pt x="372084" y="134759"/>
                  </a:lnTo>
                  <a:lnTo>
                    <a:pt x="372084" y="125806"/>
                  </a:lnTo>
                  <a:lnTo>
                    <a:pt x="390994" y="125806"/>
                  </a:lnTo>
                  <a:lnTo>
                    <a:pt x="390994" y="116332"/>
                  </a:lnTo>
                  <a:close/>
                </a:path>
                <a:path w="828039" h="807085">
                  <a:moveTo>
                    <a:pt x="827595" y="312407"/>
                  </a:moveTo>
                  <a:lnTo>
                    <a:pt x="827176" y="306184"/>
                  </a:lnTo>
                  <a:lnTo>
                    <a:pt x="825550" y="300139"/>
                  </a:lnTo>
                  <a:lnTo>
                    <a:pt x="822769" y="294386"/>
                  </a:lnTo>
                  <a:lnTo>
                    <a:pt x="818261" y="287426"/>
                  </a:lnTo>
                  <a:lnTo>
                    <a:pt x="818261" y="310756"/>
                  </a:lnTo>
                  <a:lnTo>
                    <a:pt x="817270" y="316268"/>
                  </a:lnTo>
                  <a:lnTo>
                    <a:pt x="815276" y="324218"/>
                  </a:lnTo>
                  <a:lnTo>
                    <a:pt x="813816" y="330187"/>
                  </a:lnTo>
                  <a:lnTo>
                    <a:pt x="810310" y="335153"/>
                  </a:lnTo>
                  <a:lnTo>
                    <a:pt x="804875" y="338137"/>
                  </a:lnTo>
                  <a:lnTo>
                    <a:pt x="799896" y="341122"/>
                  </a:lnTo>
                  <a:lnTo>
                    <a:pt x="793927" y="342112"/>
                  </a:lnTo>
                  <a:lnTo>
                    <a:pt x="788428" y="340588"/>
                  </a:lnTo>
                  <a:lnTo>
                    <a:pt x="598919" y="294386"/>
                  </a:lnTo>
                  <a:lnTo>
                    <a:pt x="590981" y="290614"/>
                  </a:lnTo>
                  <a:lnTo>
                    <a:pt x="585368" y="284314"/>
                  </a:lnTo>
                  <a:lnTo>
                    <a:pt x="582549" y="276352"/>
                  </a:lnTo>
                  <a:lnTo>
                    <a:pt x="583006" y="267538"/>
                  </a:lnTo>
                  <a:lnTo>
                    <a:pt x="585000" y="259588"/>
                  </a:lnTo>
                  <a:lnTo>
                    <a:pt x="585990" y="253619"/>
                  </a:lnTo>
                  <a:lnTo>
                    <a:pt x="589965" y="249110"/>
                  </a:lnTo>
                  <a:lnTo>
                    <a:pt x="594944" y="245668"/>
                  </a:lnTo>
                  <a:lnTo>
                    <a:pt x="598449" y="243674"/>
                  </a:lnTo>
                  <a:lnTo>
                    <a:pt x="602437" y="242684"/>
                  </a:lnTo>
                  <a:lnTo>
                    <a:pt x="609854" y="242684"/>
                  </a:lnTo>
                  <a:lnTo>
                    <a:pt x="800887" y="289420"/>
                  </a:lnTo>
                  <a:lnTo>
                    <a:pt x="814285" y="299364"/>
                  </a:lnTo>
                  <a:lnTo>
                    <a:pt x="817803" y="304800"/>
                  </a:lnTo>
                  <a:lnTo>
                    <a:pt x="818261" y="310756"/>
                  </a:lnTo>
                  <a:lnTo>
                    <a:pt x="818261" y="287426"/>
                  </a:lnTo>
                  <a:lnTo>
                    <a:pt x="811301" y="281927"/>
                  </a:lnTo>
                  <a:lnTo>
                    <a:pt x="650455" y="242684"/>
                  </a:lnTo>
                  <a:lnTo>
                    <a:pt x="605878" y="231749"/>
                  </a:lnTo>
                  <a:lnTo>
                    <a:pt x="596925" y="233197"/>
                  </a:lnTo>
                  <a:lnTo>
                    <a:pt x="589965" y="237705"/>
                  </a:lnTo>
                  <a:lnTo>
                    <a:pt x="582472" y="241681"/>
                  </a:lnTo>
                  <a:lnTo>
                    <a:pt x="577507" y="249110"/>
                  </a:lnTo>
                  <a:lnTo>
                    <a:pt x="575513" y="257060"/>
                  </a:lnTo>
                  <a:lnTo>
                    <a:pt x="573519" y="265557"/>
                  </a:lnTo>
                  <a:lnTo>
                    <a:pt x="572858" y="278104"/>
                  </a:lnTo>
                  <a:lnTo>
                    <a:pt x="577024" y="289521"/>
                  </a:lnTo>
                  <a:lnTo>
                    <a:pt x="585292" y="298526"/>
                  </a:lnTo>
                  <a:lnTo>
                    <a:pt x="596925" y="303796"/>
                  </a:lnTo>
                  <a:lnTo>
                    <a:pt x="645248" y="315633"/>
                  </a:lnTo>
                  <a:lnTo>
                    <a:pt x="593483" y="330187"/>
                  </a:lnTo>
                  <a:lnTo>
                    <a:pt x="597458" y="572808"/>
                  </a:lnTo>
                  <a:lnTo>
                    <a:pt x="597408" y="604253"/>
                  </a:lnTo>
                  <a:lnTo>
                    <a:pt x="591578" y="626719"/>
                  </a:lnTo>
                  <a:lnTo>
                    <a:pt x="579234" y="641997"/>
                  </a:lnTo>
                  <a:lnTo>
                    <a:pt x="559600" y="651891"/>
                  </a:lnTo>
                  <a:lnTo>
                    <a:pt x="518337" y="665441"/>
                  </a:lnTo>
                  <a:lnTo>
                    <a:pt x="386283" y="707859"/>
                  </a:lnTo>
                  <a:lnTo>
                    <a:pt x="356666" y="700608"/>
                  </a:lnTo>
                  <a:lnTo>
                    <a:pt x="354672" y="710095"/>
                  </a:lnTo>
                  <a:lnTo>
                    <a:pt x="482523" y="741362"/>
                  </a:lnTo>
                  <a:lnTo>
                    <a:pt x="483527" y="741603"/>
                  </a:lnTo>
                  <a:lnTo>
                    <a:pt x="749173" y="806538"/>
                  </a:lnTo>
                  <a:lnTo>
                    <a:pt x="751166" y="797064"/>
                  </a:lnTo>
                  <a:lnTo>
                    <a:pt x="735888" y="793343"/>
                  </a:lnTo>
                  <a:lnTo>
                    <a:pt x="716407" y="775157"/>
                  </a:lnTo>
                  <a:lnTo>
                    <a:pt x="716407" y="788568"/>
                  </a:lnTo>
                  <a:lnTo>
                    <a:pt x="567778" y="752233"/>
                  </a:lnTo>
                  <a:lnTo>
                    <a:pt x="583184" y="751598"/>
                  </a:lnTo>
                  <a:lnTo>
                    <a:pt x="599617" y="749096"/>
                  </a:lnTo>
                  <a:lnTo>
                    <a:pt x="635863" y="722249"/>
                  </a:lnTo>
                  <a:lnTo>
                    <a:pt x="637501" y="714743"/>
                  </a:lnTo>
                  <a:lnTo>
                    <a:pt x="716407" y="788568"/>
                  </a:lnTo>
                  <a:lnTo>
                    <a:pt x="716407" y="775157"/>
                  </a:lnTo>
                  <a:lnTo>
                    <a:pt x="637717" y="701636"/>
                  </a:lnTo>
                  <a:lnTo>
                    <a:pt x="637705" y="698627"/>
                  </a:lnTo>
                  <a:lnTo>
                    <a:pt x="637578" y="698639"/>
                  </a:lnTo>
                  <a:lnTo>
                    <a:pt x="628294" y="466712"/>
                  </a:lnTo>
                  <a:lnTo>
                    <a:pt x="628294" y="708571"/>
                  </a:lnTo>
                  <a:lnTo>
                    <a:pt x="628294" y="717511"/>
                  </a:lnTo>
                  <a:lnTo>
                    <a:pt x="625309" y="724014"/>
                  </a:lnTo>
                  <a:lnTo>
                    <a:pt x="619340" y="729449"/>
                  </a:lnTo>
                  <a:lnTo>
                    <a:pt x="593255" y="740397"/>
                  </a:lnTo>
                  <a:lnTo>
                    <a:pt x="557225" y="742442"/>
                  </a:lnTo>
                  <a:lnTo>
                    <a:pt x="518668" y="738619"/>
                  </a:lnTo>
                  <a:lnTo>
                    <a:pt x="485013" y="731964"/>
                  </a:lnTo>
                  <a:lnTo>
                    <a:pt x="474116" y="729335"/>
                  </a:lnTo>
                  <a:lnTo>
                    <a:pt x="484009" y="711085"/>
                  </a:lnTo>
                  <a:lnTo>
                    <a:pt x="628294" y="708571"/>
                  </a:lnTo>
                  <a:lnTo>
                    <a:pt x="628294" y="466712"/>
                  </a:lnTo>
                  <a:lnTo>
                    <a:pt x="626770" y="428625"/>
                  </a:lnTo>
                  <a:lnTo>
                    <a:pt x="626491" y="416991"/>
                  </a:lnTo>
                  <a:lnTo>
                    <a:pt x="627151" y="406006"/>
                  </a:lnTo>
                  <a:lnTo>
                    <a:pt x="628650" y="396417"/>
                  </a:lnTo>
                  <a:lnTo>
                    <a:pt x="672515" y="464426"/>
                  </a:lnTo>
                  <a:lnTo>
                    <a:pt x="680478" y="458990"/>
                  </a:lnTo>
                  <a:lnTo>
                    <a:pt x="632117" y="384479"/>
                  </a:lnTo>
                  <a:lnTo>
                    <a:pt x="637768" y="371995"/>
                  </a:lnTo>
                  <a:lnTo>
                    <a:pt x="646696" y="360426"/>
                  </a:lnTo>
                  <a:lnTo>
                    <a:pt x="657847" y="351739"/>
                  </a:lnTo>
                  <a:lnTo>
                    <a:pt x="671055" y="346087"/>
                  </a:lnTo>
                  <a:lnTo>
                    <a:pt x="684301" y="342722"/>
                  </a:lnTo>
                  <a:lnTo>
                    <a:pt x="699376" y="338607"/>
                  </a:lnTo>
                  <a:lnTo>
                    <a:pt x="697382" y="329184"/>
                  </a:lnTo>
                  <a:lnTo>
                    <a:pt x="674814" y="334759"/>
                  </a:lnTo>
                  <a:lnTo>
                    <a:pt x="668083" y="336613"/>
                  </a:lnTo>
                  <a:lnTo>
                    <a:pt x="629818" y="367042"/>
                  </a:lnTo>
                  <a:lnTo>
                    <a:pt x="617575" y="404964"/>
                  </a:lnTo>
                  <a:lnTo>
                    <a:pt x="616851" y="416763"/>
                  </a:lnTo>
                  <a:lnTo>
                    <a:pt x="628078" y="698779"/>
                  </a:lnTo>
                  <a:lnTo>
                    <a:pt x="478040" y="701141"/>
                  </a:lnTo>
                  <a:lnTo>
                    <a:pt x="464439" y="726973"/>
                  </a:lnTo>
                  <a:lnTo>
                    <a:pt x="404583" y="712330"/>
                  </a:lnTo>
                  <a:lnTo>
                    <a:pt x="562584" y="661365"/>
                  </a:lnTo>
                  <a:lnTo>
                    <a:pt x="585406" y="649605"/>
                  </a:lnTo>
                  <a:lnTo>
                    <a:pt x="599909" y="631939"/>
                  </a:lnTo>
                  <a:lnTo>
                    <a:pt x="606971" y="606729"/>
                  </a:lnTo>
                  <a:lnTo>
                    <a:pt x="607402" y="572338"/>
                  </a:lnTo>
                  <a:lnTo>
                    <a:pt x="602894" y="337604"/>
                  </a:lnTo>
                  <a:lnTo>
                    <a:pt x="664629" y="320382"/>
                  </a:lnTo>
                  <a:lnTo>
                    <a:pt x="785977" y="350075"/>
                  </a:lnTo>
                  <a:lnTo>
                    <a:pt x="788428" y="351066"/>
                  </a:lnTo>
                  <a:lnTo>
                    <a:pt x="799363" y="351066"/>
                  </a:lnTo>
                  <a:lnTo>
                    <a:pt x="826757" y="318719"/>
                  </a:lnTo>
                  <a:lnTo>
                    <a:pt x="827595" y="312407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3331" y="2803685"/>
              <a:ext cx="184050" cy="16055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86561" y="3227285"/>
              <a:ext cx="2434590" cy="1130300"/>
            </a:xfrm>
            <a:custGeom>
              <a:avLst/>
              <a:gdLst/>
              <a:ahLst/>
              <a:cxnLst/>
              <a:rect l="l" t="t" r="r" b="b"/>
              <a:pathLst>
                <a:path w="2434590" h="1130300">
                  <a:moveTo>
                    <a:pt x="142760" y="21412"/>
                  </a:moveTo>
                  <a:lnTo>
                    <a:pt x="136791" y="13919"/>
                  </a:lnTo>
                  <a:lnTo>
                    <a:pt x="129832" y="18884"/>
                  </a:lnTo>
                  <a:lnTo>
                    <a:pt x="114909" y="18884"/>
                  </a:lnTo>
                  <a:lnTo>
                    <a:pt x="82080" y="0"/>
                  </a:lnTo>
                  <a:lnTo>
                    <a:pt x="73863" y="939"/>
                  </a:lnTo>
                  <a:lnTo>
                    <a:pt x="67525" y="3365"/>
                  </a:lnTo>
                  <a:lnTo>
                    <a:pt x="62496" y="6743"/>
                  </a:lnTo>
                  <a:lnTo>
                    <a:pt x="53225" y="14909"/>
                  </a:lnTo>
                  <a:lnTo>
                    <a:pt x="49250" y="18884"/>
                  </a:lnTo>
                  <a:lnTo>
                    <a:pt x="32829" y="18884"/>
                  </a:lnTo>
                  <a:lnTo>
                    <a:pt x="0" y="0"/>
                  </a:lnTo>
                  <a:lnTo>
                    <a:pt x="0" y="9474"/>
                  </a:lnTo>
                  <a:lnTo>
                    <a:pt x="8458" y="9474"/>
                  </a:lnTo>
                  <a:lnTo>
                    <a:pt x="12433" y="13449"/>
                  </a:lnTo>
                  <a:lnTo>
                    <a:pt x="21475" y="21628"/>
                  </a:lnTo>
                  <a:lnTo>
                    <a:pt x="26492" y="24993"/>
                  </a:lnTo>
                  <a:lnTo>
                    <a:pt x="32804" y="27432"/>
                  </a:lnTo>
                  <a:lnTo>
                    <a:pt x="40792" y="28371"/>
                  </a:lnTo>
                  <a:lnTo>
                    <a:pt x="48996" y="27432"/>
                  </a:lnTo>
                  <a:lnTo>
                    <a:pt x="55346" y="24993"/>
                  </a:lnTo>
                  <a:lnTo>
                    <a:pt x="60375" y="21628"/>
                  </a:lnTo>
                  <a:lnTo>
                    <a:pt x="69634" y="13449"/>
                  </a:lnTo>
                  <a:lnTo>
                    <a:pt x="73621" y="9474"/>
                  </a:lnTo>
                  <a:lnTo>
                    <a:pt x="90538" y="9474"/>
                  </a:lnTo>
                  <a:lnTo>
                    <a:pt x="122872" y="28371"/>
                  </a:lnTo>
                  <a:lnTo>
                    <a:pt x="132816" y="28371"/>
                  </a:lnTo>
                  <a:lnTo>
                    <a:pt x="138785" y="24853"/>
                  </a:lnTo>
                  <a:lnTo>
                    <a:pt x="142760" y="21412"/>
                  </a:lnTo>
                  <a:close/>
                </a:path>
                <a:path w="2434590" h="1130300">
                  <a:moveTo>
                    <a:pt x="451675" y="18897"/>
                  </a:moveTo>
                  <a:lnTo>
                    <a:pt x="443217" y="18897"/>
                  </a:lnTo>
                  <a:lnTo>
                    <a:pt x="434759" y="10477"/>
                  </a:lnTo>
                  <a:lnTo>
                    <a:pt x="429298" y="5969"/>
                  </a:lnTo>
                  <a:lnTo>
                    <a:pt x="425805" y="3975"/>
                  </a:lnTo>
                  <a:lnTo>
                    <a:pt x="421335" y="990"/>
                  </a:lnTo>
                  <a:lnTo>
                    <a:pt x="416356" y="0"/>
                  </a:lnTo>
                  <a:lnTo>
                    <a:pt x="410883" y="0"/>
                  </a:lnTo>
                  <a:lnTo>
                    <a:pt x="402678" y="939"/>
                  </a:lnTo>
                  <a:lnTo>
                    <a:pt x="396341" y="3365"/>
                  </a:lnTo>
                  <a:lnTo>
                    <a:pt x="391299" y="6743"/>
                  </a:lnTo>
                  <a:lnTo>
                    <a:pt x="382028" y="14909"/>
                  </a:lnTo>
                  <a:lnTo>
                    <a:pt x="378053" y="18897"/>
                  </a:lnTo>
                  <a:lnTo>
                    <a:pt x="366115" y="18897"/>
                  </a:lnTo>
                  <a:lnTo>
                    <a:pt x="362635" y="17894"/>
                  </a:lnTo>
                  <a:lnTo>
                    <a:pt x="360146" y="16433"/>
                  </a:lnTo>
                  <a:lnTo>
                    <a:pt x="357162" y="14909"/>
                  </a:lnTo>
                  <a:lnTo>
                    <a:pt x="354672" y="12928"/>
                  </a:lnTo>
                  <a:lnTo>
                    <a:pt x="352183" y="10477"/>
                  </a:lnTo>
                  <a:lnTo>
                    <a:pt x="347903" y="6743"/>
                  </a:lnTo>
                  <a:lnTo>
                    <a:pt x="342861" y="3365"/>
                  </a:lnTo>
                  <a:lnTo>
                    <a:pt x="336524" y="939"/>
                  </a:lnTo>
                  <a:lnTo>
                    <a:pt x="328307" y="0"/>
                  </a:lnTo>
                  <a:lnTo>
                    <a:pt x="320319" y="939"/>
                  </a:lnTo>
                  <a:lnTo>
                    <a:pt x="313944" y="3365"/>
                  </a:lnTo>
                  <a:lnTo>
                    <a:pt x="308800" y="6743"/>
                  </a:lnTo>
                  <a:lnTo>
                    <a:pt x="304431" y="10477"/>
                  </a:lnTo>
                  <a:lnTo>
                    <a:pt x="300456" y="14452"/>
                  </a:lnTo>
                  <a:lnTo>
                    <a:pt x="296976" y="17437"/>
                  </a:lnTo>
                  <a:lnTo>
                    <a:pt x="291007" y="18427"/>
                  </a:lnTo>
                  <a:lnTo>
                    <a:pt x="290017" y="18897"/>
                  </a:lnTo>
                  <a:lnTo>
                    <a:pt x="279069" y="18897"/>
                  </a:lnTo>
                  <a:lnTo>
                    <a:pt x="246240" y="0"/>
                  </a:lnTo>
                  <a:lnTo>
                    <a:pt x="238239" y="939"/>
                  </a:lnTo>
                  <a:lnTo>
                    <a:pt x="231876" y="3429"/>
                  </a:lnTo>
                  <a:lnTo>
                    <a:pt x="226720" y="6934"/>
                  </a:lnTo>
                  <a:lnTo>
                    <a:pt x="217385" y="15443"/>
                  </a:lnTo>
                  <a:lnTo>
                    <a:pt x="213398" y="18884"/>
                  </a:lnTo>
                  <a:lnTo>
                    <a:pt x="196989" y="18884"/>
                  </a:lnTo>
                  <a:lnTo>
                    <a:pt x="193014" y="15443"/>
                  </a:lnTo>
                  <a:lnTo>
                    <a:pt x="188036" y="10477"/>
                  </a:lnTo>
                  <a:lnTo>
                    <a:pt x="183667" y="6743"/>
                  </a:lnTo>
                  <a:lnTo>
                    <a:pt x="178523" y="3365"/>
                  </a:lnTo>
                  <a:lnTo>
                    <a:pt x="172148" y="939"/>
                  </a:lnTo>
                  <a:lnTo>
                    <a:pt x="164160" y="0"/>
                  </a:lnTo>
                  <a:lnTo>
                    <a:pt x="160667" y="0"/>
                  </a:lnTo>
                  <a:lnTo>
                    <a:pt x="159181" y="533"/>
                  </a:lnTo>
                  <a:lnTo>
                    <a:pt x="157683" y="533"/>
                  </a:lnTo>
                  <a:lnTo>
                    <a:pt x="156692" y="990"/>
                  </a:lnTo>
                  <a:lnTo>
                    <a:pt x="155702" y="990"/>
                  </a:lnTo>
                  <a:lnTo>
                    <a:pt x="158686" y="10477"/>
                  </a:lnTo>
                  <a:lnTo>
                    <a:pt x="159181" y="10477"/>
                  </a:lnTo>
                  <a:lnTo>
                    <a:pt x="160172" y="9944"/>
                  </a:lnTo>
                  <a:lnTo>
                    <a:pt x="161671" y="9944"/>
                  </a:lnTo>
                  <a:lnTo>
                    <a:pt x="162661" y="9474"/>
                  </a:lnTo>
                  <a:lnTo>
                    <a:pt x="172618" y="9474"/>
                  </a:lnTo>
                  <a:lnTo>
                    <a:pt x="176593" y="13449"/>
                  </a:lnTo>
                  <a:lnTo>
                    <a:pt x="185851" y="21628"/>
                  </a:lnTo>
                  <a:lnTo>
                    <a:pt x="190893" y="24993"/>
                  </a:lnTo>
                  <a:lnTo>
                    <a:pt x="197243" y="27432"/>
                  </a:lnTo>
                  <a:lnTo>
                    <a:pt x="205447" y="28371"/>
                  </a:lnTo>
                  <a:lnTo>
                    <a:pt x="213372" y="27432"/>
                  </a:lnTo>
                  <a:lnTo>
                    <a:pt x="237769" y="9474"/>
                  </a:lnTo>
                  <a:lnTo>
                    <a:pt x="254685" y="9474"/>
                  </a:lnTo>
                  <a:lnTo>
                    <a:pt x="287515" y="28371"/>
                  </a:lnTo>
                  <a:lnTo>
                    <a:pt x="291503" y="28371"/>
                  </a:lnTo>
                  <a:lnTo>
                    <a:pt x="292493" y="27838"/>
                  </a:lnTo>
                  <a:lnTo>
                    <a:pt x="301447" y="26847"/>
                  </a:lnTo>
                  <a:lnTo>
                    <a:pt x="306425" y="21869"/>
                  </a:lnTo>
                  <a:lnTo>
                    <a:pt x="311391" y="17894"/>
                  </a:lnTo>
                  <a:lnTo>
                    <a:pt x="316382" y="13449"/>
                  </a:lnTo>
                  <a:lnTo>
                    <a:pt x="319862" y="9474"/>
                  </a:lnTo>
                  <a:lnTo>
                    <a:pt x="336765" y="9474"/>
                  </a:lnTo>
                  <a:lnTo>
                    <a:pt x="340753" y="13449"/>
                  </a:lnTo>
                  <a:lnTo>
                    <a:pt x="345719" y="17894"/>
                  </a:lnTo>
                  <a:lnTo>
                    <a:pt x="351688" y="22872"/>
                  </a:lnTo>
                  <a:lnTo>
                    <a:pt x="355676" y="25387"/>
                  </a:lnTo>
                  <a:lnTo>
                    <a:pt x="359651" y="27381"/>
                  </a:lnTo>
                  <a:lnTo>
                    <a:pt x="364629" y="28371"/>
                  </a:lnTo>
                  <a:lnTo>
                    <a:pt x="369608" y="28371"/>
                  </a:lnTo>
                  <a:lnTo>
                    <a:pt x="402424" y="9474"/>
                  </a:lnTo>
                  <a:lnTo>
                    <a:pt x="414870" y="9474"/>
                  </a:lnTo>
                  <a:lnTo>
                    <a:pt x="417855" y="10477"/>
                  </a:lnTo>
                  <a:lnTo>
                    <a:pt x="423824" y="13919"/>
                  </a:lnTo>
                  <a:lnTo>
                    <a:pt x="427799" y="17894"/>
                  </a:lnTo>
                  <a:lnTo>
                    <a:pt x="432155" y="21628"/>
                  </a:lnTo>
                  <a:lnTo>
                    <a:pt x="437311" y="24993"/>
                  </a:lnTo>
                  <a:lnTo>
                    <a:pt x="443674" y="27432"/>
                  </a:lnTo>
                  <a:lnTo>
                    <a:pt x="451675" y="28371"/>
                  </a:lnTo>
                  <a:lnTo>
                    <a:pt x="451675" y="18897"/>
                  </a:lnTo>
                  <a:close/>
                </a:path>
                <a:path w="2434590" h="1130300">
                  <a:moveTo>
                    <a:pt x="503415" y="65697"/>
                  </a:moveTo>
                  <a:lnTo>
                    <a:pt x="495452" y="65697"/>
                  </a:lnTo>
                  <a:lnTo>
                    <a:pt x="482142" y="53924"/>
                  </a:lnTo>
                  <a:lnTo>
                    <a:pt x="476986" y="50368"/>
                  </a:lnTo>
                  <a:lnTo>
                    <a:pt x="470623" y="47752"/>
                  </a:lnTo>
                  <a:lnTo>
                    <a:pt x="462622" y="46736"/>
                  </a:lnTo>
                  <a:lnTo>
                    <a:pt x="454418" y="47752"/>
                  </a:lnTo>
                  <a:lnTo>
                    <a:pt x="448068" y="50368"/>
                  </a:lnTo>
                  <a:lnTo>
                    <a:pt x="443039" y="53924"/>
                  </a:lnTo>
                  <a:lnTo>
                    <a:pt x="429793" y="65697"/>
                  </a:lnTo>
                  <a:lnTo>
                    <a:pt x="412877" y="65697"/>
                  </a:lnTo>
                  <a:lnTo>
                    <a:pt x="399630" y="53924"/>
                  </a:lnTo>
                  <a:lnTo>
                    <a:pt x="394601" y="50368"/>
                  </a:lnTo>
                  <a:lnTo>
                    <a:pt x="388251" y="47752"/>
                  </a:lnTo>
                  <a:lnTo>
                    <a:pt x="380047" y="46736"/>
                  </a:lnTo>
                  <a:lnTo>
                    <a:pt x="372046" y="47752"/>
                  </a:lnTo>
                  <a:lnTo>
                    <a:pt x="365683" y="50368"/>
                  </a:lnTo>
                  <a:lnTo>
                    <a:pt x="360527" y="53924"/>
                  </a:lnTo>
                  <a:lnTo>
                    <a:pt x="356171" y="57734"/>
                  </a:lnTo>
                  <a:lnTo>
                    <a:pt x="351688" y="62179"/>
                  </a:lnTo>
                  <a:lnTo>
                    <a:pt x="347713" y="65697"/>
                  </a:lnTo>
                  <a:lnTo>
                    <a:pt x="330796" y="65697"/>
                  </a:lnTo>
                  <a:lnTo>
                    <a:pt x="317550" y="53924"/>
                  </a:lnTo>
                  <a:lnTo>
                    <a:pt x="312521" y="50368"/>
                  </a:lnTo>
                  <a:lnTo>
                    <a:pt x="306171" y="47752"/>
                  </a:lnTo>
                  <a:lnTo>
                    <a:pt x="297967" y="46736"/>
                  </a:lnTo>
                  <a:lnTo>
                    <a:pt x="289966" y="47752"/>
                  </a:lnTo>
                  <a:lnTo>
                    <a:pt x="283603" y="50368"/>
                  </a:lnTo>
                  <a:lnTo>
                    <a:pt x="278447" y="53924"/>
                  </a:lnTo>
                  <a:lnTo>
                    <a:pt x="269113" y="62179"/>
                  </a:lnTo>
                  <a:lnTo>
                    <a:pt x="265633" y="65697"/>
                  </a:lnTo>
                  <a:lnTo>
                    <a:pt x="248716" y="65697"/>
                  </a:lnTo>
                  <a:lnTo>
                    <a:pt x="235470" y="53924"/>
                  </a:lnTo>
                  <a:lnTo>
                    <a:pt x="230441" y="50368"/>
                  </a:lnTo>
                  <a:lnTo>
                    <a:pt x="224091" y="47752"/>
                  </a:lnTo>
                  <a:lnTo>
                    <a:pt x="215887" y="46736"/>
                  </a:lnTo>
                  <a:lnTo>
                    <a:pt x="207886" y="47752"/>
                  </a:lnTo>
                  <a:lnTo>
                    <a:pt x="201523" y="50368"/>
                  </a:lnTo>
                  <a:lnTo>
                    <a:pt x="196367" y="53924"/>
                  </a:lnTo>
                  <a:lnTo>
                    <a:pt x="183057" y="65697"/>
                  </a:lnTo>
                  <a:lnTo>
                    <a:pt x="166636" y="65697"/>
                  </a:lnTo>
                  <a:lnTo>
                    <a:pt x="153327" y="53924"/>
                  </a:lnTo>
                  <a:lnTo>
                    <a:pt x="148183" y="50368"/>
                  </a:lnTo>
                  <a:lnTo>
                    <a:pt x="141808" y="47752"/>
                  </a:lnTo>
                  <a:lnTo>
                    <a:pt x="133807" y="46736"/>
                  </a:lnTo>
                  <a:lnTo>
                    <a:pt x="125818" y="47752"/>
                  </a:lnTo>
                  <a:lnTo>
                    <a:pt x="119443" y="50368"/>
                  </a:lnTo>
                  <a:lnTo>
                    <a:pt x="114300" y="53924"/>
                  </a:lnTo>
                  <a:lnTo>
                    <a:pt x="100977" y="65697"/>
                  </a:lnTo>
                  <a:lnTo>
                    <a:pt x="84569" y="65697"/>
                  </a:lnTo>
                  <a:lnTo>
                    <a:pt x="71247" y="53924"/>
                  </a:lnTo>
                  <a:lnTo>
                    <a:pt x="66090" y="50368"/>
                  </a:lnTo>
                  <a:lnTo>
                    <a:pt x="59728" y="47752"/>
                  </a:lnTo>
                  <a:lnTo>
                    <a:pt x="51739" y="46736"/>
                  </a:lnTo>
                  <a:lnTo>
                    <a:pt x="51739" y="56743"/>
                  </a:lnTo>
                  <a:lnTo>
                    <a:pt x="60185" y="56743"/>
                  </a:lnTo>
                  <a:lnTo>
                    <a:pt x="64173" y="60185"/>
                  </a:lnTo>
                  <a:lnTo>
                    <a:pt x="73431" y="68694"/>
                  </a:lnTo>
                  <a:lnTo>
                    <a:pt x="78409" y="72199"/>
                  </a:lnTo>
                  <a:lnTo>
                    <a:pt x="84607" y="74688"/>
                  </a:lnTo>
                  <a:lnTo>
                    <a:pt x="92519" y="75641"/>
                  </a:lnTo>
                  <a:lnTo>
                    <a:pt x="100736" y="74688"/>
                  </a:lnTo>
                  <a:lnTo>
                    <a:pt x="107073" y="72199"/>
                  </a:lnTo>
                  <a:lnTo>
                    <a:pt x="112115" y="68694"/>
                  </a:lnTo>
                  <a:lnTo>
                    <a:pt x="116395" y="64693"/>
                  </a:lnTo>
                  <a:lnTo>
                    <a:pt x="125361" y="56743"/>
                  </a:lnTo>
                  <a:lnTo>
                    <a:pt x="142265" y="56743"/>
                  </a:lnTo>
                  <a:lnTo>
                    <a:pt x="146253" y="60185"/>
                  </a:lnTo>
                  <a:lnTo>
                    <a:pt x="155511" y="68694"/>
                  </a:lnTo>
                  <a:lnTo>
                    <a:pt x="160553" y="72199"/>
                  </a:lnTo>
                  <a:lnTo>
                    <a:pt x="166890" y="74688"/>
                  </a:lnTo>
                  <a:lnTo>
                    <a:pt x="175107" y="75641"/>
                  </a:lnTo>
                  <a:lnTo>
                    <a:pt x="183019" y="74688"/>
                  </a:lnTo>
                  <a:lnTo>
                    <a:pt x="189217" y="72199"/>
                  </a:lnTo>
                  <a:lnTo>
                    <a:pt x="194195" y="68694"/>
                  </a:lnTo>
                  <a:lnTo>
                    <a:pt x="198475" y="64693"/>
                  </a:lnTo>
                  <a:lnTo>
                    <a:pt x="207429" y="56743"/>
                  </a:lnTo>
                  <a:lnTo>
                    <a:pt x="224345" y="56743"/>
                  </a:lnTo>
                  <a:lnTo>
                    <a:pt x="228320" y="60185"/>
                  </a:lnTo>
                  <a:lnTo>
                    <a:pt x="237591" y="68694"/>
                  </a:lnTo>
                  <a:lnTo>
                    <a:pt x="242633" y="72199"/>
                  </a:lnTo>
                  <a:lnTo>
                    <a:pt x="248970" y="74688"/>
                  </a:lnTo>
                  <a:lnTo>
                    <a:pt x="257175" y="75641"/>
                  </a:lnTo>
                  <a:lnTo>
                    <a:pt x="265176" y="74688"/>
                  </a:lnTo>
                  <a:lnTo>
                    <a:pt x="271538" y="72199"/>
                  </a:lnTo>
                  <a:lnTo>
                    <a:pt x="276694" y="68694"/>
                  </a:lnTo>
                  <a:lnTo>
                    <a:pt x="286029" y="60185"/>
                  </a:lnTo>
                  <a:lnTo>
                    <a:pt x="289509" y="56743"/>
                  </a:lnTo>
                  <a:lnTo>
                    <a:pt x="306425" y="56743"/>
                  </a:lnTo>
                  <a:lnTo>
                    <a:pt x="310400" y="60185"/>
                  </a:lnTo>
                  <a:lnTo>
                    <a:pt x="319671" y="68694"/>
                  </a:lnTo>
                  <a:lnTo>
                    <a:pt x="324713" y="72199"/>
                  </a:lnTo>
                  <a:lnTo>
                    <a:pt x="331050" y="74688"/>
                  </a:lnTo>
                  <a:lnTo>
                    <a:pt x="339255" y="75641"/>
                  </a:lnTo>
                  <a:lnTo>
                    <a:pt x="347256" y="74688"/>
                  </a:lnTo>
                  <a:lnTo>
                    <a:pt x="353618" y="72199"/>
                  </a:lnTo>
                  <a:lnTo>
                    <a:pt x="358775" y="68694"/>
                  </a:lnTo>
                  <a:lnTo>
                    <a:pt x="372084" y="56743"/>
                  </a:lnTo>
                  <a:lnTo>
                    <a:pt x="388505" y="56743"/>
                  </a:lnTo>
                  <a:lnTo>
                    <a:pt x="392480" y="60185"/>
                  </a:lnTo>
                  <a:lnTo>
                    <a:pt x="401815" y="68694"/>
                  </a:lnTo>
                  <a:lnTo>
                    <a:pt x="406971" y="72199"/>
                  </a:lnTo>
                  <a:lnTo>
                    <a:pt x="413334" y="74688"/>
                  </a:lnTo>
                  <a:lnTo>
                    <a:pt x="421335" y="75641"/>
                  </a:lnTo>
                  <a:lnTo>
                    <a:pt x="429539" y="74688"/>
                  </a:lnTo>
                  <a:lnTo>
                    <a:pt x="435889" y="72199"/>
                  </a:lnTo>
                  <a:lnTo>
                    <a:pt x="440918" y="68694"/>
                  </a:lnTo>
                  <a:lnTo>
                    <a:pt x="445211" y="64693"/>
                  </a:lnTo>
                  <a:lnTo>
                    <a:pt x="454164" y="56743"/>
                  </a:lnTo>
                  <a:lnTo>
                    <a:pt x="471081" y="56743"/>
                  </a:lnTo>
                  <a:lnTo>
                    <a:pt x="474560" y="60185"/>
                  </a:lnTo>
                  <a:lnTo>
                    <a:pt x="483895" y="68694"/>
                  </a:lnTo>
                  <a:lnTo>
                    <a:pt x="489051" y="72199"/>
                  </a:lnTo>
                  <a:lnTo>
                    <a:pt x="495414" y="74688"/>
                  </a:lnTo>
                  <a:lnTo>
                    <a:pt x="503415" y="75641"/>
                  </a:lnTo>
                  <a:lnTo>
                    <a:pt x="503415" y="65697"/>
                  </a:lnTo>
                  <a:close/>
                </a:path>
                <a:path w="2434590" h="1130300">
                  <a:moveTo>
                    <a:pt x="2410091" y="1099413"/>
                  </a:moveTo>
                  <a:lnTo>
                    <a:pt x="2393213" y="1099413"/>
                  </a:lnTo>
                  <a:lnTo>
                    <a:pt x="2382774" y="1073188"/>
                  </a:lnTo>
                  <a:lnTo>
                    <a:pt x="2382774" y="1099413"/>
                  </a:lnTo>
                  <a:lnTo>
                    <a:pt x="2055939" y="1099413"/>
                  </a:lnTo>
                  <a:lnTo>
                    <a:pt x="2071331" y="1060640"/>
                  </a:lnTo>
                  <a:lnTo>
                    <a:pt x="2367330" y="1060640"/>
                  </a:lnTo>
                  <a:lnTo>
                    <a:pt x="2382774" y="1099413"/>
                  </a:lnTo>
                  <a:lnTo>
                    <a:pt x="2382774" y="1073188"/>
                  </a:lnTo>
                  <a:lnTo>
                    <a:pt x="2377783" y="1060640"/>
                  </a:lnTo>
                  <a:lnTo>
                    <a:pt x="2394178" y="1060640"/>
                  </a:lnTo>
                  <a:lnTo>
                    <a:pt x="2394178" y="1050696"/>
                  </a:lnTo>
                  <a:lnTo>
                    <a:pt x="2373820" y="1050696"/>
                  </a:lnTo>
                  <a:lnTo>
                    <a:pt x="2064893" y="1050696"/>
                  </a:lnTo>
                  <a:lnTo>
                    <a:pt x="2045004" y="1050696"/>
                  </a:lnTo>
                  <a:lnTo>
                    <a:pt x="2045004" y="1060640"/>
                  </a:lnTo>
                  <a:lnTo>
                    <a:pt x="2060917" y="1060640"/>
                  </a:lnTo>
                  <a:lnTo>
                    <a:pt x="2045449" y="1099413"/>
                  </a:lnTo>
                  <a:lnTo>
                    <a:pt x="2028558" y="1099413"/>
                  </a:lnTo>
                  <a:lnTo>
                    <a:pt x="2028558" y="1109357"/>
                  </a:lnTo>
                  <a:lnTo>
                    <a:pt x="2041486" y="1109357"/>
                  </a:lnTo>
                  <a:lnTo>
                    <a:pt x="2397163" y="1109357"/>
                  </a:lnTo>
                  <a:lnTo>
                    <a:pt x="2410091" y="1109357"/>
                  </a:lnTo>
                  <a:lnTo>
                    <a:pt x="2410091" y="1099413"/>
                  </a:lnTo>
                  <a:close/>
                </a:path>
                <a:path w="2434590" h="1130300">
                  <a:moveTo>
                    <a:pt x="2434488" y="1119835"/>
                  </a:moveTo>
                  <a:lnTo>
                    <a:pt x="2013635" y="1119835"/>
                  </a:lnTo>
                  <a:lnTo>
                    <a:pt x="2013635" y="1129779"/>
                  </a:lnTo>
                  <a:lnTo>
                    <a:pt x="2434488" y="1129779"/>
                  </a:lnTo>
                  <a:lnTo>
                    <a:pt x="2434488" y="1119835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66847" y="4042776"/>
              <a:ext cx="278094" cy="24514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948927" y="3702189"/>
              <a:ext cx="106045" cy="438784"/>
            </a:xfrm>
            <a:custGeom>
              <a:avLst/>
              <a:gdLst/>
              <a:ahLst/>
              <a:cxnLst/>
              <a:rect l="l" t="t" r="r" b="b"/>
              <a:pathLst>
                <a:path w="106044" h="438785">
                  <a:moveTo>
                    <a:pt x="41770" y="113880"/>
                  </a:moveTo>
                  <a:lnTo>
                    <a:pt x="31826" y="113880"/>
                  </a:lnTo>
                  <a:lnTo>
                    <a:pt x="31826" y="430618"/>
                  </a:lnTo>
                  <a:lnTo>
                    <a:pt x="41770" y="430618"/>
                  </a:lnTo>
                  <a:lnTo>
                    <a:pt x="41770" y="113880"/>
                  </a:lnTo>
                  <a:close/>
                </a:path>
                <a:path w="106044" h="438785">
                  <a:moveTo>
                    <a:pt x="57696" y="113880"/>
                  </a:moveTo>
                  <a:lnTo>
                    <a:pt x="48272" y="113880"/>
                  </a:lnTo>
                  <a:lnTo>
                    <a:pt x="48272" y="430618"/>
                  </a:lnTo>
                  <a:lnTo>
                    <a:pt x="57696" y="430618"/>
                  </a:lnTo>
                  <a:lnTo>
                    <a:pt x="57696" y="113880"/>
                  </a:lnTo>
                  <a:close/>
                </a:path>
                <a:path w="106044" h="438785">
                  <a:moveTo>
                    <a:pt x="57696" y="0"/>
                  </a:moveTo>
                  <a:lnTo>
                    <a:pt x="48272" y="0"/>
                  </a:lnTo>
                  <a:lnTo>
                    <a:pt x="48272" y="81534"/>
                  </a:lnTo>
                  <a:lnTo>
                    <a:pt x="57696" y="81534"/>
                  </a:lnTo>
                  <a:lnTo>
                    <a:pt x="57696" y="0"/>
                  </a:lnTo>
                  <a:close/>
                </a:path>
                <a:path w="106044" h="438785">
                  <a:moveTo>
                    <a:pt x="74129" y="113880"/>
                  </a:moveTo>
                  <a:lnTo>
                    <a:pt x="64185" y="113880"/>
                  </a:lnTo>
                  <a:lnTo>
                    <a:pt x="64185" y="430618"/>
                  </a:lnTo>
                  <a:lnTo>
                    <a:pt x="74129" y="430618"/>
                  </a:lnTo>
                  <a:lnTo>
                    <a:pt x="74129" y="113880"/>
                  </a:lnTo>
                  <a:close/>
                </a:path>
                <a:path w="106044" h="438785">
                  <a:moveTo>
                    <a:pt x="105956" y="88493"/>
                  </a:moveTo>
                  <a:lnTo>
                    <a:pt x="89585" y="88493"/>
                  </a:lnTo>
                  <a:lnTo>
                    <a:pt x="89585" y="89103"/>
                  </a:lnTo>
                  <a:lnTo>
                    <a:pt x="16446" y="89103"/>
                  </a:lnTo>
                  <a:lnTo>
                    <a:pt x="16446" y="88493"/>
                  </a:lnTo>
                  <a:lnTo>
                    <a:pt x="0" y="88493"/>
                  </a:lnTo>
                  <a:lnTo>
                    <a:pt x="0" y="98437"/>
                  </a:lnTo>
                  <a:lnTo>
                    <a:pt x="11468" y="98437"/>
                  </a:lnTo>
                  <a:lnTo>
                    <a:pt x="11468" y="438302"/>
                  </a:lnTo>
                  <a:lnTo>
                    <a:pt x="21424" y="438302"/>
                  </a:lnTo>
                  <a:lnTo>
                    <a:pt x="21424" y="97993"/>
                  </a:lnTo>
                  <a:lnTo>
                    <a:pt x="89585" y="97993"/>
                  </a:lnTo>
                  <a:lnTo>
                    <a:pt x="89585" y="98437"/>
                  </a:lnTo>
                  <a:lnTo>
                    <a:pt x="84607" y="98437"/>
                  </a:lnTo>
                  <a:lnTo>
                    <a:pt x="84607" y="438035"/>
                  </a:lnTo>
                  <a:lnTo>
                    <a:pt x="94551" y="438035"/>
                  </a:lnTo>
                  <a:lnTo>
                    <a:pt x="94551" y="98437"/>
                  </a:lnTo>
                  <a:lnTo>
                    <a:pt x="105956" y="98437"/>
                  </a:lnTo>
                  <a:lnTo>
                    <a:pt x="105956" y="88493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48471" y="3518688"/>
              <a:ext cx="106954" cy="28193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634030" y="3119551"/>
              <a:ext cx="182245" cy="571500"/>
            </a:xfrm>
            <a:custGeom>
              <a:avLst/>
              <a:gdLst/>
              <a:ahLst/>
              <a:cxnLst/>
              <a:rect l="l" t="t" r="r" b="b"/>
              <a:pathLst>
                <a:path w="182244" h="571500">
                  <a:moveTo>
                    <a:pt x="174129" y="9296"/>
                  </a:moveTo>
                  <a:lnTo>
                    <a:pt x="164706" y="9296"/>
                  </a:lnTo>
                  <a:lnTo>
                    <a:pt x="164706" y="23749"/>
                  </a:lnTo>
                  <a:lnTo>
                    <a:pt x="174129" y="23749"/>
                  </a:lnTo>
                  <a:lnTo>
                    <a:pt x="174129" y="9296"/>
                  </a:lnTo>
                  <a:close/>
                </a:path>
                <a:path w="182244" h="571500">
                  <a:moveTo>
                    <a:pt x="181622" y="561746"/>
                  </a:moveTo>
                  <a:lnTo>
                    <a:pt x="162191" y="561746"/>
                  </a:lnTo>
                  <a:lnTo>
                    <a:pt x="162191" y="561263"/>
                  </a:lnTo>
                  <a:lnTo>
                    <a:pt x="162191" y="498576"/>
                  </a:lnTo>
                  <a:lnTo>
                    <a:pt x="175653" y="498576"/>
                  </a:lnTo>
                  <a:lnTo>
                    <a:pt x="175653" y="489165"/>
                  </a:lnTo>
                  <a:lnTo>
                    <a:pt x="162191" y="489165"/>
                  </a:lnTo>
                  <a:lnTo>
                    <a:pt x="162191" y="118211"/>
                  </a:lnTo>
                  <a:lnTo>
                    <a:pt x="152781" y="118211"/>
                  </a:lnTo>
                  <a:lnTo>
                    <a:pt x="152781" y="489165"/>
                  </a:lnTo>
                  <a:lnTo>
                    <a:pt x="152781" y="498576"/>
                  </a:lnTo>
                  <a:lnTo>
                    <a:pt x="152781" y="561263"/>
                  </a:lnTo>
                  <a:lnTo>
                    <a:pt x="29375" y="561263"/>
                  </a:lnTo>
                  <a:lnTo>
                    <a:pt x="29375" y="498576"/>
                  </a:lnTo>
                  <a:lnTo>
                    <a:pt x="152781" y="498576"/>
                  </a:lnTo>
                  <a:lnTo>
                    <a:pt x="152781" y="489165"/>
                  </a:lnTo>
                  <a:lnTo>
                    <a:pt x="29375" y="489165"/>
                  </a:lnTo>
                  <a:lnTo>
                    <a:pt x="29375" y="118097"/>
                  </a:lnTo>
                  <a:lnTo>
                    <a:pt x="162191" y="118097"/>
                  </a:lnTo>
                  <a:lnTo>
                    <a:pt x="174129" y="118097"/>
                  </a:lnTo>
                  <a:lnTo>
                    <a:pt x="174129" y="83807"/>
                  </a:lnTo>
                  <a:lnTo>
                    <a:pt x="164706" y="83807"/>
                  </a:lnTo>
                  <a:lnTo>
                    <a:pt x="164706" y="93967"/>
                  </a:lnTo>
                  <a:lnTo>
                    <a:pt x="164706" y="107937"/>
                  </a:lnTo>
                  <a:lnTo>
                    <a:pt x="162191" y="107937"/>
                  </a:lnTo>
                  <a:lnTo>
                    <a:pt x="19431" y="107937"/>
                  </a:lnTo>
                  <a:lnTo>
                    <a:pt x="17437" y="107937"/>
                  </a:lnTo>
                  <a:lnTo>
                    <a:pt x="17437" y="93967"/>
                  </a:lnTo>
                  <a:lnTo>
                    <a:pt x="19431" y="93967"/>
                  </a:lnTo>
                  <a:lnTo>
                    <a:pt x="162191" y="93967"/>
                  </a:lnTo>
                  <a:lnTo>
                    <a:pt x="164706" y="93967"/>
                  </a:lnTo>
                  <a:lnTo>
                    <a:pt x="164706" y="83807"/>
                  </a:lnTo>
                  <a:lnTo>
                    <a:pt x="162191" y="83807"/>
                  </a:lnTo>
                  <a:lnTo>
                    <a:pt x="162191" y="34290"/>
                  </a:lnTo>
                  <a:lnTo>
                    <a:pt x="174129" y="34290"/>
                  </a:lnTo>
                  <a:lnTo>
                    <a:pt x="174129" y="24130"/>
                  </a:lnTo>
                  <a:lnTo>
                    <a:pt x="162191" y="24130"/>
                  </a:lnTo>
                  <a:lnTo>
                    <a:pt x="152781" y="24130"/>
                  </a:lnTo>
                  <a:lnTo>
                    <a:pt x="152781" y="34290"/>
                  </a:lnTo>
                  <a:lnTo>
                    <a:pt x="152781" y="83807"/>
                  </a:lnTo>
                  <a:lnTo>
                    <a:pt x="29375" y="83807"/>
                  </a:lnTo>
                  <a:lnTo>
                    <a:pt x="29375" y="34290"/>
                  </a:lnTo>
                  <a:lnTo>
                    <a:pt x="152781" y="34290"/>
                  </a:lnTo>
                  <a:lnTo>
                    <a:pt x="152781" y="24130"/>
                  </a:lnTo>
                  <a:lnTo>
                    <a:pt x="19431" y="24130"/>
                  </a:lnTo>
                  <a:lnTo>
                    <a:pt x="17437" y="24130"/>
                  </a:lnTo>
                  <a:lnTo>
                    <a:pt x="17437" y="8890"/>
                  </a:lnTo>
                  <a:lnTo>
                    <a:pt x="174129" y="8890"/>
                  </a:lnTo>
                  <a:lnTo>
                    <a:pt x="174129" y="0"/>
                  </a:lnTo>
                  <a:lnTo>
                    <a:pt x="7493" y="0"/>
                  </a:lnTo>
                  <a:lnTo>
                    <a:pt x="7493" y="8890"/>
                  </a:lnTo>
                  <a:lnTo>
                    <a:pt x="7493" y="24130"/>
                  </a:lnTo>
                  <a:lnTo>
                    <a:pt x="7493" y="34290"/>
                  </a:lnTo>
                  <a:lnTo>
                    <a:pt x="19431" y="34290"/>
                  </a:lnTo>
                  <a:lnTo>
                    <a:pt x="19431" y="83807"/>
                  </a:lnTo>
                  <a:lnTo>
                    <a:pt x="7493" y="83807"/>
                  </a:lnTo>
                  <a:lnTo>
                    <a:pt x="7493" y="93967"/>
                  </a:lnTo>
                  <a:lnTo>
                    <a:pt x="7493" y="107937"/>
                  </a:lnTo>
                  <a:lnTo>
                    <a:pt x="7493" y="118097"/>
                  </a:lnTo>
                  <a:lnTo>
                    <a:pt x="19431" y="118097"/>
                  </a:lnTo>
                  <a:lnTo>
                    <a:pt x="19431" y="489165"/>
                  </a:lnTo>
                  <a:lnTo>
                    <a:pt x="6502" y="489165"/>
                  </a:lnTo>
                  <a:lnTo>
                    <a:pt x="6502" y="498576"/>
                  </a:lnTo>
                  <a:lnTo>
                    <a:pt x="19431" y="498576"/>
                  </a:lnTo>
                  <a:lnTo>
                    <a:pt x="19431" y="561263"/>
                  </a:lnTo>
                  <a:lnTo>
                    <a:pt x="19431" y="561746"/>
                  </a:lnTo>
                  <a:lnTo>
                    <a:pt x="0" y="561746"/>
                  </a:lnTo>
                  <a:lnTo>
                    <a:pt x="0" y="571169"/>
                  </a:lnTo>
                  <a:lnTo>
                    <a:pt x="19431" y="571169"/>
                  </a:lnTo>
                  <a:lnTo>
                    <a:pt x="19431" y="571423"/>
                  </a:lnTo>
                  <a:lnTo>
                    <a:pt x="162191" y="571423"/>
                  </a:lnTo>
                  <a:lnTo>
                    <a:pt x="162191" y="571169"/>
                  </a:lnTo>
                  <a:lnTo>
                    <a:pt x="181622" y="571169"/>
                  </a:lnTo>
                  <a:lnTo>
                    <a:pt x="181622" y="56174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48496" y="3031855"/>
              <a:ext cx="153236" cy="9698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375903" y="3119551"/>
              <a:ext cx="390525" cy="571500"/>
            </a:xfrm>
            <a:custGeom>
              <a:avLst/>
              <a:gdLst/>
              <a:ahLst/>
              <a:cxnLst/>
              <a:rect l="l" t="t" r="r" b="b"/>
              <a:pathLst>
                <a:path w="390525" h="571500">
                  <a:moveTo>
                    <a:pt x="174117" y="9296"/>
                  </a:moveTo>
                  <a:lnTo>
                    <a:pt x="164172" y="9296"/>
                  </a:lnTo>
                  <a:lnTo>
                    <a:pt x="164172" y="23749"/>
                  </a:lnTo>
                  <a:lnTo>
                    <a:pt x="174117" y="23749"/>
                  </a:lnTo>
                  <a:lnTo>
                    <a:pt x="174117" y="9296"/>
                  </a:lnTo>
                  <a:close/>
                </a:path>
                <a:path w="390525" h="571500">
                  <a:moveTo>
                    <a:pt x="181076" y="561746"/>
                  </a:moveTo>
                  <a:lnTo>
                    <a:pt x="162179" y="561746"/>
                  </a:lnTo>
                  <a:lnTo>
                    <a:pt x="162179" y="561263"/>
                  </a:lnTo>
                  <a:lnTo>
                    <a:pt x="162179" y="498576"/>
                  </a:lnTo>
                  <a:lnTo>
                    <a:pt x="175120" y="498576"/>
                  </a:lnTo>
                  <a:lnTo>
                    <a:pt x="175120" y="489165"/>
                  </a:lnTo>
                  <a:lnTo>
                    <a:pt x="162179" y="489165"/>
                  </a:lnTo>
                  <a:lnTo>
                    <a:pt x="162179" y="118211"/>
                  </a:lnTo>
                  <a:lnTo>
                    <a:pt x="152234" y="118211"/>
                  </a:lnTo>
                  <a:lnTo>
                    <a:pt x="152234" y="489165"/>
                  </a:lnTo>
                  <a:lnTo>
                    <a:pt x="152234" y="498576"/>
                  </a:lnTo>
                  <a:lnTo>
                    <a:pt x="152234" y="561263"/>
                  </a:lnTo>
                  <a:lnTo>
                    <a:pt x="28841" y="561263"/>
                  </a:lnTo>
                  <a:lnTo>
                    <a:pt x="28841" y="498576"/>
                  </a:lnTo>
                  <a:lnTo>
                    <a:pt x="152234" y="498576"/>
                  </a:lnTo>
                  <a:lnTo>
                    <a:pt x="152234" y="489165"/>
                  </a:lnTo>
                  <a:lnTo>
                    <a:pt x="28841" y="489165"/>
                  </a:lnTo>
                  <a:lnTo>
                    <a:pt x="28841" y="118097"/>
                  </a:lnTo>
                  <a:lnTo>
                    <a:pt x="162179" y="118097"/>
                  </a:lnTo>
                  <a:lnTo>
                    <a:pt x="174117" y="118097"/>
                  </a:lnTo>
                  <a:lnTo>
                    <a:pt x="174117" y="83807"/>
                  </a:lnTo>
                  <a:lnTo>
                    <a:pt x="164172" y="83807"/>
                  </a:lnTo>
                  <a:lnTo>
                    <a:pt x="164172" y="93967"/>
                  </a:lnTo>
                  <a:lnTo>
                    <a:pt x="164172" y="107937"/>
                  </a:lnTo>
                  <a:lnTo>
                    <a:pt x="162179" y="107937"/>
                  </a:lnTo>
                  <a:lnTo>
                    <a:pt x="19354" y="107937"/>
                  </a:lnTo>
                  <a:lnTo>
                    <a:pt x="16903" y="107937"/>
                  </a:lnTo>
                  <a:lnTo>
                    <a:pt x="16903" y="93967"/>
                  </a:lnTo>
                  <a:lnTo>
                    <a:pt x="19354" y="93967"/>
                  </a:lnTo>
                  <a:lnTo>
                    <a:pt x="162179" y="93967"/>
                  </a:lnTo>
                  <a:lnTo>
                    <a:pt x="164172" y="93967"/>
                  </a:lnTo>
                  <a:lnTo>
                    <a:pt x="164172" y="83807"/>
                  </a:lnTo>
                  <a:lnTo>
                    <a:pt x="162179" y="83807"/>
                  </a:lnTo>
                  <a:lnTo>
                    <a:pt x="162179" y="34290"/>
                  </a:lnTo>
                  <a:lnTo>
                    <a:pt x="174117" y="34290"/>
                  </a:lnTo>
                  <a:lnTo>
                    <a:pt x="174117" y="24130"/>
                  </a:lnTo>
                  <a:lnTo>
                    <a:pt x="162179" y="24130"/>
                  </a:lnTo>
                  <a:lnTo>
                    <a:pt x="152234" y="24130"/>
                  </a:lnTo>
                  <a:lnTo>
                    <a:pt x="152234" y="34290"/>
                  </a:lnTo>
                  <a:lnTo>
                    <a:pt x="152234" y="83807"/>
                  </a:lnTo>
                  <a:lnTo>
                    <a:pt x="28841" y="83807"/>
                  </a:lnTo>
                  <a:lnTo>
                    <a:pt x="28841" y="34290"/>
                  </a:lnTo>
                  <a:lnTo>
                    <a:pt x="152234" y="34290"/>
                  </a:lnTo>
                  <a:lnTo>
                    <a:pt x="152234" y="24130"/>
                  </a:lnTo>
                  <a:lnTo>
                    <a:pt x="19354" y="24130"/>
                  </a:lnTo>
                  <a:lnTo>
                    <a:pt x="16903" y="24130"/>
                  </a:lnTo>
                  <a:lnTo>
                    <a:pt x="16903" y="8890"/>
                  </a:lnTo>
                  <a:lnTo>
                    <a:pt x="174117" y="8890"/>
                  </a:lnTo>
                  <a:lnTo>
                    <a:pt x="174117" y="0"/>
                  </a:lnTo>
                  <a:lnTo>
                    <a:pt x="6959" y="0"/>
                  </a:lnTo>
                  <a:lnTo>
                    <a:pt x="6959" y="8890"/>
                  </a:lnTo>
                  <a:lnTo>
                    <a:pt x="6959" y="24130"/>
                  </a:lnTo>
                  <a:lnTo>
                    <a:pt x="6959" y="34290"/>
                  </a:lnTo>
                  <a:lnTo>
                    <a:pt x="19354" y="34290"/>
                  </a:lnTo>
                  <a:lnTo>
                    <a:pt x="19354" y="83807"/>
                  </a:lnTo>
                  <a:lnTo>
                    <a:pt x="6959" y="83807"/>
                  </a:lnTo>
                  <a:lnTo>
                    <a:pt x="6959" y="93967"/>
                  </a:lnTo>
                  <a:lnTo>
                    <a:pt x="6959" y="107937"/>
                  </a:lnTo>
                  <a:lnTo>
                    <a:pt x="6959" y="118097"/>
                  </a:lnTo>
                  <a:lnTo>
                    <a:pt x="19354" y="118097"/>
                  </a:lnTo>
                  <a:lnTo>
                    <a:pt x="19354" y="489165"/>
                  </a:lnTo>
                  <a:lnTo>
                    <a:pt x="5969" y="489165"/>
                  </a:lnTo>
                  <a:lnTo>
                    <a:pt x="5969" y="498576"/>
                  </a:lnTo>
                  <a:lnTo>
                    <a:pt x="19354" y="498576"/>
                  </a:lnTo>
                  <a:lnTo>
                    <a:pt x="19354" y="561263"/>
                  </a:lnTo>
                  <a:lnTo>
                    <a:pt x="19354" y="561746"/>
                  </a:lnTo>
                  <a:lnTo>
                    <a:pt x="0" y="561746"/>
                  </a:lnTo>
                  <a:lnTo>
                    <a:pt x="0" y="571169"/>
                  </a:lnTo>
                  <a:lnTo>
                    <a:pt x="19354" y="571169"/>
                  </a:lnTo>
                  <a:lnTo>
                    <a:pt x="19354" y="571423"/>
                  </a:lnTo>
                  <a:lnTo>
                    <a:pt x="162179" y="571423"/>
                  </a:lnTo>
                  <a:lnTo>
                    <a:pt x="162179" y="571169"/>
                  </a:lnTo>
                  <a:lnTo>
                    <a:pt x="181076" y="571169"/>
                  </a:lnTo>
                  <a:lnTo>
                    <a:pt x="181076" y="561746"/>
                  </a:lnTo>
                  <a:close/>
                </a:path>
                <a:path w="390525" h="571500">
                  <a:moveTo>
                    <a:pt x="317868" y="47078"/>
                  </a:moveTo>
                  <a:lnTo>
                    <a:pt x="307924" y="47078"/>
                  </a:lnTo>
                  <a:lnTo>
                    <a:pt x="307924" y="70942"/>
                  </a:lnTo>
                  <a:lnTo>
                    <a:pt x="317868" y="70942"/>
                  </a:lnTo>
                  <a:lnTo>
                    <a:pt x="317868" y="47078"/>
                  </a:lnTo>
                  <a:close/>
                </a:path>
                <a:path w="390525" h="571500">
                  <a:moveTo>
                    <a:pt x="341744" y="138417"/>
                  </a:moveTo>
                  <a:lnTo>
                    <a:pt x="332257" y="138417"/>
                  </a:lnTo>
                  <a:lnTo>
                    <a:pt x="332257" y="148577"/>
                  </a:lnTo>
                  <a:lnTo>
                    <a:pt x="332257" y="464756"/>
                  </a:lnTo>
                  <a:lnTo>
                    <a:pt x="317868" y="464756"/>
                  </a:lnTo>
                  <a:lnTo>
                    <a:pt x="317868" y="148577"/>
                  </a:lnTo>
                  <a:lnTo>
                    <a:pt x="332257" y="148577"/>
                  </a:lnTo>
                  <a:lnTo>
                    <a:pt x="332257" y="138417"/>
                  </a:lnTo>
                  <a:lnTo>
                    <a:pt x="307924" y="138417"/>
                  </a:lnTo>
                  <a:lnTo>
                    <a:pt x="307924" y="148577"/>
                  </a:lnTo>
                  <a:lnTo>
                    <a:pt x="307924" y="464756"/>
                  </a:lnTo>
                  <a:lnTo>
                    <a:pt x="307924" y="474916"/>
                  </a:lnTo>
                  <a:lnTo>
                    <a:pt x="341744" y="474916"/>
                  </a:lnTo>
                  <a:lnTo>
                    <a:pt x="341744" y="464769"/>
                  </a:lnTo>
                  <a:lnTo>
                    <a:pt x="341744" y="148577"/>
                  </a:lnTo>
                  <a:lnTo>
                    <a:pt x="341744" y="138417"/>
                  </a:lnTo>
                  <a:close/>
                </a:path>
                <a:path w="390525" h="571500">
                  <a:moveTo>
                    <a:pt x="341744" y="47078"/>
                  </a:moveTo>
                  <a:lnTo>
                    <a:pt x="332257" y="47078"/>
                  </a:lnTo>
                  <a:lnTo>
                    <a:pt x="332257" y="70942"/>
                  </a:lnTo>
                  <a:lnTo>
                    <a:pt x="341744" y="70942"/>
                  </a:lnTo>
                  <a:lnTo>
                    <a:pt x="341744" y="47078"/>
                  </a:lnTo>
                  <a:close/>
                </a:path>
                <a:path w="390525" h="571500">
                  <a:moveTo>
                    <a:pt x="366077" y="47078"/>
                  </a:moveTo>
                  <a:lnTo>
                    <a:pt x="356133" y="47078"/>
                  </a:lnTo>
                  <a:lnTo>
                    <a:pt x="356133" y="70942"/>
                  </a:lnTo>
                  <a:lnTo>
                    <a:pt x="366077" y="70942"/>
                  </a:lnTo>
                  <a:lnTo>
                    <a:pt x="366077" y="47078"/>
                  </a:lnTo>
                  <a:close/>
                </a:path>
                <a:path w="390525" h="571500">
                  <a:moveTo>
                    <a:pt x="372046" y="513029"/>
                  </a:moveTo>
                  <a:lnTo>
                    <a:pt x="362102" y="513029"/>
                  </a:lnTo>
                  <a:lnTo>
                    <a:pt x="362102" y="522973"/>
                  </a:lnTo>
                  <a:lnTo>
                    <a:pt x="362102" y="561746"/>
                  </a:lnTo>
                  <a:lnTo>
                    <a:pt x="335775" y="561746"/>
                  </a:lnTo>
                  <a:lnTo>
                    <a:pt x="335775" y="522973"/>
                  </a:lnTo>
                  <a:lnTo>
                    <a:pt x="362102" y="522973"/>
                  </a:lnTo>
                  <a:lnTo>
                    <a:pt x="362102" y="513029"/>
                  </a:lnTo>
                  <a:lnTo>
                    <a:pt x="325831" y="513029"/>
                  </a:lnTo>
                  <a:lnTo>
                    <a:pt x="325831" y="571169"/>
                  </a:lnTo>
                  <a:lnTo>
                    <a:pt x="372046" y="571169"/>
                  </a:lnTo>
                  <a:lnTo>
                    <a:pt x="372046" y="561746"/>
                  </a:lnTo>
                  <a:lnTo>
                    <a:pt x="372046" y="522973"/>
                  </a:lnTo>
                  <a:lnTo>
                    <a:pt x="372046" y="513029"/>
                  </a:lnTo>
                  <a:close/>
                </a:path>
                <a:path w="390525" h="571500">
                  <a:moveTo>
                    <a:pt x="389953" y="138417"/>
                  </a:moveTo>
                  <a:lnTo>
                    <a:pt x="380530" y="138417"/>
                  </a:lnTo>
                  <a:lnTo>
                    <a:pt x="380530" y="148577"/>
                  </a:lnTo>
                  <a:lnTo>
                    <a:pt x="380530" y="464756"/>
                  </a:lnTo>
                  <a:lnTo>
                    <a:pt x="366077" y="464756"/>
                  </a:lnTo>
                  <a:lnTo>
                    <a:pt x="366077" y="148577"/>
                  </a:lnTo>
                  <a:lnTo>
                    <a:pt x="380530" y="148577"/>
                  </a:lnTo>
                  <a:lnTo>
                    <a:pt x="380530" y="138417"/>
                  </a:lnTo>
                  <a:lnTo>
                    <a:pt x="356133" y="138417"/>
                  </a:lnTo>
                  <a:lnTo>
                    <a:pt x="356133" y="148577"/>
                  </a:lnTo>
                  <a:lnTo>
                    <a:pt x="356133" y="464756"/>
                  </a:lnTo>
                  <a:lnTo>
                    <a:pt x="356133" y="474916"/>
                  </a:lnTo>
                  <a:lnTo>
                    <a:pt x="389953" y="474916"/>
                  </a:lnTo>
                  <a:lnTo>
                    <a:pt x="389953" y="464769"/>
                  </a:lnTo>
                  <a:lnTo>
                    <a:pt x="389953" y="148577"/>
                  </a:lnTo>
                  <a:lnTo>
                    <a:pt x="389953" y="138417"/>
                  </a:lnTo>
                  <a:close/>
                </a:path>
                <a:path w="390525" h="571500">
                  <a:moveTo>
                    <a:pt x="389953" y="47078"/>
                  </a:moveTo>
                  <a:lnTo>
                    <a:pt x="380530" y="47078"/>
                  </a:lnTo>
                  <a:lnTo>
                    <a:pt x="380530" y="70942"/>
                  </a:lnTo>
                  <a:lnTo>
                    <a:pt x="389953" y="70942"/>
                  </a:lnTo>
                  <a:lnTo>
                    <a:pt x="389953" y="4707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89830" y="3031855"/>
              <a:ext cx="153236" cy="9698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508328" y="3166630"/>
              <a:ext cx="1325245" cy="886460"/>
            </a:xfrm>
            <a:custGeom>
              <a:avLst/>
              <a:gdLst/>
              <a:ahLst/>
              <a:cxnLst/>
              <a:rect l="l" t="t" r="r" b="b"/>
              <a:pathLst>
                <a:path w="1325245" h="886460">
                  <a:moveTo>
                    <a:pt x="96545" y="788123"/>
                  </a:moveTo>
                  <a:lnTo>
                    <a:pt x="88061" y="788123"/>
                  </a:lnTo>
                  <a:lnTo>
                    <a:pt x="88061" y="780846"/>
                  </a:lnTo>
                  <a:lnTo>
                    <a:pt x="88061" y="780694"/>
                  </a:lnTo>
                  <a:lnTo>
                    <a:pt x="88061" y="770699"/>
                  </a:lnTo>
                  <a:lnTo>
                    <a:pt x="78638" y="770699"/>
                  </a:lnTo>
                  <a:lnTo>
                    <a:pt x="78638" y="780846"/>
                  </a:lnTo>
                  <a:lnTo>
                    <a:pt x="78638" y="788123"/>
                  </a:lnTo>
                  <a:lnTo>
                    <a:pt x="78638" y="876084"/>
                  </a:lnTo>
                  <a:lnTo>
                    <a:pt x="18440" y="876084"/>
                  </a:lnTo>
                  <a:lnTo>
                    <a:pt x="18440" y="859243"/>
                  </a:lnTo>
                  <a:lnTo>
                    <a:pt x="78638" y="859243"/>
                  </a:lnTo>
                  <a:lnTo>
                    <a:pt x="78638" y="849833"/>
                  </a:lnTo>
                  <a:lnTo>
                    <a:pt x="18440" y="849833"/>
                  </a:lnTo>
                  <a:lnTo>
                    <a:pt x="18440" y="815492"/>
                  </a:lnTo>
                  <a:lnTo>
                    <a:pt x="78638" y="815492"/>
                  </a:lnTo>
                  <a:lnTo>
                    <a:pt x="78638" y="806018"/>
                  </a:lnTo>
                  <a:lnTo>
                    <a:pt x="18440" y="806018"/>
                  </a:lnTo>
                  <a:lnTo>
                    <a:pt x="18440" y="798068"/>
                  </a:lnTo>
                  <a:lnTo>
                    <a:pt x="78638" y="798068"/>
                  </a:lnTo>
                  <a:lnTo>
                    <a:pt x="78638" y="788123"/>
                  </a:lnTo>
                  <a:lnTo>
                    <a:pt x="18440" y="788123"/>
                  </a:lnTo>
                  <a:lnTo>
                    <a:pt x="18440" y="780846"/>
                  </a:lnTo>
                  <a:lnTo>
                    <a:pt x="78638" y="780846"/>
                  </a:lnTo>
                  <a:lnTo>
                    <a:pt x="78638" y="770699"/>
                  </a:lnTo>
                  <a:lnTo>
                    <a:pt x="74828" y="770699"/>
                  </a:lnTo>
                  <a:lnTo>
                    <a:pt x="66471" y="482854"/>
                  </a:lnTo>
                  <a:lnTo>
                    <a:pt x="75133" y="482854"/>
                  </a:lnTo>
                  <a:lnTo>
                    <a:pt x="75133" y="472909"/>
                  </a:lnTo>
                  <a:lnTo>
                    <a:pt x="75133" y="456476"/>
                  </a:lnTo>
                  <a:lnTo>
                    <a:pt x="75133" y="446532"/>
                  </a:lnTo>
                  <a:lnTo>
                    <a:pt x="66179" y="446532"/>
                  </a:lnTo>
                  <a:lnTo>
                    <a:pt x="66179" y="421208"/>
                  </a:lnTo>
                  <a:lnTo>
                    <a:pt x="75133" y="421208"/>
                  </a:lnTo>
                  <a:lnTo>
                    <a:pt x="75133" y="411721"/>
                  </a:lnTo>
                  <a:lnTo>
                    <a:pt x="66179" y="411721"/>
                  </a:lnTo>
                  <a:lnTo>
                    <a:pt x="66179" y="395351"/>
                  </a:lnTo>
                  <a:lnTo>
                    <a:pt x="66179" y="385406"/>
                  </a:lnTo>
                  <a:lnTo>
                    <a:pt x="65176" y="385406"/>
                  </a:lnTo>
                  <a:lnTo>
                    <a:pt x="65176" y="456476"/>
                  </a:lnTo>
                  <a:lnTo>
                    <a:pt x="65176" y="472909"/>
                  </a:lnTo>
                  <a:lnTo>
                    <a:pt x="65163" y="770699"/>
                  </a:lnTo>
                  <a:lnTo>
                    <a:pt x="31369" y="770699"/>
                  </a:lnTo>
                  <a:lnTo>
                    <a:pt x="31572" y="763257"/>
                  </a:lnTo>
                  <a:lnTo>
                    <a:pt x="64935" y="763257"/>
                  </a:lnTo>
                  <a:lnTo>
                    <a:pt x="65163" y="770699"/>
                  </a:lnTo>
                  <a:lnTo>
                    <a:pt x="65163" y="472909"/>
                  </a:lnTo>
                  <a:lnTo>
                    <a:pt x="64643" y="472909"/>
                  </a:lnTo>
                  <a:lnTo>
                    <a:pt x="64643" y="753313"/>
                  </a:lnTo>
                  <a:lnTo>
                    <a:pt x="31864" y="753313"/>
                  </a:lnTo>
                  <a:lnTo>
                    <a:pt x="32334" y="736942"/>
                  </a:lnTo>
                  <a:lnTo>
                    <a:pt x="64160" y="736942"/>
                  </a:lnTo>
                  <a:lnTo>
                    <a:pt x="64643" y="753313"/>
                  </a:lnTo>
                  <a:lnTo>
                    <a:pt x="64643" y="472909"/>
                  </a:lnTo>
                  <a:lnTo>
                    <a:pt x="63868" y="472909"/>
                  </a:lnTo>
                  <a:lnTo>
                    <a:pt x="63868" y="726998"/>
                  </a:lnTo>
                  <a:lnTo>
                    <a:pt x="32613" y="726998"/>
                  </a:lnTo>
                  <a:lnTo>
                    <a:pt x="33096" y="710565"/>
                  </a:lnTo>
                  <a:lnTo>
                    <a:pt x="63385" y="710565"/>
                  </a:lnTo>
                  <a:lnTo>
                    <a:pt x="63868" y="726998"/>
                  </a:lnTo>
                  <a:lnTo>
                    <a:pt x="63868" y="472909"/>
                  </a:lnTo>
                  <a:lnTo>
                    <a:pt x="63093" y="472909"/>
                  </a:lnTo>
                  <a:lnTo>
                    <a:pt x="63093" y="700620"/>
                  </a:lnTo>
                  <a:lnTo>
                    <a:pt x="33375" y="700620"/>
                  </a:lnTo>
                  <a:lnTo>
                    <a:pt x="33858" y="684237"/>
                  </a:lnTo>
                  <a:lnTo>
                    <a:pt x="62611" y="684237"/>
                  </a:lnTo>
                  <a:lnTo>
                    <a:pt x="63093" y="700620"/>
                  </a:lnTo>
                  <a:lnTo>
                    <a:pt x="63093" y="472909"/>
                  </a:lnTo>
                  <a:lnTo>
                    <a:pt x="62318" y="472909"/>
                  </a:lnTo>
                  <a:lnTo>
                    <a:pt x="62318" y="674293"/>
                  </a:lnTo>
                  <a:lnTo>
                    <a:pt x="34150" y="674293"/>
                  </a:lnTo>
                  <a:lnTo>
                    <a:pt x="34632" y="657860"/>
                  </a:lnTo>
                  <a:lnTo>
                    <a:pt x="61836" y="657860"/>
                  </a:lnTo>
                  <a:lnTo>
                    <a:pt x="62318" y="674293"/>
                  </a:lnTo>
                  <a:lnTo>
                    <a:pt x="62318" y="472909"/>
                  </a:lnTo>
                  <a:lnTo>
                    <a:pt x="61556" y="472909"/>
                  </a:lnTo>
                  <a:lnTo>
                    <a:pt x="61556" y="648449"/>
                  </a:lnTo>
                  <a:lnTo>
                    <a:pt x="34912" y="648449"/>
                  </a:lnTo>
                  <a:lnTo>
                    <a:pt x="35407" y="631545"/>
                  </a:lnTo>
                  <a:lnTo>
                    <a:pt x="61061" y="631545"/>
                  </a:lnTo>
                  <a:lnTo>
                    <a:pt x="61556" y="648449"/>
                  </a:lnTo>
                  <a:lnTo>
                    <a:pt x="61556" y="472909"/>
                  </a:lnTo>
                  <a:lnTo>
                    <a:pt x="60782" y="472909"/>
                  </a:lnTo>
                  <a:lnTo>
                    <a:pt x="60782" y="622058"/>
                  </a:lnTo>
                  <a:lnTo>
                    <a:pt x="35687" y="622058"/>
                  </a:lnTo>
                  <a:lnTo>
                    <a:pt x="36182" y="605155"/>
                  </a:lnTo>
                  <a:lnTo>
                    <a:pt x="60286" y="605155"/>
                  </a:lnTo>
                  <a:lnTo>
                    <a:pt x="60782" y="622058"/>
                  </a:lnTo>
                  <a:lnTo>
                    <a:pt x="60782" y="472909"/>
                  </a:lnTo>
                  <a:lnTo>
                    <a:pt x="60020" y="472909"/>
                  </a:lnTo>
                  <a:lnTo>
                    <a:pt x="60020" y="595744"/>
                  </a:lnTo>
                  <a:lnTo>
                    <a:pt x="36461" y="595744"/>
                  </a:lnTo>
                  <a:lnTo>
                    <a:pt x="36944" y="579310"/>
                  </a:lnTo>
                  <a:lnTo>
                    <a:pt x="59537" y="579310"/>
                  </a:lnTo>
                  <a:lnTo>
                    <a:pt x="60020" y="595744"/>
                  </a:lnTo>
                  <a:lnTo>
                    <a:pt x="60020" y="472909"/>
                  </a:lnTo>
                  <a:lnTo>
                    <a:pt x="59245" y="472909"/>
                  </a:lnTo>
                  <a:lnTo>
                    <a:pt x="59245" y="569366"/>
                  </a:lnTo>
                  <a:lnTo>
                    <a:pt x="37236" y="569366"/>
                  </a:lnTo>
                  <a:lnTo>
                    <a:pt x="37719" y="552919"/>
                  </a:lnTo>
                  <a:lnTo>
                    <a:pt x="58775" y="552919"/>
                  </a:lnTo>
                  <a:lnTo>
                    <a:pt x="59245" y="569366"/>
                  </a:lnTo>
                  <a:lnTo>
                    <a:pt x="59245" y="472909"/>
                  </a:lnTo>
                  <a:lnTo>
                    <a:pt x="58483" y="472909"/>
                  </a:lnTo>
                  <a:lnTo>
                    <a:pt x="58483" y="542975"/>
                  </a:lnTo>
                  <a:lnTo>
                    <a:pt x="38011" y="542975"/>
                  </a:lnTo>
                  <a:lnTo>
                    <a:pt x="38493" y="526605"/>
                  </a:lnTo>
                  <a:lnTo>
                    <a:pt x="58013" y="526605"/>
                  </a:lnTo>
                  <a:lnTo>
                    <a:pt x="58483" y="542975"/>
                  </a:lnTo>
                  <a:lnTo>
                    <a:pt x="58483" y="472909"/>
                  </a:lnTo>
                  <a:lnTo>
                    <a:pt x="57721" y="472909"/>
                  </a:lnTo>
                  <a:lnTo>
                    <a:pt x="57721" y="516661"/>
                  </a:lnTo>
                  <a:lnTo>
                    <a:pt x="38785" y="516661"/>
                  </a:lnTo>
                  <a:lnTo>
                    <a:pt x="39268" y="500227"/>
                  </a:lnTo>
                  <a:lnTo>
                    <a:pt x="57251" y="500227"/>
                  </a:lnTo>
                  <a:lnTo>
                    <a:pt x="57721" y="516661"/>
                  </a:lnTo>
                  <a:lnTo>
                    <a:pt x="57721" y="472909"/>
                  </a:lnTo>
                  <a:lnTo>
                    <a:pt x="56972" y="472909"/>
                  </a:lnTo>
                  <a:lnTo>
                    <a:pt x="56972" y="490283"/>
                  </a:lnTo>
                  <a:lnTo>
                    <a:pt x="39560" y="490283"/>
                  </a:lnTo>
                  <a:lnTo>
                    <a:pt x="39789" y="482854"/>
                  </a:lnTo>
                  <a:lnTo>
                    <a:pt x="56756" y="482854"/>
                  </a:lnTo>
                  <a:lnTo>
                    <a:pt x="56972" y="490283"/>
                  </a:lnTo>
                  <a:lnTo>
                    <a:pt x="56972" y="472909"/>
                  </a:lnTo>
                  <a:lnTo>
                    <a:pt x="31369" y="472909"/>
                  </a:lnTo>
                  <a:lnTo>
                    <a:pt x="31369" y="456476"/>
                  </a:lnTo>
                  <a:lnTo>
                    <a:pt x="65176" y="456476"/>
                  </a:lnTo>
                  <a:lnTo>
                    <a:pt x="65176" y="385406"/>
                  </a:lnTo>
                  <a:lnTo>
                    <a:pt x="56756" y="385406"/>
                  </a:lnTo>
                  <a:lnTo>
                    <a:pt x="56756" y="395351"/>
                  </a:lnTo>
                  <a:lnTo>
                    <a:pt x="56756" y="411721"/>
                  </a:lnTo>
                  <a:lnTo>
                    <a:pt x="56756" y="421208"/>
                  </a:lnTo>
                  <a:lnTo>
                    <a:pt x="56756" y="446532"/>
                  </a:lnTo>
                  <a:lnTo>
                    <a:pt x="40322" y="446532"/>
                  </a:lnTo>
                  <a:lnTo>
                    <a:pt x="40322" y="421208"/>
                  </a:lnTo>
                  <a:lnTo>
                    <a:pt x="56756" y="421208"/>
                  </a:lnTo>
                  <a:lnTo>
                    <a:pt x="56756" y="411721"/>
                  </a:lnTo>
                  <a:lnTo>
                    <a:pt x="40322" y="411721"/>
                  </a:lnTo>
                  <a:lnTo>
                    <a:pt x="40322" y="395351"/>
                  </a:lnTo>
                  <a:lnTo>
                    <a:pt x="56756" y="395351"/>
                  </a:lnTo>
                  <a:lnTo>
                    <a:pt x="56756" y="385406"/>
                  </a:lnTo>
                  <a:lnTo>
                    <a:pt x="30365" y="385406"/>
                  </a:lnTo>
                  <a:lnTo>
                    <a:pt x="30365" y="411721"/>
                  </a:lnTo>
                  <a:lnTo>
                    <a:pt x="21424" y="411721"/>
                  </a:lnTo>
                  <a:lnTo>
                    <a:pt x="21424" y="421208"/>
                  </a:lnTo>
                  <a:lnTo>
                    <a:pt x="30365" y="421208"/>
                  </a:lnTo>
                  <a:lnTo>
                    <a:pt x="30365" y="446532"/>
                  </a:lnTo>
                  <a:lnTo>
                    <a:pt x="21424" y="446532"/>
                  </a:lnTo>
                  <a:lnTo>
                    <a:pt x="21424" y="482854"/>
                  </a:lnTo>
                  <a:lnTo>
                    <a:pt x="30073" y="482854"/>
                  </a:lnTo>
                  <a:lnTo>
                    <a:pt x="21704" y="770699"/>
                  </a:lnTo>
                  <a:lnTo>
                    <a:pt x="8483" y="770699"/>
                  </a:lnTo>
                  <a:lnTo>
                    <a:pt x="8483" y="780846"/>
                  </a:lnTo>
                  <a:lnTo>
                    <a:pt x="8483" y="788123"/>
                  </a:lnTo>
                  <a:lnTo>
                    <a:pt x="0" y="788123"/>
                  </a:lnTo>
                  <a:lnTo>
                    <a:pt x="0" y="798068"/>
                  </a:lnTo>
                  <a:lnTo>
                    <a:pt x="8483" y="798068"/>
                  </a:lnTo>
                  <a:lnTo>
                    <a:pt x="8483" y="806018"/>
                  </a:lnTo>
                  <a:lnTo>
                    <a:pt x="0" y="806018"/>
                  </a:lnTo>
                  <a:lnTo>
                    <a:pt x="0" y="815492"/>
                  </a:lnTo>
                  <a:lnTo>
                    <a:pt x="8483" y="815492"/>
                  </a:lnTo>
                  <a:lnTo>
                    <a:pt x="8483" y="849833"/>
                  </a:lnTo>
                  <a:lnTo>
                    <a:pt x="0" y="849833"/>
                  </a:lnTo>
                  <a:lnTo>
                    <a:pt x="0" y="859243"/>
                  </a:lnTo>
                  <a:lnTo>
                    <a:pt x="8483" y="859243"/>
                  </a:lnTo>
                  <a:lnTo>
                    <a:pt x="8483" y="876084"/>
                  </a:lnTo>
                  <a:lnTo>
                    <a:pt x="8483" y="886244"/>
                  </a:lnTo>
                  <a:lnTo>
                    <a:pt x="88061" y="886244"/>
                  </a:lnTo>
                  <a:lnTo>
                    <a:pt x="88061" y="876147"/>
                  </a:lnTo>
                  <a:lnTo>
                    <a:pt x="88061" y="859243"/>
                  </a:lnTo>
                  <a:lnTo>
                    <a:pt x="96545" y="859243"/>
                  </a:lnTo>
                  <a:lnTo>
                    <a:pt x="96545" y="849833"/>
                  </a:lnTo>
                  <a:lnTo>
                    <a:pt x="88061" y="849833"/>
                  </a:lnTo>
                  <a:lnTo>
                    <a:pt x="88061" y="815492"/>
                  </a:lnTo>
                  <a:lnTo>
                    <a:pt x="96545" y="815492"/>
                  </a:lnTo>
                  <a:lnTo>
                    <a:pt x="96545" y="806018"/>
                  </a:lnTo>
                  <a:lnTo>
                    <a:pt x="88061" y="806018"/>
                  </a:lnTo>
                  <a:lnTo>
                    <a:pt x="88061" y="798068"/>
                  </a:lnTo>
                  <a:lnTo>
                    <a:pt x="96545" y="798068"/>
                  </a:lnTo>
                  <a:lnTo>
                    <a:pt x="96545" y="788123"/>
                  </a:lnTo>
                  <a:close/>
                </a:path>
                <a:path w="1325245" h="886460">
                  <a:moveTo>
                    <a:pt x="236791" y="788123"/>
                  </a:moveTo>
                  <a:lnTo>
                    <a:pt x="228371" y="788123"/>
                  </a:lnTo>
                  <a:lnTo>
                    <a:pt x="228371" y="780846"/>
                  </a:lnTo>
                  <a:lnTo>
                    <a:pt x="228371" y="780694"/>
                  </a:lnTo>
                  <a:lnTo>
                    <a:pt x="228371" y="770699"/>
                  </a:lnTo>
                  <a:lnTo>
                    <a:pt x="218884" y="770699"/>
                  </a:lnTo>
                  <a:lnTo>
                    <a:pt x="218884" y="780846"/>
                  </a:lnTo>
                  <a:lnTo>
                    <a:pt x="218884" y="788123"/>
                  </a:lnTo>
                  <a:lnTo>
                    <a:pt x="218884" y="876084"/>
                  </a:lnTo>
                  <a:lnTo>
                    <a:pt x="158216" y="876084"/>
                  </a:lnTo>
                  <a:lnTo>
                    <a:pt x="158216" y="859243"/>
                  </a:lnTo>
                  <a:lnTo>
                    <a:pt x="218884" y="859243"/>
                  </a:lnTo>
                  <a:lnTo>
                    <a:pt x="218884" y="849833"/>
                  </a:lnTo>
                  <a:lnTo>
                    <a:pt x="158216" y="849833"/>
                  </a:lnTo>
                  <a:lnTo>
                    <a:pt x="158216" y="815492"/>
                  </a:lnTo>
                  <a:lnTo>
                    <a:pt x="218884" y="815492"/>
                  </a:lnTo>
                  <a:lnTo>
                    <a:pt x="218884" y="806018"/>
                  </a:lnTo>
                  <a:lnTo>
                    <a:pt x="158216" y="806018"/>
                  </a:lnTo>
                  <a:lnTo>
                    <a:pt x="158216" y="798068"/>
                  </a:lnTo>
                  <a:lnTo>
                    <a:pt x="218884" y="798068"/>
                  </a:lnTo>
                  <a:lnTo>
                    <a:pt x="218884" y="788123"/>
                  </a:lnTo>
                  <a:lnTo>
                    <a:pt x="158216" y="788123"/>
                  </a:lnTo>
                  <a:lnTo>
                    <a:pt x="158216" y="780846"/>
                  </a:lnTo>
                  <a:lnTo>
                    <a:pt x="218884" y="780846"/>
                  </a:lnTo>
                  <a:lnTo>
                    <a:pt x="218884" y="770699"/>
                  </a:lnTo>
                  <a:lnTo>
                    <a:pt x="215138" y="770699"/>
                  </a:lnTo>
                  <a:lnTo>
                    <a:pt x="206768" y="482854"/>
                  </a:lnTo>
                  <a:lnTo>
                    <a:pt x="215430" y="482854"/>
                  </a:lnTo>
                  <a:lnTo>
                    <a:pt x="215430" y="472909"/>
                  </a:lnTo>
                  <a:lnTo>
                    <a:pt x="215430" y="456476"/>
                  </a:lnTo>
                  <a:lnTo>
                    <a:pt x="215430" y="446532"/>
                  </a:lnTo>
                  <a:lnTo>
                    <a:pt x="206489" y="446532"/>
                  </a:lnTo>
                  <a:lnTo>
                    <a:pt x="206489" y="421208"/>
                  </a:lnTo>
                  <a:lnTo>
                    <a:pt x="215430" y="421208"/>
                  </a:lnTo>
                  <a:lnTo>
                    <a:pt x="215430" y="411721"/>
                  </a:lnTo>
                  <a:lnTo>
                    <a:pt x="206489" y="411721"/>
                  </a:lnTo>
                  <a:lnTo>
                    <a:pt x="206489" y="395351"/>
                  </a:lnTo>
                  <a:lnTo>
                    <a:pt x="206489" y="385406"/>
                  </a:lnTo>
                  <a:lnTo>
                    <a:pt x="205486" y="385406"/>
                  </a:lnTo>
                  <a:lnTo>
                    <a:pt x="205486" y="456476"/>
                  </a:lnTo>
                  <a:lnTo>
                    <a:pt x="205486" y="472909"/>
                  </a:lnTo>
                  <a:lnTo>
                    <a:pt x="205473" y="770699"/>
                  </a:lnTo>
                  <a:lnTo>
                    <a:pt x="171678" y="770699"/>
                  </a:lnTo>
                  <a:lnTo>
                    <a:pt x="171881" y="763257"/>
                  </a:lnTo>
                  <a:lnTo>
                    <a:pt x="205244" y="763257"/>
                  </a:lnTo>
                  <a:lnTo>
                    <a:pt x="205473" y="770699"/>
                  </a:lnTo>
                  <a:lnTo>
                    <a:pt x="205473" y="472909"/>
                  </a:lnTo>
                  <a:lnTo>
                    <a:pt x="204939" y="472909"/>
                  </a:lnTo>
                  <a:lnTo>
                    <a:pt x="204939" y="753313"/>
                  </a:lnTo>
                  <a:lnTo>
                    <a:pt x="172173" y="753313"/>
                  </a:lnTo>
                  <a:lnTo>
                    <a:pt x="172643" y="736942"/>
                  </a:lnTo>
                  <a:lnTo>
                    <a:pt x="204457" y="736942"/>
                  </a:lnTo>
                  <a:lnTo>
                    <a:pt x="204939" y="753313"/>
                  </a:lnTo>
                  <a:lnTo>
                    <a:pt x="204939" y="472909"/>
                  </a:lnTo>
                  <a:lnTo>
                    <a:pt x="204165" y="472909"/>
                  </a:lnTo>
                  <a:lnTo>
                    <a:pt x="204165" y="726998"/>
                  </a:lnTo>
                  <a:lnTo>
                    <a:pt x="172923" y="726998"/>
                  </a:lnTo>
                  <a:lnTo>
                    <a:pt x="173405" y="710565"/>
                  </a:lnTo>
                  <a:lnTo>
                    <a:pt x="203682" y="710565"/>
                  </a:lnTo>
                  <a:lnTo>
                    <a:pt x="204165" y="726998"/>
                  </a:lnTo>
                  <a:lnTo>
                    <a:pt x="204165" y="472909"/>
                  </a:lnTo>
                  <a:lnTo>
                    <a:pt x="203390" y="472909"/>
                  </a:lnTo>
                  <a:lnTo>
                    <a:pt x="203390" y="700620"/>
                  </a:lnTo>
                  <a:lnTo>
                    <a:pt x="173685" y="700620"/>
                  </a:lnTo>
                  <a:lnTo>
                    <a:pt x="174167" y="684237"/>
                  </a:lnTo>
                  <a:lnTo>
                    <a:pt x="202907" y="684237"/>
                  </a:lnTo>
                  <a:lnTo>
                    <a:pt x="203390" y="700620"/>
                  </a:lnTo>
                  <a:lnTo>
                    <a:pt x="203390" y="472909"/>
                  </a:lnTo>
                  <a:lnTo>
                    <a:pt x="202615" y="472909"/>
                  </a:lnTo>
                  <a:lnTo>
                    <a:pt x="202615" y="674293"/>
                  </a:lnTo>
                  <a:lnTo>
                    <a:pt x="174459" y="674293"/>
                  </a:lnTo>
                  <a:lnTo>
                    <a:pt x="174942" y="657860"/>
                  </a:lnTo>
                  <a:lnTo>
                    <a:pt x="202133" y="657860"/>
                  </a:lnTo>
                  <a:lnTo>
                    <a:pt x="202615" y="674293"/>
                  </a:lnTo>
                  <a:lnTo>
                    <a:pt x="202615" y="472909"/>
                  </a:lnTo>
                  <a:lnTo>
                    <a:pt x="201853" y="472909"/>
                  </a:lnTo>
                  <a:lnTo>
                    <a:pt x="201853" y="648449"/>
                  </a:lnTo>
                  <a:lnTo>
                    <a:pt x="175221" y="648449"/>
                  </a:lnTo>
                  <a:lnTo>
                    <a:pt x="175717" y="631545"/>
                  </a:lnTo>
                  <a:lnTo>
                    <a:pt x="201358" y="631545"/>
                  </a:lnTo>
                  <a:lnTo>
                    <a:pt x="201853" y="648449"/>
                  </a:lnTo>
                  <a:lnTo>
                    <a:pt x="201853" y="472909"/>
                  </a:lnTo>
                  <a:lnTo>
                    <a:pt x="201079" y="472909"/>
                  </a:lnTo>
                  <a:lnTo>
                    <a:pt x="201079" y="622058"/>
                  </a:lnTo>
                  <a:lnTo>
                    <a:pt x="175996" y="622058"/>
                  </a:lnTo>
                  <a:lnTo>
                    <a:pt x="176491" y="605155"/>
                  </a:lnTo>
                  <a:lnTo>
                    <a:pt x="200583" y="605155"/>
                  </a:lnTo>
                  <a:lnTo>
                    <a:pt x="201079" y="622058"/>
                  </a:lnTo>
                  <a:lnTo>
                    <a:pt x="201079" y="472909"/>
                  </a:lnTo>
                  <a:lnTo>
                    <a:pt x="200317" y="472909"/>
                  </a:lnTo>
                  <a:lnTo>
                    <a:pt x="200317" y="595744"/>
                  </a:lnTo>
                  <a:lnTo>
                    <a:pt x="176771" y="595744"/>
                  </a:lnTo>
                  <a:lnTo>
                    <a:pt x="177253" y="579310"/>
                  </a:lnTo>
                  <a:lnTo>
                    <a:pt x="199834" y="579310"/>
                  </a:lnTo>
                  <a:lnTo>
                    <a:pt x="200317" y="595744"/>
                  </a:lnTo>
                  <a:lnTo>
                    <a:pt x="200317" y="472909"/>
                  </a:lnTo>
                  <a:lnTo>
                    <a:pt x="199542" y="472909"/>
                  </a:lnTo>
                  <a:lnTo>
                    <a:pt x="199542" y="569366"/>
                  </a:lnTo>
                  <a:lnTo>
                    <a:pt x="177546" y="569366"/>
                  </a:lnTo>
                  <a:lnTo>
                    <a:pt x="178028" y="552919"/>
                  </a:lnTo>
                  <a:lnTo>
                    <a:pt x="199059" y="552919"/>
                  </a:lnTo>
                  <a:lnTo>
                    <a:pt x="199542" y="569366"/>
                  </a:lnTo>
                  <a:lnTo>
                    <a:pt x="199542" y="472909"/>
                  </a:lnTo>
                  <a:lnTo>
                    <a:pt x="198755" y="472909"/>
                  </a:lnTo>
                  <a:lnTo>
                    <a:pt x="198755" y="542975"/>
                  </a:lnTo>
                  <a:lnTo>
                    <a:pt x="178320" y="542975"/>
                  </a:lnTo>
                  <a:lnTo>
                    <a:pt x="178803" y="526605"/>
                  </a:lnTo>
                  <a:lnTo>
                    <a:pt x="198285" y="526605"/>
                  </a:lnTo>
                  <a:lnTo>
                    <a:pt x="198755" y="542975"/>
                  </a:lnTo>
                  <a:lnTo>
                    <a:pt x="198755" y="472909"/>
                  </a:lnTo>
                  <a:lnTo>
                    <a:pt x="197993" y="472909"/>
                  </a:lnTo>
                  <a:lnTo>
                    <a:pt x="197993" y="516661"/>
                  </a:lnTo>
                  <a:lnTo>
                    <a:pt x="179095" y="516661"/>
                  </a:lnTo>
                  <a:lnTo>
                    <a:pt x="179578" y="500227"/>
                  </a:lnTo>
                  <a:lnTo>
                    <a:pt x="197510" y="500227"/>
                  </a:lnTo>
                  <a:lnTo>
                    <a:pt x="197993" y="516661"/>
                  </a:lnTo>
                  <a:lnTo>
                    <a:pt x="197993" y="472909"/>
                  </a:lnTo>
                  <a:lnTo>
                    <a:pt x="197218" y="472909"/>
                  </a:lnTo>
                  <a:lnTo>
                    <a:pt x="197218" y="490283"/>
                  </a:lnTo>
                  <a:lnTo>
                    <a:pt x="179870" y="490283"/>
                  </a:lnTo>
                  <a:lnTo>
                    <a:pt x="180098" y="482854"/>
                  </a:lnTo>
                  <a:lnTo>
                    <a:pt x="197002" y="482854"/>
                  </a:lnTo>
                  <a:lnTo>
                    <a:pt x="197218" y="490283"/>
                  </a:lnTo>
                  <a:lnTo>
                    <a:pt x="197218" y="472909"/>
                  </a:lnTo>
                  <a:lnTo>
                    <a:pt x="171678" y="472909"/>
                  </a:lnTo>
                  <a:lnTo>
                    <a:pt x="171678" y="456476"/>
                  </a:lnTo>
                  <a:lnTo>
                    <a:pt x="205486" y="456476"/>
                  </a:lnTo>
                  <a:lnTo>
                    <a:pt x="205486" y="385406"/>
                  </a:lnTo>
                  <a:lnTo>
                    <a:pt x="197002" y="385406"/>
                  </a:lnTo>
                  <a:lnTo>
                    <a:pt x="197002" y="395351"/>
                  </a:lnTo>
                  <a:lnTo>
                    <a:pt x="197002" y="411721"/>
                  </a:lnTo>
                  <a:lnTo>
                    <a:pt x="197002" y="421208"/>
                  </a:lnTo>
                  <a:lnTo>
                    <a:pt x="197002" y="446532"/>
                  </a:lnTo>
                  <a:lnTo>
                    <a:pt x="180619" y="446532"/>
                  </a:lnTo>
                  <a:lnTo>
                    <a:pt x="180619" y="421208"/>
                  </a:lnTo>
                  <a:lnTo>
                    <a:pt x="197002" y="421208"/>
                  </a:lnTo>
                  <a:lnTo>
                    <a:pt x="197002" y="411721"/>
                  </a:lnTo>
                  <a:lnTo>
                    <a:pt x="180619" y="411721"/>
                  </a:lnTo>
                  <a:lnTo>
                    <a:pt x="180619" y="395351"/>
                  </a:lnTo>
                  <a:lnTo>
                    <a:pt x="197002" y="395351"/>
                  </a:lnTo>
                  <a:lnTo>
                    <a:pt x="197002" y="385406"/>
                  </a:lnTo>
                  <a:lnTo>
                    <a:pt x="170675" y="385406"/>
                  </a:lnTo>
                  <a:lnTo>
                    <a:pt x="170675" y="411721"/>
                  </a:lnTo>
                  <a:lnTo>
                    <a:pt x="161658" y="411721"/>
                  </a:lnTo>
                  <a:lnTo>
                    <a:pt x="161658" y="421208"/>
                  </a:lnTo>
                  <a:lnTo>
                    <a:pt x="170675" y="421208"/>
                  </a:lnTo>
                  <a:lnTo>
                    <a:pt x="170675" y="446532"/>
                  </a:lnTo>
                  <a:lnTo>
                    <a:pt x="161658" y="446532"/>
                  </a:lnTo>
                  <a:lnTo>
                    <a:pt x="161658" y="482854"/>
                  </a:lnTo>
                  <a:lnTo>
                    <a:pt x="170383" y="482854"/>
                  </a:lnTo>
                  <a:lnTo>
                    <a:pt x="161950" y="770699"/>
                  </a:lnTo>
                  <a:lnTo>
                    <a:pt x="148729" y="770699"/>
                  </a:lnTo>
                  <a:lnTo>
                    <a:pt x="148729" y="780846"/>
                  </a:lnTo>
                  <a:lnTo>
                    <a:pt x="148729" y="788123"/>
                  </a:lnTo>
                  <a:lnTo>
                    <a:pt x="140309" y="788123"/>
                  </a:lnTo>
                  <a:lnTo>
                    <a:pt x="140309" y="798068"/>
                  </a:lnTo>
                  <a:lnTo>
                    <a:pt x="148729" y="798068"/>
                  </a:lnTo>
                  <a:lnTo>
                    <a:pt x="148729" y="806018"/>
                  </a:lnTo>
                  <a:lnTo>
                    <a:pt x="140309" y="806018"/>
                  </a:lnTo>
                  <a:lnTo>
                    <a:pt x="140309" y="815492"/>
                  </a:lnTo>
                  <a:lnTo>
                    <a:pt x="148729" y="815492"/>
                  </a:lnTo>
                  <a:lnTo>
                    <a:pt x="148729" y="849833"/>
                  </a:lnTo>
                  <a:lnTo>
                    <a:pt x="140309" y="849833"/>
                  </a:lnTo>
                  <a:lnTo>
                    <a:pt x="140309" y="859243"/>
                  </a:lnTo>
                  <a:lnTo>
                    <a:pt x="148729" y="859243"/>
                  </a:lnTo>
                  <a:lnTo>
                    <a:pt x="148729" y="876084"/>
                  </a:lnTo>
                  <a:lnTo>
                    <a:pt x="148729" y="886244"/>
                  </a:lnTo>
                  <a:lnTo>
                    <a:pt x="228371" y="886244"/>
                  </a:lnTo>
                  <a:lnTo>
                    <a:pt x="228371" y="876147"/>
                  </a:lnTo>
                  <a:lnTo>
                    <a:pt x="228371" y="859243"/>
                  </a:lnTo>
                  <a:lnTo>
                    <a:pt x="236791" y="859243"/>
                  </a:lnTo>
                  <a:lnTo>
                    <a:pt x="236791" y="849833"/>
                  </a:lnTo>
                  <a:lnTo>
                    <a:pt x="228371" y="849833"/>
                  </a:lnTo>
                  <a:lnTo>
                    <a:pt x="228371" y="815492"/>
                  </a:lnTo>
                  <a:lnTo>
                    <a:pt x="236791" y="815492"/>
                  </a:lnTo>
                  <a:lnTo>
                    <a:pt x="236791" y="806018"/>
                  </a:lnTo>
                  <a:lnTo>
                    <a:pt x="228371" y="806018"/>
                  </a:lnTo>
                  <a:lnTo>
                    <a:pt x="228371" y="798068"/>
                  </a:lnTo>
                  <a:lnTo>
                    <a:pt x="236791" y="798068"/>
                  </a:lnTo>
                  <a:lnTo>
                    <a:pt x="236791" y="788123"/>
                  </a:lnTo>
                  <a:close/>
                </a:path>
                <a:path w="1325245" h="886460">
                  <a:moveTo>
                    <a:pt x="377088" y="788123"/>
                  </a:moveTo>
                  <a:lnTo>
                    <a:pt x="368604" y="788123"/>
                  </a:lnTo>
                  <a:lnTo>
                    <a:pt x="368604" y="780846"/>
                  </a:lnTo>
                  <a:lnTo>
                    <a:pt x="368604" y="780694"/>
                  </a:lnTo>
                  <a:lnTo>
                    <a:pt x="368604" y="770699"/>
                  </a:lnTo>
                  <a:lnTo>
                    <a:pt x="359194" y="770699"/>
                  </a:lnTo>
                  <a:lnTo>
                    <a:pt x="359194" y="780846"/>
                  </a:lnTo>
                  <a:lnTo>
                    <a:pt x="359194" y="788123"/>
                  </a:lnTo>
                  <a:lnTo>
                    <a:pt x="359194" y="876084"/>
                  </a:lnTo>
                  <a:lnTo>
                    <a:pt x="298513" y="876084"/>
                  </a:lnTo>
                  <a:lnTo>
                    <a:pt x="298513" y="859243"/>
                  </a:lnTo>
                  <a:lnTo>
                    <a:pt x="359194" y="859243"/>
                  </a:lnTo>
                  <a:lnTo>
                    <a:pt x="359194" y="849833"/>
                  </a:lnTo>
                  <a:lnTo>
                    <a:pt x="298513" y="849833"/>
                  </a:lnTo>
                  <a:lnTo>
                    <a:pt x="298513" y="815492"/>
                  </a:lnTo>
                  <a:lnTo>
                    <a:pt x="359194" y="815492"/>
                  </a:lnTo>
                  <a:lnTo>
                    <a:pt x="359194" y="806018"/>
                  </a:lnTo>
                  <a:lnTo>
                    <a:pt x="298513" y="806018"/>
                  </a:lnTo>
                  <a:lnTo>
                    <a:pt x="298513" y="798068"/>
                  </a:lnTo>
                  <a:lnTo>
                    <a:pt x="359194" y="798068"/>
                  </a:lnTo>
                  <a:lnTo>
                    <a:pt x="359194" y="788123"/>
                  </a:lnTo>
                  <a:lnTo>
                    <a:pt x="298513" y="788123"/>
                  </a:lnTo>
                  <a:lnTo>
                    <a:pt x="298513" y="780846"/>
                  </a:lnTo>
                  <a:lnTo>
                    <a:pt x="359194" y="780846"/>
                  </a:lnTo>
                  <a:lnTo>
                    <a:pt x="359194" y="770699"/>
                  </a:lnTo>
                  <a:lnTo>
                    <a:pt x="355371" y="770699"/>
                  </a:lnTo>
                  <a:lnTo>
                    <a:pt x="347014" y="482854"/>
                  </a:lnTo>
                  <a:lnTo>
                    <a:pt x="355676" y="482854"/>
                  </a:lnTo>
                  <a:lnTo>
                    <a:pt x="355676" y="472909"/>
                  </a:lnTo>
                  <a:lnTo>
                    <a:pt x="355676" y="456476"/>
                  </a:lnTo>
                  <a:lnTo>
                    <a:pt x="355676" y="446532"/>
                  </a:lnTo>
                  <a:lnTo>
                    <a:pt x="346722" y="446532"/>
                  </a:lnTo>
                  <a:lnTo>
                    <a:pt x="346722" y="421208"/>
                  </a:lnTo>
                  <a:lnTo>
                    <a:pt x="355676" y="421208"/>
                  </a:lnTo>
                  <a:lnTo>
                    <a:pt x="355676" y="411721"/>
                  </a:lnTo>
                  <a:lnTo>
                    <a:pt x="346722" y="411721"/>
                  </a:lnTo>
                  <a:lnTo>
                    <a:pt x="346722" y="395351"/>
                  </a:lnTo>
                  <a:lnTo>
                    <a:pt x="346722" y="385406"/>
                  </a:lnTo>
                  <a:lnTo>
                    <a:pt x="345732" y="385406"/>
                  </a:lnTo>
                  <a:lnTo>
                    <a:pt x="345732" y="456476"/>
                  </a:lnTo>
                  <a:lnTo>
                    <a:pt x="345732" y="472909"/>
                  </a:lnTo>
                  <a:lnTo>
                    <a:pt x="345719" y="770699"/>
                  </a:lnTo>
                  <a:lnTo>
                    <a:pt x="311912" y="770699"/>
                  </a:lnTo>
                  <a:lnTo>
                    <a:pt x="319087" y="526605"/>
                  </a:lnTo>
                  <a:lnTo>
                    <a:pt x="338569" y="526605"/>
                  </a:lnTo>
                  <a:lnTo>
                    <a:pt x="345719" y="770699"/>
                  </a:lnTo>
                  <a:lnTo>
                    <a:pt x="345719" y="472909"/>
                  </a:lnTo>
                  <a:lnTo>
                    <a:pt x="338277" y="472909"/>
                  </a:lnTo>
                  <a:lnTo>
                    <a:pt x="338277" y="516661"/>
                  </a:lnTo>
                  <a:lnTo>
                    <a:pt x="319379" y="516661"/>
                  </a:lnTo>
                  <a:lnTo>
                    <a:pt x="319874" y="500227"/>
                  </a:lnTo>
                  <a:lnTo>
                    <a:pt x="337807" y="500227"/>
                  </a:lnTo>
                  <a:lnTo>
                    <a:pt x="338277" y="516661"/>
                  </a:lnTo>
                  <a:lnTo>
                    <a:pt x="338277" y="472909"/>
                  </a:lnTo>
                  <a:lnTo>
                    <a:pt x="337527" y="472909"/>
                  </a:lnTo>
                  <a:lnTo>
                    <a:pt x="337527" y="490283"/>
                  </a:lnTo>
                  <a:lnTo>
                    <a:pt x="320167" y="490283"/>
                  </a:lnTo>
                  <a:lnTo>
                    <a:pt x="320395" y="482854"/>
                  </a:lnTo>
                  <a:lnTo>
                    <a:pt x="337312" y="482854"/>
                  </a:lnTo>
                  <a:lnTo>
                    <a:pt x="337527" y="490283"/>
                  </a:lnTo>
                  <a:lnTo>
                    <a:pt x="337527" y="472909"/>
                  </a:lnTo>
                  <a:lnTo>
                    <a:pt x="311912" y="472909"/>
                  </a:lnTo>
                  <a:lnTo>
                    <a:pt x="311912" y="456476"/>
                  </a:lnTo>
                  <a:lnTo>
                    <a:pt x="345732" y="456476"/>
                  </a:lnTo>
                  <a:lnTo>
                    <a:pt x="345732" y="385406"/>
                  </a:lnTo>
                  <a:lnTo>
                    <a:pt x="337312" y="385406"/>
                  </a:lnTo>
                  <a:lnTo>
                    <a:pt x="337312" y="395351"/>
                  </a:lnTo>
                  <a:lnTo>
                    <a:pt x="337312" y="411721"/>
                  </a:lnTo>
                  <a:lnTo>
                    <a:pt x="337312" y="421208"/>
                  </a:lnTo>
                  <a:lnTo>
                    <a:pt x="337312" y="446532"/>
                  </a:lnTo>
                  <a:lnTo>
                    <a:pt x="320395" y="446532"/>
                  </a:lnTo>
                  <a:lnTo>
                    <a:pt x="320395" y="421208"/>
                  </a:lnTo>
                  <a:lnTo>
                    <a:pt x="337312" y="421208"/>
                  </a:lnTo>
                  <a:lnTo>
                    <a:pt x="337312" y="411721"/>
                  </a:lnTo>
                  <a:lnTo>
                    <a:pt x="320395" y="411721"/>
                  </a:lnTo>
                  <a:lnTo>
                    <a:pt x="320395" y="395351"/>
                  </a:lnTo>
                  <a:lnTo>
                    <a:pt x="337312" y="395351"/>
                  </a:lnTo>
                  <a:lnTo>
                    <a:pt x="337312" y="385406"/>
                  </a:lnTo>
                  <a:lnTo>
                    <a:pt x="310921" y="385406"/>
                  </a:lnTo>
                  <a:lnTo>
                    <a:pt x="310921" y="411721"/>
                  </a:lnTo>
                  <a:lnTo>
                    <a:pt x="301967" y="411721"/>
                  </a:lnTo>
                  <a:lnTo>
                    <a:pt x="301967" y="421208"/>
                  </a:lnTo>
                  <a:lnTo>
                    <a:pt x="310921" y="421208"/>
                  </a:lnTo>
                  <a:lnTo>
                    <a:pt x="310921" y="446532"/>
                  </a:lnTo>
                  <a:lnTo>
                    <a:pt x="301967" y="446532"/>
                  </a:lnTo>
                  <a:lnTo>
                    <a:pt x="301967" y="482854"/>
                  </a:lnTo>
                  <a:lnTo>
                    <a:pt x="310629" y="482854"/>
                  </a:lnTo>
                  <a:lnTo>
                    <a:pt x="302247" y="770699"/>
                  </a:lnTo>
                  <a:lnTo>
                    <a:pt x="289039" y="770699"/>
                  </a:lnTo>
                  <a:lnTo>
                    <a:pt x="289039" y="780846"/>
                  </a:lnTo>
                  <a:lnTo>
                    <a:pt x="289039" y="788123"/>
                  </a:lnTo>
                  <a:lnTo>
                    <a:pt x="280555" y="788123"/>
                  </a:lnTo>
                  <a:lnTo>
                    <a:pt x="280555" y="798068"/>
                  </a:lnTo>
                  <a:lnTo>
                    <a:pt x="289039" y="798068"/>
                  </a:lnTo>
                  <a:lnTo>
                    <a:pt x="289039" y="806018"/>
                  </a:lnTo>
                  <a:lnTo>
                    <a:pt x="280555" y="806018"/>
                  </a:lnTo>
                  <a:lnTo>
                    <a:pt x="280555" y="815492"/>
                  </a:lnTo>
                  <a:lnTo>
                    <a:pt x="289039" y="815492"/>
                  </a:lnTo>
                  <a:lnTo>
                    <a:pt x="289039" y="849833"/>
                  </a:lnTo>
                  <a:lnTo>
                    <a:pt x="280555" y="849833"/>
                  </a:lnTo>
                  <a:lnTo>
                    <a:pt x="280555" y="859243"/>
                  </a:lnTo>
                  <a:lnTo>
                    <a:pt x="289039" y="859243"/>
                  </a:lnTo>
                  <a:lnTo>
                    <a:pt x="289039" y="876084"/>
                  </a:lnTo>
                  <a:lnTo>
                    <a:pt x="289039" y="886244"/>
                  </a:lnTo>
                  <a:lnTo>
                    <a:pt x="368604" y="886244"/>
                  </a:lnTo>
                  <a:lnTo>
                    <a:pt x="368604" y="876147"/>
                  </a:lnTo>
                  <a:lnTo>
                    <a:pt x="368604" y="859243"/>
                  </a:lnTo>
                  <a:lnTo>
                    <a:pt x="377088" y="859243"/>
                  </a:lnTo>
                  <a:lnTo>
                    <a:pt x="377088" y="849833"/>
                  </a:lnTo>
                  <a:lnTo>
                    <a:pt x="368604" y="849833"/>
                  </a:lnTo>
                  <a:lnTo>
                    <a:pt x="368604" y="815492"/>
                  </a:lnTo>
                  <a:lnTo>
                    <a:pt x="377088" y="815492"/>
                  </a:lnTo>
                  <a:lnTo>
                    <a:pt x="377088" y="806018"/>
                  </a:lnTo>
                  <a:lnTo>
                    <a:pt x="368604" y="806018"/>
                  </a:lnTo>
                  <a:lnTo>
                    <a:pt x="368604" y="798068"/>
                  </a:lnTo>
                  <a:lnTo>
                    <a:pt x="377088" y="798068"/>
                  </a:lnTo>
                  <a:lnTo>
                    <a:pt x="377088" y="788123"/>
                  </a:lnTo>
                  <a:close/>
                </a:path>
                <a:path w="1325245" h="886460">
                  <a:moveTo>
                    <a:pt x="926782" y="0"/>
                  </a:moveTo>
                  <a:lnTo>
                    <a:pt x="916838" y="0"/>
                  </a:lnTo>
                  <a:lnTo>
                    <a:pt x="916838" y="23863"/>
                  </a:lnTo>
                  <a:lnTo>
                    <a:pt x="926782" y="23863"/>
                  </a:lnTo>
                  <a:lnTo>
                    <a:pt x="926782" y="0"/>
                  </a:lnTo>
                  <a:close/>
                </a:path>
                <a:path w="1325245" h="886460">
                  <a:moveTo>
                    <a:pt x="951115" y="91338"/>
                  </a:moveTo>
                  <a:lnTo>
                    <a:pt x="941171" y="91338"/>
                  </a:lnTo>
                  <a:lnTo>
                    <a:pt x="941171" y="101498"/>
                  </a:lnTo>
                  <a:lnTo>
                    <a:pt x="941171" y="417677"/>
                  </a:lnTo>
                  <a:lnTo>
                    <a:pt x="926782" y="417677"/>
                  </a:lnTo>
                  <a:lnTo>
                    <a:pt x="926782" y="101498"/>
                  </a:lnTo>
                  <a:lnTo>
                    <a:pt x="941171" y="101498"/>
                  </a:lnTo>
                  <a:lnTo>
                    <a:pt x="941171" y="91338"/>
                  </a:lnTo>
                  <a:lnTo>
                    <a:pt x="916838" y="91338"/>
                  </a:lnTo>
                  <a:lnTo>
                    <a:pt x="916838" y="101498"/>
                  </a:lnTo>
                  <a:lnTo>
                    <a:pt x="916838" y="417677"/>
                  </a:lnTo>
                  <a:lnTo>
                    <a:pt x="916838" y="427837"/>
                  </a:lnTo>
                  <a:lnTo>
                    <a:pt x="951115" y="427837"/>
                  </a:lnTo>
                  <a:lnTo>
                    <a:pt x="951115" y="417690"/>
                  </a:lnTo>
                  <a:lnTo>
                    <a:pt x="951115" y="101498"/>
                  </a:lnTo>
                  <a:lnTo>
                    <a:pt x="951115" y="91338"/>
                  </a:lnTo>
                  <a:close/>
                </a:path>
                <a:path w="1325245" h="886460">
                  <a:moveTo>
                    <a:pt x="951115" y="0"/>
                  </a:moveTo>
                  <a:lnTo>
                    <a:pt x="941171" y="0"/>
                  </a:lnTo>
                  <a:lnTo>
                    <a:pt x="941171" y="23863"/>
                  </a:lnTo>
                  <a:lnTo>
                    <a:pt x="951115" y="23863"/>
                  </a:lnTo>
                  <a:lnTo>
                    <a:pt x="951115" y="0"/>
                  </a:lnTo>
                  <a:close/>
                </a:path>
                <a:path w="1325245" h="886460">
                  <a:moveTo>
                    <a:pt x="974991" y="0"/>
                  </a:moveTo>
                  <a:lnTo>
                    <a:pt x="965568" y="0"/>
                  </a:lnTo>
                  <a:lnTo>
                    <a:pt x="965568" y="23863"/>
                  </a:lnTo>
                  <a:lnTo>
                    <a:pt x="974991" y="23863"/>
                  </a:lnTo>
                  <a:lnTo>
                    <a:pt x="974991" y="0"/>
                  </a:lnTo>
                  <a:close/>
                </a:path>
                <a:path w="1325245" h="886460">
                  <a:moveTo>
                    <a:pt x="980960" y="465950"/>
                  </a:moveTo>
                  <a:lnTo>
                    <a:pt x="971537" y="465950"/>
                  </a:lnTo>
                  <a:lnTo>
                    <a:pt x="971537" y="475894"/>
                  </a:lnTo>
                  <a:lnTo>
                    <a:pt x="971537" y="514667"/>
                  </a:lnTo>
                  <a:lnTo>
                    <a:pt x="944689" y="514667"/>
                  </a:lnTo>
                  <a:lnTo>
                    <a:pt x="944689" y="475894"/>
                  </a:lnTo>
                  <a:lnTo>
                    <a:pt x="971537" y="475894"/>
                  </a:lnTo>
                  <a:lnTo>
                    <a:pt x="971537" y="465950"/>
                  </a:lnTo>
                  <a:lnTo>
                    <a:pt x="935202" y="465950"/>
                  </a:lnTo>
                  <a:lnTo>
                    <a:pt x="935202" y="524090"/>
                  </a:lnTo>
                  <a:lnTo>
                    <a:pt x="980960" y="524090"/>
                  </a:lnTo>
                  <a:lnTo>
                    <a:pt x="980960" y="514667"/>
                  </a:lnTo>
                  <a:lnTo>
                    <a:pt x="980960" y="475894"/>
                  </a:lnTo>
                  <a:lnTo>
                    <a:pt x="980960" y="465950"/>
                  </a:lnTo>
                  <a:close/>
                </a:path>
                <a:path w="1325245" h="886460">
                  <a:moveTo>
                    <a:pt x="999388" y="91338"/>
                  </a:moveTo>
                  <a:lnTo>
                    <a:pt x="989444" y="91338"/>
                  </a:lnTo>
                  <a:lnTo>
                    <a:pt x="989444" y="101498"/>
                  </a:lnTo>
                  <a:lnTo>
                    <a:pt x="989444" y="417677"/>
                  </a:lnTo>
                  <a:lnTo>
                    <a:pt x="974991" y="417677"/>
                  </a:lnTo>
                  <a:lnTo>
                    <a:pt x="974991" y="101498"/>
                  </a:lnTo>
                  <a:lnTo>
                    <a:pt x="989444" y="101498"/>
                  </a:lnTo>
                  <a:lnTo>
                    <a:pt x="989444" y="91338"/>
                  </a:lnTo>
                  <a:lnTo>
                    <a:pt x="965568" y="91338"/>
                  </a:lnTo>
                  <a:lnTo>
                    <a:pt x="965568" y="101498"/>
                  </a:lnTo>
                  <a:lnTo>
                    <a:pt x="965568" y="417677"/>
                  </a:lnTo>
                  <a:lnTo>
                    <a:pt x="965568" y="427837"/>
                  </a:lnTo>
                  <a:lnTo>
                    <a:pt x="999388" y="427837"/>
                  </a:lnTo>
                  <a:lnTo>
                    <a:pt x="999388" y="417690"/>
                  </a:lnTo>
                  <a:lnTo>
                    <a:pt x="999388" y="101498"/>
                  </a:lnTo>
                  <a:lnTo>
                    <a:pt x="999388" y="91338"/>
                  </a:lnTo>
                  <a:close/>
                </a:path>
                <a:path w="1325245" h="886460">
                  <a:moveTo>
                    <a:pt x="999388" y="0"/>
                  </a:moveTo>
                  <a:lnTo>
                    <a:pt x="989444" y="0"/>
                  </a:lnTo>
                  <a:lnTo>
                    <a:pt x="989444" y="23863"/>
                  </a:lnTo>
                  <a:lnTo>
                    <a:pt x="999388" y="23863"/>
                  </a:lnTo>
                  <a:lnTo>
                    <a:pt x="999388" y="0"/>
                  </a:lnTo>
                  <a:close/>
                </a:path>
                <a:path w="1325245" h="886460">
                  <a:moveTo>
                    <a:pt x="1325232" y="532574"/>
                  </a:moveTo>
                  <a:lnTo>
                    <a:pt x="829779" y="532574"/>
                  </a:lnTo>
                  <a:lnTo>
                    <a:pt x="829779" y="542518"/>
                  </a:lnTo>
                  <a:lnTo>
                    <a:pt x="1325232" y="542518"/>
                  </a:lnTo>
                  <a:lnTo>
                    <a:pt x="1325232" y="532574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56143" y="3683291"/>
              <a:ext cx="495300" cy="404495"/>
            </a:xfrm>
            <a:custGeom>
              <a:avLst/>
              <a:gdLst/>
              <a:ahLst/>
              <a:cxnLst/>
              <a:rect l="l" t="t" r="r" b="b"/>
              <a:pathLst>
                <a:path w="495300" h="404495">
                  <a:moveTo>
                    <a:pt x="34810" y="359486"/>
                  </a:moveTo>
                  <a:lnTo>
                    <a:pt x="0" y="359486"/>
                  </a:lnTo>
                  <a:lnTo>
                    <a:pt x="0" y="368973"/>
                  </a:lnTo>
                  <a:lnTo>
                    <a:pt x="34810" y="368973"/>
                  </a:lnTo>
                  <a:lnTo>
                    <a:pt x="34810" y="359486"/>
                  </a:lnTo>
                  <a:close/>
                </a:path>
                <a:path w="495300" h="404495">
                  <a:moveTo>
                    <a:pt x="65646" y="394296"/>
                  </a:moveTo>
                  <a:lnTo>
                    <a:pt x="30302" y="394296"/>
                  </a:lnTo>
                  <a:lnTo>
                    <a:pt x="30302" y="404241"/>
                  </a:lnTo>
                  <a:lnTo>
                    <a:pt x="65646" y="404241"/>
                  </a:lnTo>
                  <a:lnTo>
                    <a:pt x="65646" y="394296"/>
                  </a:lnTo>
                  <a:close/>
                </a:path>
                <a:path w="495300" h="404495">
                  <a:moveTo>
                    <a:pt x="398907" y="236651"/>
                  </a:moveTo>
                  <a:lnTo>
                    <a:pt x="363105" y="236651"/>
                  </a:lnTo>
                  <a:lnTo>
                    <a:pt x="363105" y="246595"/>
                  </a:lnTo>
                  <a:lnTo>
                    <a:pt x="398907" y="246595"/>
                  </a:lnTo>
                  <a:lnTo>
                    <a:pt x="398907" y="236651"/>
                  </a:lnTo>
                  <a:close/>
                </a:path>
                <a:path w="495300" h="404495">
                  <a:moveTo>
                    <a:pt x="398907" y="210337"/>
                  </a:moveTo>
                  <a:lnTo>
                    <a:pt x="363105" y="210337"/>
                  </a:lnTo>
                  <a:lnTo>
                    <a:pt x="363105" y="220281"/>
                  </a:lnTo>
                  <a:lnTo>
                    <a:pt x="398907" y="220281"/>
                  </a:lnTo>
                  <a:lnTo>
                    <a:pt x="398907" y="210337"/>
                  </a:lnTo>
                  <a:close/>
                </a:path>
                <a:path w="495300" h="404495">
                  <a:moveTo>
                    <a:pt x="398907" y="183959"/>
                  </a:moveTo>
                  <a:lnTo>
                    <a:pt x="363105" y="183959"/>
                  </a:lnTo>
                  <a:lnTo>
                    <a:pt x="363105" y="193903"/>
                  </a:lnTo>
                  <a:lnTo>
                    <a:pt x="398907" y="193903"/>
                  </a:lnTo>
                  <a:lnTo>
                    <a:pt x="398907" y="183959"/>
                  </a:lnTo>
                  <a:close/>
                </a:path>
                <a:path w="495300" h="404495">
                  <a:moveTo>
                    <a:pt x="398907" y="157632"/>
                  </a:moveTo>
                  <a:lnTo>
                    <a:pt x="363105" y="157632"/>
                  </a:lnTo>
                  <a:lnTo>
                    <a:pt x="363105" y="167576"/>
                  </a:lnTo>
                  <a:lnTo>
                    <a:pt x="398907" y="167576"/>
                  </a:lnTo>
                  <a:lnTo>
                    <a:pt x="398907" y="157632"/>
                  </a:lnTo>
                  <a:close/>
                </a:path>
                <a:path w="495300" h="404495">
                  <a:moveTo>
                    <a:pt x="398907" y="131787"/>
                  </a:moveTo>
                  <a:lnTo>
                    <a:pt x="363105" y="131787"/>
                  </a:lnTo>
                  <a:lnTo>
                    <a:pt x="363105" y="141198"/>
                  </a:lnTo>
                  <a:lnTo>
                    <a:pt x="398907" y="141198"/>
                  </a:lnTo>
                  <a:lnTo>
                    <a:pt x="398907" y="131787"/>
                  </a:lnTo>
                  <a:close/>
                </a:path>
                <a:path w="495300" h="404495">
                  <a:moveTo>
                    <a:pt x="398907" y="105397"/>
                  </a:moveTo>
                  <a:lnTo>
                    <a:pt x="363105" y="105397"/>
                  </a:lnTo>
                  <a:lnTo>
                    <a:pt x="363105" y="114884"/>
                  </a:lnTo>
                  <a:lnTo>
                    <a:pt x="398907" y="114884"/>
                  </a:lnTo>
                  <a:lnTo>
                    <a:pt x="398907" y="105397"/>
                  </a:lnTo>
                  <a:close/>
                </a:path>
                <a:path w="495300" h="404495">
                  <a:moveTo>
                    <a:pt x="398907" y="79082"/>
                  </a:moveTo>
                  <a:lnTo>
                    <a:pt x="363105" y="79082"/>
                  </a:lnTo>
                  <a:lnTo>
                    <a:pt x="363105" y="88493"/>
                  </a:lnTo>
                  <a:lnTo>
                    <a:pt x="398907" y="88493"/>
                  </a:lnTo>
                  <a:lnTo>
                    <a:pt x="398907" y="79082"/>
                  </a:lnTo>
                  <a:close/>
                </a:path>
                <a:path w="495300" h="404495">
                  <a:moveTo>
                    <a:pt x="398907" y="52705"/>
                  </a:moveTo>
                  <a:lnTo>
                    <a:pt x="363105" y="52705"/>
                  </a:lnTo>
                  <a:lnTo>
                    <a:pt x="363105" y="62649"/>
                  </a:lnTo>
                  <a:lnTo>
                    <a:pt x="398907" y="62649"/>
                  </a:lnTo>
                  <a:lnTo>
                    <a:pt x="398907" y="52705"/>
                  </a:lnTo>
                  <a:close/>
                </a:path>
                <a:path w="495300" h="404495">
                  <a:moveTo>
                    <a:pt x="398907" y="26314"/>
                  </a:moveTo>
                  <a:lnTo>
                    <a:pt x="363105" y="26314"/>
                  </a:lnTo>
                  <a:lnTo>
                    <a:pt x="363105" y="36258"/>
                  </a:lnTo>
                  <a:lnTo>
                    <a:pt x="398907" y="36258"/>
                  </a:lnTo>
                  <a:lnTo>
                    <a:pt x="398907" y="26314"/>
                  </a:lnTo>
                  <a:close/>
                </a:path>
                <a:path w="495300" h="404495">
                  <a:moveTo>
                    <a:pt x="398907" y="0"/>
                  </a:moveTo>
                  <a:lnTo>
                    <a:pt x="363105" y="0"/>
                  </a:lnTo>
                  <a:lnTo>
                    <a:pt x="363105" y="9944"/>
                  </a:lnTo>
                  <a:lnTo>
                    <a:pt x="398907" y="9944"/>
                  </a:lnTo>
                  <a:lnTo>
                    <a:pt x="398907" y="0"/>
                  </a:lnTo>
                  <a:close/>
                </a:path>
                <a:path w="495300" h="404495">
                  <a:moveTo>
                    <a:pt x="438226" y="359486"/>
                  </a:moveTo>
                  <a:lnTo>
                    <a:pt x="48209" y="359486"/>
                  </a:lnTo>
                  <a:lnTo>
                    <a:pt x="48209" y="368973"/>
                  </a:lnTo>
                  <a:lnTo>
                    <a:pt x="438226" y="368973"/>
                  </a:lnTo>
                  <a:lnTo>
                    <a:pt x="438226" y="359486"/>
                  </a:lnTo>
                  <a:close/>
                </a:path>
                <a:path w="495300" h="404495">
                  <a:moveTo>
                    <a:pt x="468591" y="376923"/>
                  </a:moveTo>
                  <a:lnTo>
                    <a:pt x="21882" y="376923"/>
                  </a:lnTo>
                  <a:lnTo>
                    <a:pt x="21882" y="386334"/>
                  </a:lnTo>
                  <a:lnTo>
                    <a:pt x="468591" y="386334"/>
                  </a:lnTo>
                  <a:lnTo>
                    <a:pt x="468591" y="376923"/>
                  </a:lnTo>
                  <a:close/>
                </a:path>
                <a:path w="495300" h="404495">
                  <a:moveTo>
                    <a:pt x="494919" y="394296"/>
                  </a:moveTo>
                  <a:lnTo>
                    <a:pt x="83019" y="394296"/>
                  </a:lnTo>
                  <a:lnTo>
                    <a:pt x="83019" y="404241"/>
                  </a:lnTo>
                  <a:lnTo>
                    <a:pt x="494919" y="404241"/>
                  </a:lnTo>
                  <a:lnTo>
                    <a:pt x="494919" y="39429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0524" y="3388428"/>
              <a:ext cx="73137" cy="11779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69986" y="3388428"/>
              <a:ext cx="72673" cy="11779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68983" y="3388428"/>
              <a:ext cx="72673" cy="11779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634718" y="2911550"/>
              <a:ext cx="334645" cy="594995"/>
            </a:xfrm>
            <a:custGeom>
              <a:avLst/>
              <a:gdLst/>
              <a:ahLst/>
              <a:cxnLst/>
              <a:rect l="l" t="t" r="r" b="b"/>
              <a:pathLst>
                <a:path w="334644" h="594995">
                  <a:moveTo>
                    <a:pt x="27838" y="130784"/>
                  </a:moveTo>
                  <a:lnTo>
                    <a:pt x="17894" y="130784"/>
                  </a:lnTo>
                  <a:lnTo>
                    <a:pt x="17894" y="148678"/>
                  </a:lnTo>
                  <a:lnTo>
                    <a:pt x="27838" y="148678"/>
                  </a:lnTo>
                  <a:lnTo>
                    <a:pt x="27838" y="130784"/>
                  </a:lnTo>
                  <a:close/>
                </a:path>
                <a:path w="334644" h="594995">
                  <a:moveTo>
                    <a:pt x="45745" y="112890"/>
                  </a:moveTo>
                  <a:lnTo>
                    <a:pt x="35801" y="112890"/>
                  </a:lnTo>
                  <a:lnTo>
                    <a:pt x="35801" y="130784"/>
                  </a:lnTo>
                  <a:lnTo>
                    <a:pt x="45745" y="130784"/>
                  </a:lnTo>
                  <a:lnTo>
                    <a:pt x="45745" y="112890"/>
                  </a:lnTo>
                  <a:close/>
                </a:path>
                <a:path w="334644" h="594995">
                  <a:moveTo>
                    <a:pt x="63652" y="103936"/>
                  </a:moveTo>
                  <a:lnTo>
                    <a:pt x="54229" y="103936"/>
                  </a:lnTo>
                  <a:lnTo>
                    <a:pt x="54229" y="121831"/>
                  </a:lnTo>
                  <a:lnTo>
                    <a:pt x="63652" y="121831"/>
                  </a:lnTo>
                  <a:lnTo>
                    <a:pt x="63652" y="103936"/>
                  </a:lnTo>
                  <a:close/>
                </a:path>
                <a:path w="334644" h="594995">
                  <a:moveTo>
                    <a:pt x="68160" y="411251"/>
                  </a:moveTo>
                  <a:lnTo>
                    <a:pt x="62191" y="405295"/>
                  </a:lnTo>
                  <a:lnTo>
                    <a:pt x="58674" y="405295"/>
                  </a:lnTo>
                  <a:lnTo>
                    <a:pt x="58674" y="416687"/>
                  </a:lnTo>
                  <a:lnTo>
                    <a:pt x="58674" y="421195"/>
                  </a:lnTo>
                  <a:lnTo>
                    <a:pt x="56692" y="423189"/>
                  </a:lnTo>
                  <a:lnTo>
                    <a:pt x="52247" y="423189"/>
                  </a:lnTo>
                  <a:lnTo>
                    <a:pt x="50253" y="421195"/>
                  </a:lnTo>
                  <a:lnTo>
                    <a:pt x="50253" y="416687"/>
                  </a:lnTo>
                  <a:lnTo>
                    <a:pt x="52247" y="414705"/>
                  </a:lnTo>
                  <a:lnTo>
                    <a:pt x="56692" y="414705"/>
                  </a:lnTo>
                  <a:lnTo>
                    <a:pt x="58674" y="416687"/>
                  </a:lnTo>
                  <a:lnTo>
                    <a:pt x="58674" y="405295"/>
                  </a:lnTo>
                  <a:lnTo>
                    <a:pt x="46736" y="405295"/>
                  </a:lnTo>
                  <a:lnTo>
                    <a:pt x="40767" y="411251"/>
                  </a:lnTo>
                  <a:lnTo>
                    <a:pt x="40767" y="426631"/>
                  </a:lnTo>
                  <a:lnTo>
                    <a:pt x="46736" y="432600"/>
                  </a:lnTo>
                  <a:lnTo>
                    <a:pt x="62191" y="432600"/>
                  </a:lnTo>
                  <a:lnTo>
                    <a:pt x="68160" y="426631"/>
                  </a:lnTo>
                  <a:lnTo>
                    <a:pt x="68160" y="423189"/>
                  </a:lnTo>
                  <a:lnTo>
                    <a:pt x="68160" y="414705"/>
                  </a:lnTo>
                  <a:lnTo>
                    <a:pt x="68160" y="411251"/>
                  </a:lnTo>
                  <a:close/>
                </a:path>
                <a:path w="334644" h="594995">
                  <a:moveTo>
                    <a:pt x="68160" y="285445"/>
                  </a:moveTo>
                  <a:lnTo>
                    <a:pt x="62191" y="278942"/>
                  </a:lnTo>
                  <a:lnTo>
                    <a:pt x="58674" y="278942"/>
                  </a:lnTo>
                  <a:lnTo>
                    <a:pt x="58674" y="290410"/>
                  </a:lnTo>
                  <a:lnTo>
                    <a:pt x="58674" y="295376"/>
                  </a:lnTo>
                  <a:lnTo>
                    <a:pt x="56692" y="296837"/>
                  </a:lnTo>
                  <a:lnTo>
                    <a:pt x="52247" y="296837"/>
                  </a:lnTo>
                  <a:lnTo>
                    <a:pt x="50253" y="295376"/>
                  </a:lnTo>
                  <a:lnTo>
                    <a:pt x="50253" y="290410"/>
                  </a:lnTo>
                  <a:lnTo>
                    <a:pt x="52247" y="288886"/>
                  </a:lnTo>
                  <a:lnTo>
                    <a:pt x="56692" y="288886"/>
                  </a:lnTo>
                  <a:lnTo>
                    <a:pt x="58674" y="290410"/>
                  </a:lnTo>
                  <a:lnTo>
                    <a:pt x="58674" y="278942"/>
                  </a:lnTo>
                  <a:lnTo>
                    <a:pt x="46736" y="278942"/>
                  </a:lnTo>
                  <a:lnTo>
                    <a:pt x="40767" y="285445"/>
                  </a:lnTo>
                  <a:lnTo>
                    <a:pt x="40767" y="300355"/>
                  </a:lnTo>
                  <a:lnTo>
                    <a:pt x="46736" y="306781"/>
                  </a:lnTo>
                  <a:lnTo>
                    <a:pt x="62191" y="306781"/>
                  </a:lnTo>
                  <a:lnTo>
                    <a:pt x="68160" y="300355"/>
                  </a:lnTo>
                  <a:lnTo>
                    <a:pt x="68160" y="296837"/>
                  </a:lnTo>
                  <a:lnTo>
                    <a:pt x="68160" y="288886"/>
                  </a:lnTo>
                  <a:lnTo>
                    <a:pt x="68160" y="285445"/>
                  </a:lnTo>
                  <a:close/>
                </a:path>
                <a:path w="334644" h="594995">
                  <a:moveTo>
                    <a:pt x="104432" y="411251"/>
                  </a:moveTo>
                  <a:lnTo>
                    <a:pt x="97993" y="405295"/>
                  </a:lnTo>
                  <a:lnTo>
                    <a:pt x="94488" y="405295"/>
                  </a:lnTo>
                  <a:lnTo>
                    <a:pt x="94488" y="416687"/>
                  </a:lnTo>
                  <a:lnTo>
                    <a:pt x="94488" y="421195"/>
                  </a:lnTo>
                  <a:lnTo>
                    <a:pt x="92494" y="423189"/>
                  </a:lnTo>
                  <a:lnTo>
                    <a:pt x="88049" y="423189"/>
                  </a:lnTo>
                  <a:lnTo>
                    <a:pt x="86525" y="421195"/>
                  </a:lnTo>
                  <a:lnTo>
                    <a:pt x="86525" y="416687"/>
                  </a:lnTo>
                  <a:lnTo>
                    <a:pt x="88049" y="414705"/>
                  </a:lnTo>
                  <a:lnTo>
                    <a:pt x="92494" y="414705"/>
                  </a:lnTo>
                  <a:lnTo>
                    <a:pt x="94488" y="416687"/>
                  </a:lnTo>
                  <a:lnTo>
                    <a:pt x="94488" y="405295"/>
                  </a:lnTo>
                  <a:lnTo>
                    <a:pt x="83083" y="405295"/>
                  </a:lnTo>
                  <a:lnTo>
                    <a:pt x="76581" y="411251"/>
                  </a:lnTo>
                  <a:lnTo>
                    <a:pt x="76581" y="426631"/>
                  </a:lnTo>
                  <a:lnTo>
                    <a:pt x="83083" y="432600"/>
                  </a:lnTo>
                  <a:lnTo>
                    <a:pt x="97993" y="432600"/>
                  </a:lnTo>
                  <a:lnTo>
                    <a:pt x="104432" y="426631"/>
                  </a:lnTo>
                  <a:lnTo>
                    <a:pt x="104432" y="423189"/>
                  </a:lnTo>
                  <a:lnTo>
                    <a:pt x="104432" y="414705"/>
                  </a:lnTo>
                  <a:lnTo>
                    <a:pt x="104432" y="411251"/>
                  </a:lnTo>
                  <a:close/>
                </a:path>
                <a:path w="334644" h="594995">
                  <a:moveTo>
                    <a:pt x="104432" y="285445"/>
                  </a:moveTo>
                  <a:lnTo>
                    <a:pt x="97993" y="278942"/>
                  </a:lnTo>
                  <a:lnTo>
                    <a:pt x="94488" y="278942"/>
                  </a:lnTo>
                  <a:lnTo>
                    <a:pt x="94488" y="290410"/>
                  </a:lnTo>
                  <a:lnTo>
                    <a:pt x="94488" y="295376"/>
                  </a:lnTo>
                  <a:lnTo>
                    <a:pt x="92494" y="296837"/>
                  </a:lnTo>
                  <a:lnTo>
                    <a:pt x="88049" y="296837"/>
                  </a:lnTo>
                  <a:lnTo>
                    <a:pt x="86525" y="295376"/>
                  </a:lnTo>
                  <a:lnTo>
                    <a:pt x="86525" y="290410"/>
                  </a:lnTo>
                  <a:lnTo>
                    <a:pt x="88049" y="288886"/>
                  </a:lnTo>
                  <a:lnTo>
                    <a:pt x="92494" y="288886"/>
                  </a:lnTo>
                  <a:lnTo>
                    <a:pt x="94488" y="290410"/>
                  </a:lnTo>
                  <a:lnTo>
                    <a:pt x="94488" y="278942"/>
                  </a:lnTo>
                  <a:lnTo>
                    <a:pt x="83083" y="278942"/>
                  </a:lnTo>
                  <a:lnTo>
                    <a:pt x="76581" y="285445"/>
                  </a:lnTo>
                  <a:lnTo>
                    <a:pt x="76581" y="300355"/>
                  </a:lnTo>
                  <a:lnTo>
                    <a:pt x="83083" y="306781"/>
                  </a:lnTo>
                  <a:lnTo>
                    <a:pt x="97993" y="306781"/>
                  </a:lnTo>
                  <a:lnTo>
                    <a:pt x="104432" y="300355"/>
                  </a:lnTo>
                  <a:lnTo>
                    <a:pt x="104432" y="296837"/>
                  </a:lnTo>
                  <a:lnTo>
                    <a:pt x="104432" y="288886"/>
                  </a:lnTo>
                  <a:lnTo>
                    <a:pt x="104432" y="285445"/>
                  </a:lnTo>
                  <a:close/>
                </a:path>
                <a:path w="334644" h="594995">
                  <a:moveTo>
                    <a:pt x="120345" y="418223"/>
                  </a:moveTo>
                  <a:lnTo>
                    <a:pt x="118999" y="409448"/>
                  </a:lnTo>
                  <a:lnTo>
                    <a:pt x="115189" y="401421"/>
                  </a:lnTo>
                  <a:lnTo>
                    <a:pt x="111099" y="396811"/>
                  </a:lnTo>
                  <a:lnTo>
                    <a:pt x="110401" y="396024"/>
                  </a:lnTo>
                  <a:lnTo>
                    <a:pt x="110401" y="409727"/>
                  </a:lnTo>
                  <a:lnTo>
                    <a:pt x="110401" y="437108"/>
                  </a:lnTo>
                  <a:lnTo>
                    <a:pt x="106413" y="441083"/>
                  </a:lnTo>
                  <a:lnTo>
                    <a:pt x="38785" y="441083"/>
                  </a:lnTo>
                  <a:lnTo>
                    <a:pt x="34277" y="437108"/>
                  </a:lnTo>
                  <a:lnTo>
                    <a:pt x="34277" y="409727"/>
                  </a:lnTo>
                  <a:lnTo>
                    <a:pt x="39776" y="402310"/>
                  </a:lnTo>
                  <a:lnTo>
                    <a:pt x="47269" y="398792"/>
                  </a:lnTo>
                  <a:lnTo>
                    <a:pt x="50253" y="397332"/>
                  </a:lnTo>
                  <a:lnTo>
                    <a:pt x="53238" y="396811"/>
                  </a:lnTo>
                  <a:lnTo>
                    <a:pt x="91503" y="396811"/>
                  </a:lnTo>
                  <a:lnTo>
                    <a:pt x="94488" y="397332"/>
                  </a:lnTo>
                  <a:lnTo>
                    <a:pt x="97459" y="398792"/>
                  </a:lnTo>
                  <a:lnTo>
                    <a:pt x="105422" y="402310"/>
                  </a:lnTo>
                  <a:lnTo>
                    <a:pt x="110401" y="409727"/>
                  </a:lnTo>
                  <a:lnTo>
                    <a:pt x="110401" y="396024"/>
                  </a:lnTo>
                  <a:lnTo>
                    <a:pt x="109232" y="394703"/>
                  </a:lnTo>
                  <a:lnTo>
                    <a:pt x="104432" y="391706"/>
                  </a:lnTo>
                  <a:lnTo>
                    <a:pt x="104432" y="387388"/>
                  </a:lnTo>
                  <a:lnTo>
                    <a:pt x="104432" y="347091"/>
                  </a:lnTo>
                  <a:lnTo>
                    <a:pt x="104432" y="337604"/>
                  </a:lnTo>
                  <a:lnTo>
                    <a:pt x="94488" y="337604"/>
                  </a:lnTo>
                  <a:lnTo>
                    <a:pt x="94488" y="347091"/>
                  </a:lnTo>
                  <a:lnTo>
                    <a:pt x="94488" y="368960"/>
                  </a:lnTo>
                  <a:lnTo>
                    <a:pt x="94488" y="378904"/>
                  </a:lnTo>
                  <a:lnTo>
                    <a:pt x="94488" y="387197"/>
                  </a:lnTo>
                  <a:lnTo>
                    <a:pt x="93027" y="386867"/>
                  </a:lnTo>
                  <a:lnTo>
                    <a:pt x="90500" y="386867"/>
                  </a:lnTo>
                  <a:lnTo>
                    <a:pt x="77571" y="386867"/>
                  </a:lnTo>
                  <a:lnTo>
                    <a:pt x="77571" y="378904"/>
                  </a:lnTo>
                  <a:lnTo>
                    <a:pt x="94488" y="378904"/>
                  </a:lnTo>
                  <a:lnTo>
                    <a:pt x="94488" y="368960"/>
                  </a:lnTo>
                  <a:lnTo>
                    <a:pt x="77571" y="368960"/>
                  </a:lnTo>
                  <a:lnTo>
                    <a:pt x="77571" y="347091"/>
                  </a:lnTo>
                  <a:lnTo>
                    <a:pt x="94488" y="347091"/>
                  </a:lnTo>
                  <a:lnTo>
                    <a:pt x="94488" y="337604"/>
                  </a:lnTo>
                  <a:lnTo>
                    <a:pt x="77571" y="337604"/>
                  </a:lnTo>
                  <a:lnTo>
                    <a:pt x="67627" y="337604"/>
                  </a:lnTo>
                  <a:lnTo>
                    <a:pt x="67627" y="347091"/>
                  </a:lnTo>
                  <a:lnTo>
                    <a:pt x="67627" y="368960"/>
                  </a:lnTo>
                  <a:lnTo>
                    <a:pt x="67627" y="378904"/>
                  </a:lnTo>
                  <a:lnTo>
                    <a:pt x="67627" y="386867"/>
                  </a:lnTo>
                  <a:lnTo>
                    <a:pt x="54229" y="386867"/>
                  </a:lnTo>
                  <a:lnTo>
                    <a:pt x="51714" y="386867"/>
                  </a:lnTo>
                  <a:lnTo>
                    <a:pt x="50253" y="387235"/>
                  </a:lnTo>
                  <a:lnTo>
                    <a:pt x="50253" y="378904"/>
                  </a:lnTo>
                  <a:lnTo>
                    <a:pt x="67627" y="378904"/>
                  </a:lnTo>
                  <a:lnTo>
                    <a:pt x="67627" y="368960"/>
                  </a:lnTo>
                  <a:lnTo>
                    <a:pt x="50253" y="368960"/>
                  </a:lnTo>
                  <a:lnTo>
                    <a:pt x="50253" y="347091"/>
                  </a:lnTo>
                  <a:lnTo>
                    <a:pt x="67627" y="347091"/>
                  </a:lnTo>
                  <a:lnTo>
                    <a:pt x="67627" y="337604"/>
                  </a:lnTo>
                  <a:lnTo>
                    <a:pt x="40767" y="337604"/>
                  </a:lnTo>
                  <a:lnTo>
                    <a:pt x="40767" y="391477"/>
                  </a:lnTo>
                  <a:lnTo>
                    <a:pt x="35763" y="394703"/>
                  </a:lnTo>
                  <a:lnTo>
                    <a:pt x="29946" y="401421"/>
                  </a:lnTo>
                  <a:lnTo>
                    <a:pt x="26187" y="409448"/>
                  </a:lnTo>
                  <a:lnTo>
                    <a:pt x="24853" y="418223"/>
                  </a:lnTo>
                  <a:lnTo>
                    <a:pt x="24853" y="431609"/>
                  </a:lnTo>
                  <a:lnTo>
                    <a:pt x="26339" y="439064"/>
                  </a:lnTo>
                  <a:lnTo>
                    <a:pt x="30378" y="445249"/>
                  </a:lnTo>
                  <a:lnTo>
                    <a:pt x="36385" y="449465"/>
                  </a:lnTo>
                  <a:lnTo>
                    <a:pt x="43751" y="451027"/>
                  </a:lnTo>
                  <a:lnTo>
                    <a:pt x="100977" y="451027"/>
                  </a:lnTo>
                  <a:lnTo>
                    <a:pt x="108394" y="449465"/>
                  </a:lnTo>
                  <a:lnTo>
                    <a:pt x="114566" y="445249"/>
                  </a:lnTo>
                  <a:lnTo>
                    <a:pt x="117398" y="441083"/>
                  </a:lnTo>
                  <a:lnTo>
                    <a:pt x="118783" y="439064"/>
                  </a:lnTo>
                  <a:lnTo>
                    <a:pt x="120345" y="431609"/>
                  </a:lnTo>
                  <a:lnTo>
                    <a:pt x="120345" y="418223"/>
                  </a:lnTo>
                  <a:close/>
                </a:path>
                <a:path w="334644" h="594995">
                  <a:moveTo>
                    <a:pt x="120345" y="292404"/>
                  </a:moveTo>
                  <a:lnTo>
                    <a:pt x="118999" y="283337"/>
                  </a:lnTo>
                  <a:lnTo>
                    <a:pt x="115189" y="275170"/>
                  </a:lnTo>
                  <a:lnTo>
                    <a:pt x="111099" y="270522"/>
                  </a:lnTo>
                  <a:lnTo>
                    <a:pt x="110401" y="269735"/>
                  </a:lnTo>
                  <a:lnTo>
                    <a:pt x="110401" y="283908"/>
                  </a:lnTo>
                  <a:lnTo>
                    <a:pt x="110401" y="310756"/>
                  </a:lnTo>
                  <a:lnTo>
                    <a:pt x="106413" y="314744"/>
                  </a:lnTo>
                  <a:lnTo>
                    <a:pt x="38785" y="314744"/>
                  </a:lnTo>
                  <a:lnTo>
                    <a:pt x="34277" y="310756"/>
                  </a:lnTo>
                  <a:lnTo>
                    <a:pt x="34277" y="283908"/>
                  </a:lnTo>
                  <a:lnTo>
                    <a:pt x="39776" y="275958"/>
                  </a:lnTo>
                  <a:lnTo>
                    <a:pt x="40767" y="275501"/>
                  </a:lnTo>
                  <a:lnTo>
                    <a:pt x="47269" y="272516"/>
                  </a:lnTo>
                  <a:lnTo>
                    <a:pt x="53238" y="270522"/>
                  </a:lnTo>
                  <a:lnTo>
                    <a:pt x="91503" y="270522"/>
                  </a:lnTo>
                  <a:lnTo>
                    <a:pt x="97459" y="272516"/>
                  </a:lnTo>
                  <a:lnTo>
                    <a:pt x="105422" y="275958"/>
                  </a:lnTo>
                  <a:lnTo>
                    <a:pt x="110401" y="283908"/>
                  </a:lnTo>
                  <a:lnTo>
                    <a:pt x="110401" y="269735"/>
                  </a:lnTo>
                  <a:lnTo>
                    <a:pt x="109232" y="268414"/>
                  </a:lnTo>
                  <a:lnTo>
                    <a:pt x="104432" y="265430"/>
                  </a:lnTo>
                  <a:lnTo>
                    <a:pt x="104432" y="261569"/>
                  </a:lnTo>
                  <a:lnTo>
                    <a:pt x="104432" y="221272"/>
                  </a:lnTo>
                  <a:lnTo>
                    <a:pt x="104432" y="211328"/>
                  </a:lnTo>
                  <a:lnTo>
                    <a:pt x="94488" y="211328"/>
                  </a:lnTo>
                  <a:lnTo>
                    <a:pt x="94488" y="221272"/>
                  </a:lnTo>
                  <a:lnTo>
                    <a:pt x="94488" y="243141"/>
                  </a:lnTo>
                  <a:lnTo>
                    <a:pt x="94488" y="252628"/>
                  </a:lnTo>
                  <a:lnTo>
                    <a:pt x="94488" y="261378"/>
                  </a:lnTo>
                  <a:lnTo>
                    <a:pt x="93027" y="261048"/>
                  </a:lnTo>
                  <a:lnTo>
                    <a:pt x="92494" y="261048"/>
                  </a:lnTo>
                  <a:lnTo>
                    <a:pt x="77571" y="261048"/>
                  </a:lnTo>
                  <a:lnTo>
                    <a:pt x="77571" y="252628"/>
                  </a:lnTo>
                  <a:lnTo>
                    <a:pt x="94488" y="252628"/>
                  </a:lnTo>
                  <a:lnTo>
                    <a:pt x="94488" y="243141"/>
                  </a:lnTo>
                  <a:lnTo>
                    <a:pt x="77571" y="243141"/>
                  </a:lnTo>
                  <a:lnTo>
                    <a:pt x="77571" y="221272"/>
                  </a:lnTo>
                  <a:lnTo>
                    <a:pt x="94488" y="221272"/>
                  </a:lnTo>
                  <a:lnTo>
                    <a:pt x="94488" y="211328"/>
                  </a:lnTo>
                  <a:lnTo>
                    <a:pt x="67627" y="211328"/>
                  </a:lnTo>
                  <a:lnTo>
                    <a:pt x="67627" y="221272"/>
                  </a:lnTo>
                  <a:lnTo>
                    <a:pt x="67627" y="243141"/>
                  </a:lnTo>
                  <a:lnTo>
                    <a:pt x="67627" y="252628"/>
                  </a:lnTo>
                  <a:lnTo>
                    <a:pt x="67627" y="261048"/>
                  </a:lnTo>
                  <a:lnTo>
                    <a:pt x="52247" y="261048"/>
                  </a:lnTo>
                  <a:lnTo>
                    <a:pt x="51714" y="261048"/>
                  </a:lnTo>
                  <a:lnTo>
                    <a:pt x="50253" y="261416"/>
                  </a:lnTo>
                  <a:lnTo>
                    <a:pt x="50253" y="252628"/>
                  </a:lnTo>
                  <a:lnTo>
                    <a:pt x="67627" y="252628"/>
                  </a:lnTo>
                  <a:lnTo>
                    <a:pt x="67627" y="243141"/>
                  </a:lnTo>
                  <a:lnTo>
                    <a:pt x="50253" y="243141"/>
                  </a:lnTo>
                  <a:lnTo>
                    <a:pt x="50253" y="221272"/>
                  </a:lnTo>
                  <a:lnTo>
                    <a:pt x="67627" y="221272"/>
                  </a:lnTo>
                  <a:lnTo>
                    <a:pt x="67627" y="211328"/>
                  </a:lnTo>
                  <a:lnTo>
                    <a:pt x="40767" y="211328"/>
                  </a:lnTo>
                  <a:lnTo>
                    <a:pt x="40767" y="265201"/>
                  </a:lnTo>
                  <a:lnTo>
                    <a:pt x="35763" y="268414"/>
                  </a:lnTo>
                  <a:lnTo>
                    <a:pt x="29946" y="275170"/>
                  </a:lnTo>
                  <a:lnTo>
                    <a:pt x="26187" y="283337"/>
                  </a:lnTo>
                  <a:lnTo>
                    <a:pt x="24853" y="292404"/>
                  </a:lnTo>
                  <a:lnTo>
                    <a:pt x="24853" y="305790"/>
                  </a:lnTo>
                  <a:lnTo>
                    <a:pt x="26339" y="313156"/>
                  </a:lnTo>
                  <a:lnTo>
                    <a:pt x="30378" y="319163"/>
                  </a:lnTo>
                  <a:lnTo>
                    <a:pt x="36385" y="323202"/>
                  </a:lnTo>
                  <a:lnTo>
                    <a:pt x="43751" y="324688"/>
                  </a:lnTo>
                  <a:lnTo>
                    <a:pt x="100977" y="324688"/>
                  </a:lnTo>
                  <a:lnTo>
                    <a:pt x="120345" y="305790"/>
                  </a:lnTo>
                  <a:lnTo>
                    <a:pt x="120345" y="292404"/>
                  </a:lnTo>
                  <a:close/>
                </a:path>
                <a:path w="334644" h="594995">
                  <a:moveTo>
                    <a:pt x="144741" y="76555"/>
                  </a:moveTo>
                  <a:lnTo>
                    <a:pt x="135267" y="76555"/>
                  </a:lnTo>
                  <a:lnTo>
                    <a:pt x="135267" y="94983"/>
                  </a:lnTo>
                  <a:lnTo>
                    <a:pt x="144741" y="94983"/>
                  </a:lnTo>
                  <a:lnTo>
                    <a:pt x="144741" y="76555"/>
                  </a:lnTo>
                  <a:close/>
                </a:path>
                <a:path w="334644" h="594995">
                  <a:moveTo>
                    <a:pt x="144741" y="18427"/>
                  </a:moveTo>
                  <a:lnTo>
                    <a:pt x="135267" y="18427"/>
                  </a:lnTo>
                  <a:lnTo>
                    <a:pt x="135267" y="36322"/>
                  </a:lnTo>
                  <a:lnTo>
                    <a:pt x="144741" y="36322"/>
                  </a:lnTo>
                  <a:lnTo>
                    <a:pt x="144741" y="18427"/>
                  </a:lnTo>
                  <a:close/>
                </a:path>
                <a:path w="334644" h="594995">
                  <a:moveTo>
                    <a:pt x="163182" y="63169"/>
                  </a:moveTo>
                  <a:lnTo>
                    <a:pt x="153162" y="63169"/>
                  </a:lnTo>
                  <a:lnTo>
                    <a:pt x="153162" y="81064"/>
                  </a:lnTo>
                  <a:lnTo>
                    <a:pt x="163182" y="81064"/>
                  </a:lnTo>
                  <a:lnTo>
                    <a:pt x="163182" y="63169"/>
                  </a:lnTo>
                  <a:close/>
                </a:path>
                <a:path w="334644" h="594995">
                  <a:moveTo>
                    <a:pt x="163182" y="36322"/>
                  </a:moveTo>
                  <a:lnTo>
                    <a:pt x="153162" y="36322"/>
                  </a:lnTo>
                  <a:lnTo>
                    <a:pt x="153162" y="54216"/>
                  </a:lnTo>
                  <a:lnTo>
                    <a:pt x="163182" y="54216"/>
                  </a:lnTo>
                  <a:lnTo>
                    <a:pt x="163182" y="36322"/>
                  </a:lnTo>
                  <a:close/>
                </a:path>
                <a:path w="334644" h="594995">
                  <a:moveTo>
                    <a:pt x="163182" y="4508"/>
                  </a:moveTo>
                  <a:lnTo>
                    <a:pt x="153162" y="4508"/>
                  </a:lnTo>
                  <a:lnTo>
                    <a:pt x="153162" y="22860"/>
                  </a:lnTo>
                  <a:lnTo>
                    <a:pt x="163182" y="22860"/>
                  </a:lnTo>
                  <a:lnTo>
                    <a:pt x="163182" y="4508"/>
                  </a:lnTo>
                  <a:close/>
                </a:path>
                <a:path w="334644" h="594995">
                  <a:moveTo>
                    <a:pt x="167614" y="411251"/>
                  </a:moveTo>
                  <a:lnTo>
                    <a:pt x="161188" y="405295"/>
                  </a:lnTo>
                  <a:lnTo>
                    <a:pt x="157670" y="405295"/>
                  </a:lnTo>
                  <a:lnTo>
                    <a:pt x="157670" y="416687"/>
                  </a:lnTo>
                  <a:lnTo>
                    <a:pt x="157670" y="421195"/>
                  </a:lnTo>
                  <a:lnTo>
                    <a:pt x="155689" y="423189"/>
                  </a:lnTo>
                  <a:lnTo>
                    <a:pt x="151180" y="423189"/>
                  </a:lnTo>
                  <a:lnTo>
                    <a:pt x="149186" y="421195"/>
                  </a:lnTo>
                  <a:lnTo>
                    <a:pt x="149186" y="416687"/>
                  </a:lnTo>
                  <a:lnTo>
                    <a:pt x="151180" y="414705"/>
                  </a:lnTo>
                  <a:lnTo>
                    <a:pt x="155689" y="414705"/>
                  </a:lnTo>
                  <a:lnTo>
                    <a:pt x="157670" y="416687"/>
                  </a:lnTo>
                  <a:lnTo>
                    <a:pt x="157670" y="405295"/>
                  </a:lnTo>
                  <a:lnTo>
                    <a:pt x="145732" y="405295"/>
                  </a:lnTo>
                  <a:lnTo>
                    <a:pt x="139776" y="411251"/>
                  </a:lnTo>
                  <a:lnTo>
                    <a:pt x="139776" y="426631"/>
                  </a:lnTo>
                  <a:lnTo>
                    <a:pt x="145732" y="432600"/>
                  </a:lnTo>
                  <a:lnTo>
                    <a:pt x="161188" y="432600"/>
                  </a:lnTo>
                  <a:lnTo>
                    <a:pt x="167614" y="426631"/>
                  </a:lnTo>
                  <a:lnTo>
                    <a:pt x="167614" y="423189"/>
                  </a:lnTo>
                  <a:lnTo>
                    <a:pt x="167614" y="414705"/>
                  </a:lnTo>
                  <a:lnTo>
                    <a:pt x="167614" y="411251"/>
                  </a:lnTo>
                  <a:close/>
                </a:path>
                <a:path w="334644" h="594995">
                  <a:moveTo>
                    <a:pt x="190030" y="72123"/>
                  </a:moveTo>
                  <a:lnTo>
                    <a:pt x="180086" y="72123"/>
                  </a:lnTo>
                  <a:lnTo>
                    <a:pt x="180086" y="90017"/>
                  </a:lnTo>
                  <a:lnTo>
                    <a:pt x="190030" y="90017"/>
                  </a:lnTo>
                  <a:lnTo>
                    <a:pt x="190030" y="72123"/>
                  </a:lnTo>
                  <a:close/>
                </a:path>
                <a:path w="334644" h="594995">
                  <a:moveTo>
                    <a:pt x="190030" y="36322"/>
                  </a:moveTo>
                  <a:lnTo>
                    <a:pt x="180086" y="36322"/>
                  </a:lnTo>
                  <a:lnTo>
                    <a:pt x="180086" y="54216"/>
                  </a:lnTo>
                  <a:lnTo>
                    <a:pt x="190030" y="54216"/>
                  </a:lnTo>
                  <a:lnTo>
                    <a:pt x="190030" y="36322"/>
                  </a:lnTo>
                  <a:close/>
                </a:path>
                <a:path w="334644" h="594995">
                  <a:moveTo>
                    <a:pt x="190030" y="0"/>
                  </a:moveTo>
                  <a:lnTo>
                    <a:pt x="180086" y="0"/>
                  </a:lnTo>
                  <a:lnTo>
                    <a:pt x="180086" y="18427"/>
                  </a:lnTo>
                  <a:lnTo>
                    <a:pt x="190030" y="18427"/>
                  </a:lnTo>
                  <a:lnTo>
                    <a:pt x="190030" y="0"/>
                  </a:lnTo>
                  <a:close/>
                </a:path>
                <a:path w="334644" h="594995">
                  <a:moveTo>
                    <a:pt x="203428" y="411251"/>
                  </a:moveTo>
                  <a:lnTo>
                    <a:pt x="197459" y="405295"/>
                  </a:lnTo>
                  <a:lnTo>
                    <a:pt x="193484" y="405295"/>
                  </a:lnTo>
                  <a:lnTo>
                    <a:pt x="193484" y="416687"/>
                  </a:lnTo>
                  <a:lnTo>
                    <a:pt x="193484" y="421195"/>
                  </a:lnTo>
                  <a:lnTo>
                    <a:pt x="192024" y="423189"/>
                  </a:lnTo>
                  <a:lnTo>
                    <a:pt x="187515" y="423189"/>
                  </a:lnTo>
                  <a:lnTo>
                    <a:pt x="185521" y="421195"/>
                  </a:lnTo>
                  <a:lnTo>
                    <a:pt x="185521" y="416687"/>
                  </a:lnTo>
                  <a:lnTo>
                    <a:pt x="187515" y="414705"/>
                  </a:lnTo>
                  <a:lnTo>
                    <a:pt x="192024" y="414705"/>
                  </a:lnTo>
                  <a:lnTo>
                    <a:pt x="193484" y="416687"/>
                  </a:lnTo>
                  <a:lnTo>
                    <a:pt x="193484" y="405295"/>
                  </a:lnTo>
                  <a:lnTo>
                    <a:pt x="182079" y="405295"/>
                  </a:lnTo>
                  <a:lnTo>
                    <a:pt x="175577" y="411251"/>
                  </a:lnTo>
                  <a:lnTo>
                    <a:pt x="175577" y="426631"/>
                  </a:lnTo>
                  <a:lnTo>
                    <a:pt x="182079" y="432600"/>
                  </a:lnTo>
                  <a:lnTo>
                    <a:pt x="197459" y="432600"/>
                  </a:lnTo>
                  <a:lnTo>
                    <a:pt x="203428" y="426631"/>
                  </a:lnTo>
                  <a:lnTo>
                    <a:pt x="203428" y="423189"/>
                  </a:lnTo>
                  <a:lnTo>
                    <a:pt x="203428" y="414705"/>
                  </a:lnTo>
                  <a:lnTo>
                    <a:pt x="203428" y="411251"/>
                  </a:lnTo>
                  <a:close/>
                </a:path>
                <a:path w="334644" h="594995">
                  <a:moveTo>
                    <a:pt x="203428" y="211328"/>
                  </a:moveTo>
                  <a:lnTo>
                    <a:pt x="193484" y="211328"/>
                  </a:lnTo>
                  <a:lnTo>
                    <a:pt x="193484" y="221272"/>
                  </a:lnTo>
                  <a:lnTo>
                    <a:pt x="193484" y="243141"/>
                  </a:lnTo>
                  <a:lnTo>
                    <a:pt x="193484" y="252628"/>
                  </a:lnTo>
                  <a:lnTo>
                    <a:pt x="193484" y="290410"/>
                  </a:lnTo>
                  <a:lnTo>
                    <a:pt x="176568" y="290410"/>
                  </a:lnTo>
                  <a:lnTo>
                    <a:pt x="176568" y="252628"/>
                  </a:lnTo>
                  <a:lnTo>
                    <a:pt x="193484" y="252628"/>
                  </a:lnTo>
                  <a:lnTo>
                    <a:pt x="193484" y="243141"/>
                  </a:lnTo>
                  <a:lnTo>
                    <a:pt x="176568" y="243141"/>
                  </a:lnTo>
                  <a:lnTo>
                    <a:pt x="176568" y="221272"/>
                  </a:lnTo>
                  <a:lnTo>
                    <a:pt x="193484" y="221272"/>
                  </a:lnTo>
                  <a:lnTo>
                    <a:pt x="193484" y="211328"/>
                  </a:lnTo>
                  <a:lnTo>
                    <a:pt x="166624" y="211328"/>
                  </a:lnTo>
                  <a:lnTo>
                    <a:pt x="166624" y="221272"/>
                  </a:lnTo>
                  <a:lnTo>
                    <a:pt x="166624" y="243141"/>
                  </a:lnTo>
                  <a:lnTo>
                    <a:pt x="166624" y="252628"/>
                  </a:lnTo>
                  <a:lnTo>
                    <a:pt x="166624" y="290410"/>
                  </a:lnTo>
                  <a:lnTo>
                    <a:pt x="149186" y="290410"/>
                  </a:lnTo>
                  <a:lnTo>
                    <a:pt x="149186" y="252628"/>
                  </a:lnTo>
                  <a:lnTo>
                    <a:pt x="166624" y="252628"/>
                  </a:lnTo>
                  <a:lnTo>
                    <a:pt x="166624" y="243141"/>
                  </a:lnTo>
                  <a:lnTo>
                    <a:pt x="149186" y="243141"/>
                  </a:lnTo>
                  <a:lnTo>
                    <a:pt x="149186" y="221272"/>
                  </a:lnTo>
                  <a:lnTo>
                    <a:pt x="166624" y="221272"/>
                  </a:lnTo>
                  <a:lnTo>
                    <a:pt x="166624" y="211328"/>
                  </a:lnTo>
                  <a:lnTo>
                    <a:pt x="139776" y="211328"/>
                  </a:lnTo>
                  <a:lnTo>
                    <a:pt x="139776" y="299821"/>
                  </a:lnTo>
                  <a:lnTo>
                    <a:pt x="203428" y="299821"/>
                  </a:lnTo>
                  <a:lnTo>
                    <a:pt x="203428" y="290410"/>
                  </a:lnTo>
                  <a:lnTo>
                    <a:pt x="203428" y="221272"/>
                  </a:lnTo>
                  <a:lnTo>
                    <a:pt x="203428" y="211328"/>
                  </a:lnTo>
                  <a:close/>
                </a:path>
                <a:path w="334644" h="594995">
                  <a:moveTo>
                    <a:pt x="207937" y="81064"/>
                  </a:moveTo>
                  <a:lnTo>
                    <a:pt x="197993" y="81064"/>
                  </a:lnTo>
                  <a:lnTo>
                    <a:pt x="197993" y="99428"/>
                  </a:lnTo>
                  <a:lnTo>
                    <a:pt x="207937" y="99428"/>
                  </a:lnTo>
                  <a:lnTo>
                    <a:pt x="207937" y="81064"/>
                  </a:lnTo>
                  <a:close/>
                </a:path>
                <a:path w="334644" h="594995">
                  <a:moveTo>
                    <a:pt x="207937" y="54216"/>
                  </a:moveTo>
                  <a:lnTo>
                    <a:pt x="197993" y="54216"/>
                  </a:lnTo>
                  <a:lnTo>
                    <a:pt x="197993" y="72123"/>
                  </a:lnTo>
                  <a:lnTo>
                    <a:pt x="207937" y="72123"/>
                  </a:lnTo>
                  <a:lnTo>
                    <a:pt x="207937" y="54216"/>
                  </a:lnTo>
                  <a:close/>
                </a:path>
                <a:path w="334644" h="594995">
                  <a:moveTo>
                    <a:pt x="207937" y="18427"/>
                  </a:moveTo>
                  <a:lnTo>
                    <a:pt x="197993" y="18427"/>
                  </a:lnTo>
                  <a:lnTo>
                    <a:pt x="197993" y="36322"/>
                  </a:lnTo>
                  <a:lnTo>
                    <a:pt x="207937" y="36322"/>
                  </a:lnTo>
                  <a:lnTo>
                    <a:pt x="207937" y="18427"/>
                  </a:lnTo>
                  <a:close/>
                </a:path>
                <a:path w="334644" h="594995">
                  <a:moveTo>
                    <a:pt x="219341" y="418223"/>
                  </a:moveTo>
                  <a:lnTo>
                    <a:pt x="217995" y="409448"/>
                  </a:lnTo>
                  <a:lnTo>
                    <a:pt x="214198" y="401421"/>
                  </a:lnTo>
                  <a:lnTo>
                    <a:pt x="210096" y="396811"/>
                  </a:lnTo>
                  <a:lnTo>
                    <a:pt x="209397" y="396024"/>
                  </a:lnTo>
                  <a:lnTo>
                    <a:pt x="209397" y="409727"/>
                  </a:lnTo>
                  <a:lnTo>
                    <a:pt x="209397" y="437108"/>
                  </a:lnTo>
                  <a:lnTo>
                    <a:pt x="205409" y="441083"/>
                  </a:lnTo>
                  <a:lnTo>
                    <a:pt x="137782" y="441083"/>
                  </a:lnTo>
                  <a:lnTo>
                    <a:pt x="133807" y="437108"/>
                  </a:lnTo>
                  <a:lnTo>
                    <a:pt x="133807" y="409727"/>
                  </a:lnTo>
                  <a:lnTo>
                    <a:pt x="138772" y="402310"/>
                  </a:lnTo>
                  <a:lnTo>
                    <a:pt x="146202" y="398792"/>
                  </a:lnTo>
                  <a:lnTo>
                    <a:pt x="149186" y="397332"/>
                  </a:lnTo>
                  <a:lnTo>
                    <a:pt x="152171" y="396811"/>
                  </a:lnTo>
                  <a:lnTo>
                    <a:pt x="191020" y="396811"/>
                  </a:lnTo>
                  <a:lnTo>
                    <a:pt x="194005" y="397332"/>
                  </a:lnTo>
                  <a:lnTo>
                    <a:pt x="196469" y="398792"/>
                  </a:lnTo>
                  <a:lnTo>
                    <a:pt x="204419" y="402310"/>
                  </a:lnTo>
                  <a:lnTo>
                    <a:pt x="209397" y="409727"/>
                  </a:lnTo>
                  <a:lnTo>
                    <a:pt x="209397" y="396024"/>
                  </a:lnTo>
                  <a:lnTo>
                    <a:pt x="208229" y="394703"/>
                  </a:lnTo>
                  <a:lnTo>
                    <a:pt x="203428" y="391706"/>
                  </a:lnTo>
                  <a:lnTo>
                    <a:pt x="203428" y="387388"/>
                  </a:lnTo>
                  <a:lnTo>
                    <a:pt x="203428" y="347091"/>
                  </a:lnTo>
                  <a:lnTo>
                    <a:pt x="203428" y="337604"/>
                  </a:lnTo>
                  <a:lnTo>
                    <a:pt x="193484" y="337604"/>
                  </a:lnTo>
                  <a:lnTo>
                    <a:pt x="193484" y="347091"/>
                  </a:lnTo>
                  <a:lnTo>
                    <a:pt x="193484" y="368960"/>
                  </a:lnTo>
                  <a:lnTo>
                    <a:pt x="193484" y="378904"/>
                  </a:lnTo>
                  <a:lnTo>
                    <a:pt x="193484" y="387197"/>
                  </a:lnTo>
                  <a:lnTo>
                    <a:pt x="192024" y="386867"/>
                  </a:lnTo>
                  <a:lnTo>
                    <a:pt x="190030" y="386867"/>
                  </a:lnTo>
                  <a:lnTo>
                    <a:pt x="176568" y="386867"/>
                  </a:lnTo>
                  <a:lnTo>
                    <a:pt x="176568" y="378904"/>
                  </a:lnTo>
                  <a:lnTo>
                    <a:pt x="193484" y="378904"/>
                  </a:lnTo>
                  <a:lnTo>
                    <a:pt x="193484" y="368960"/>
                  </a:lnTo>
                  <a:lnTo>
                    <a:pt x="176568" y="368960"/>
                  </a:lnTo>
                  <a:lnTo>
                    <a:pt x="176568" y="347091"/>
                  </a:lnTo>
                  <a:lnTo>
                    <a:pt x="193484" y="347091"/>
                  </a:lnTo>
                  <a:lnTo>
                    <a:pt x="193484" y="337604"/>
                  </a:lnTo>
                  <a:lnTo>
                    <a:pt x="176568" y="337604"/>
                  </a:lnTo>
                  <a:lnTo>
                    <a:pt x="166624" y="337604"/>
                  </a:lnTo>
                  <a:lnTo>
                    <a:pt x="166624" y="347091"/>
                  </a:lnTo>
                  <a:lnTo>
                    <a:pt x="166624" y="368960"/>
                  </a:lnTo>
                  <a:lnTo>
                    <a:pt x="166624" y="378904"/>
                  </a:lnTo>
                  <a:lnTo>
                    <a:pt x="166624" y="386867"/>
                  </a:lnTo>
                  <a:lnTo>
                    <a:pt x="153162" y="386867"/>
                  </a:lnTo>
                  <a:lnTo>
                    <a:pt x="150710" y="386867"/>
                  </a:lnTo>
                  <a:lnTo>
                    <a:pt x="149186" y="387248"/>
                  </a:lnTo>
                  <a:lnTo>
                    <a:pt x="149186" y="378904"/>
                  </a:lnTo>
                  <a:lnTo>
                    <a:pt x="166624" y="378904"/>
                  </a:lnTo>
                  <a:lnTo>
                    <a:pt x="166624" y="368960"/>
                  </a:lnTo>
                  <a:lnTo>
                    <a:pt x="149186" y="368960"/>
                  </a:lnTo>
                  <a:lnTo>
                    <a:pt x="149186" y="347091"/>
                  </a:lnTo>
                  <a:lnTo>
                    <a:pt x="166624" y="347091"/>
                  </a:lnTo>
                  <a:lnTo>
                    <a:pt x="166624" y="337604"/>
                  </a:lnTo>
                  <a:lnTo>
                    <a:pt x="139776" y="337604"/>
                  </a:lnTo>
                  <a:lnTo>
                    <a:pt x="139776" y="391706"/>
                  </a:lnTo>
                  <a:lnTo>
                    <a:pt x="134962" y="394703"/>
                  </a:lnTo>
                  <a:lnTo>
                    <a:pt x="129006" y="401421"/>
                  </a:lnTo>
                  <a:lnTo>
                    <a:pt x="125196" y="409448"/>
                  </a:lnTo>
                  <a:lnTo>
                    <a:pt x="123850" y="418223"/>
                  </a:lnTo>
                  <a:lnTo>
                    <a:pt x="123850" y="431609"/>
                  </a:lnTo>
                  <a:lnTo>
                    <a:pt x="125336" y="439064"/>
                  </a:lnTo>
                  <a:lnTo>
                    <a:pt x="129374" y="445249"/>
                  </a:lnTo>
                  <a:lnTo>
                    <a:pt x="135382" y="449465"/>
                  </a:lnTo>
                  <a:lnTo>
                    <a:pt x="142748" y="451027"/>
                  </a:lnTo>
                  <a:lnTo>
                    <a:pt x="200444" y="451027"/>
                  </a:lnTo>
                  <a:lnTo>
                    <a:pt x="207810" y="449465"/>
                  </a:lnTo>
                  <a:lnTo>
                    <a:pt x="213817" y="445249"/>
                  </a:lnTo>
                  <a:lnTo>
                    <a:pt x="216535" y="441083"/>
                  </a:lnTo>
                  <a:lnTo>
                    <a:pt x="217855" y="439064"/>
                  </a:lnTo>
                  <a:lnTo>
                    <a:pt x="219341" y="431609"/>
                  </a:lnTo>
                  <a:lnTo>
                    <a:pt x="219341" y="418223"/>
                  </a:lnTo>
                  <a:close/>
                </a:path>
                <a:path w="334644" h="594995">
                  <a:moveTo>
                    <a:pt x="225831" y="90017"/>
                  </a:moveTo>
                  <a:lnTo>
                    <a:pt x="216357" y="90017"/>
                  </a:lnTo>
                  <a:lnTo>
                    <a:pt x="216357" y="108381"/>
                  </a:lnTo>
                  <a:lnTo>
                    <a:pt x="225831" y="108381"/>
                  </a:lnTo>
                  <a:lnTo>
                    <a:pt x="225831" y="90017"/>
                  </a:lnTo>
                  <a:close/>
                </a:path>
                <a:path w="334644" h="594995">
                  <a:moveTo>
                    <a:pt x="244208" y="84518"/>
                  </a:moveTo>
                  <a:lnTo>
                    <a:pt x="234264" y="84518"/>
                  </a:lnTo>
                  <a:lnTo>
                    <a:pt x="234264" y="102412"/>
                  </a:lnTo>
                  <a:lnTo>
                    <a:pt x="244208" y="102412"/>
                  </a:lnTo>
                  <a:lnTo>
                    <a:pt x="244208" y="84518"/>
                  </a:lnTo>
                  <a:close/>
                </a:path>
                <a:path w="334644" h="594995">
                  <a:moveTo>
                    <a:pt x="262102" y="90017"/>
                  </a:moveTo>
                  <a:lnTo>
                    <a:pt x="252158" y="90017"/>
                  </a:lnTo>
                  <a:lnTo>
                    <a:pt x="252158" y="108381"/>
                  </a:lnTo>
                  <a:lnTo>
                    <a:pt x="262102" y="108381"/>
                  </a:lnTo>
                  <a:lnTo>
                    <a:pt x="262102" y="90017"/>
                  </a:lnTo>
                  <a:close/>
                </a:path>
                <a:path w="334644" h="594995">
                  <a:moveTo>
                    <a:pt x="266611" y="411251"/>
                  </a:moveTo>
                  <a:lnTo>
                    <a:pt x="260121" y="405295"/>
                  </a:lnTo>
                  <a:lnTo>
                    <a:pt x="256667" y="405295"/>
                  </a:lnTo>
                  <a:lnTo>
                    <a:pt x="256667" y="416687"/>
                  </a:lnTo>
                  <a:lnTo>
                    <a:pt x="256667" y="421195"/>
                  </a:lnTo>
                  <a:lnTo>
                    <a:pt x="254685" y="423189"/>
                  </a:lnTo>
                  <a:lnTo>
                    <a:pt x="250177" y="423189"/>
                  </a:lnTo>
                  <a:lnTo>
                    <a:pt x="248716" y="421195"/>
                  </a:lnTo>
                  <a:lnTo>
                    <a:pt x="248716" y="416687"/>
                  </a:lnTo>
                  <a:lnTo>
                    <a:pt x="250177" y="414705"/>
                  </a:lnTo>
                  <a:lnTo>
                    <a:pt x="254685" y="414705"/>
                  </a:lnTo>
                  <a:lnTo>
                    <a:pt x="256667" y="416687"/>
                  </a:lnTo>
                  <a:lnTo>
                    <a:pt x="256667" y="405295"/>
                  </a:lnTo>
                  <a:lnTo>
                    <a:pt x="245198" y="405295"/>
                  </a:lnTo>
                  <a:lnTo>
                    <a:pt x="238772" y="411251"/>
                  </a:lnTo>
                  <a:lnTo>
                    <a:pt x="238772" y="426631"/>
                  </a:lnTo>
                  <a:lnTo>
                    <a:pt x="245198" y="432600"/>
                  </a:lnTo>
                  <a:lnTo>
                    <a:pt x="260121" y="432600"/>
                  </a:lnTo>
                  <a:lnTo>
                    <a:pt x="266611" y="426631"/>
                  </a:lnTo>
                  <a:lnTo>
                    <a:pt x="266611" y="423189"/>
                  </a:lnTo>
                  <a:lnTo>
                    <a:pt x="266611" y="414705"/>
                  </a:lnTo>
                  <a:lnTo>
                    <a:pt x="266611" y="411251"/>
                  </a:lnTo>
                  <a:close/>
                </a:path>
                <a:path w="334644" h="594995">
                  <a:moveTo>
                    <a:pt x="266611" y="285445"/>
                  </a:moveTo>
                  <a:lnTo>
                    <a:pt x="260121" y="278942"/>
                  </a:lnTo>
                  <a:lnTo>
                    <a:pt x="256667" y="278942"/>
                  </a:lnTo>
                  <a:lnTo>
                    <a:pt x="256667" y="290410"/>
                  </a:lnTo>
                  <a:lnTo>
                    <a:pt x="256667" y="295376"/>
                  </a:lnTo>
                  <a:lnTo>
                    <a:pt x="254685" y="296837"/>
                  </a:lnTo>
                  <a:lnTo>
                    <a:pt x="250177" y="296837"/>
                  </a:lnTo>
                  <a:lnTo>
                    <a:pt x="248716" y="295376"/>
                  </a:lnTo>
                  <a:lnTo>
                    <a:pt x="248716" y="290410"/>
                  </a:lnTo>
                  <a:lnTo>
                    <a:pt x="250177" y="288886"/>
                  </a:lnTo>
                  <a:lnTo>
                    <a:pt x="254685" y="288886"/>
                  </a:lnTo>
                  <a:lnTo>
                    <a:pt x="256667" y="290410"/>
                  </a:lnTo>
                  <a:lnTo>
                    <a:pt x="256667" y="278942"/>
                  </a:lnTo>
                  <a:lnTo>
                    <a:pt x="245198" y="278942"/>
                  </a:lnTo>
                  <a:lnTo>
                    <a:pt x="238772" y="285445"/>
                  </a:lnTo>
                  <a:lnTo>
                    <a:pt x="238772" y="300355"/>
                  </a:lnTo>
                  <a:lnTo>
                    <a:pt x="245198" y="306781"/>
                  </a:lnTo>
                  <a:lnTo>
                    <a:pt x="260121" y="306781"/>
                  </a:lnTo>
                  <a:lnTo>
                    <a:pt x="266611" y="300355"/>
                  </a:lnTo>
                  <a:lnTo>
                    <a:pt x="266611" y="296837"/>
                  </a:lnTo>
                  <a:lnTo>
                    <a:pt x="266611" y="288886"/>
                  </a:lnTo>
                  <a:lnTo>
                    <a:pt x="266611" y="285445"/>
                  </a:lnTo>
                  <a:close/>
                </a:path>
                <a:path w="334644" h="594995">
                  <a:moveTo>
                    <a:pt x="280009" y="99428"/>
                  </a:moveTo>
                  <a:lnTo>
                    <a:pt x="270065" y="99428"/>
                  </a:lnTo>
                  <a:lnTo>
                    <a:pt x="270065" y="117322"/>
                  </a:lnTo>
                  <a:lnTo>
                    <a:pt x="280009" y="117322"/>
                  </a:lnTo>
                  <a:lnTo>
                    <a:pt x="280009" y="99428"/>
                  </a:lnTo>
                  <a:close/>
                </a:path>
                <a:path w="334644" h="594995">
                  <a:moveTo>
                    <a:pt x="289026" y="63169"/>
                  </a:moveTo>
                  <a:lnTo>
                    <a:pt x="287616" y="56095"/>
                  </a:lnTo>
                  <a:lnTo>
                    <a:pt x="286689" y="54686"/>
                  </a:lnTo>
                  <a:lnTo>
                    <a:pt x="283743" y="50228"/>
                  </a:lnTo>
                  <a:lnTo>
                    <a:pt x="279552" y="47358"/>
                  </a:lnTo>
                  <a:lnTo>
                    <a:pt x="279552" y="58661"/>
                  </a:lnTo>
                  <a:lnTo>
                    <a:pt x="279552" y="68135"/>
                  </a:lnTo>
                  <a:lnTo>
                    <a:pt x="275564" y="71589"/>
                  </a:lnTo>
                  <a:lnTo>
                    <a:pt x="266090" y="71589"/>
                  </a:lnTo>
                  <a:lnTo>
                    <a:pt x="262102" y="68135"/>
                  </a:lnTo>
                  <a:lnTo>
                    <a:pt x="262102" y="58661"/>
                  </a:lnTo>
                  <a:lnTo>
                    <a:pt x="266090" y="54686"/>
                  </a:lnTo>
                  <a:lnTo>
                    <a:pt x="275564" y="54686"/>
                  </a:lnTo>
                  <a:lnTo>
                    <a:pt x="279552" y="58661"/>
                  </a:lnTo>
                  <a:lnTo>
                    <a:pt x="279552" y="47358"/>
                  </a:lnTo>
                  <a:lnTo>
                    <a:pt x="277901" y="46215"/>
                  </a:lnTo>
                  <a:lnTo>
                    <a:pt x="270598" y="44742"/>
                  </a:lnTo>
                  <a:lnTo>
                    <a:pt x="263525" y="46215"/>
                  </a:lnTo>
                  <a:lnTo>
                    <a:pt x="257644" y="50228"/>
                  </a:lnTo>
                  <a:lnTo>
                    <a:pt x="253644" y="56095"/>
                  </a:lnTo>
                  <a:lnTo>
                    <a:pt x="252158" y="63169"/>
                  </a:lnTo>
                  <a:lnTo>
                    <a:pt x="253644" y="70231"/>
                  </a:lnTo>
                  <a:lnTo>
                    <a:pt x="257644" y="76073"/>
                  </a:lnTo>
                  <a:lnTo>
                    <a:pt x="263525" y="80060"/>
                  </a:lnTo>
                  <a:lnTo>
                    <a:pt x="270598" y="81534"/>
                  </a:lnTo>
                  <a:lnTo>
                    <a:pt x="277901" y="80060"/>
                  </a:lnTo>
                  <a:lnTo>
                    <a:pt x="283743" y="76073"/>
                  </a:lnTo>
                  <a:lnTo>
                    <a:pt x="286727" y="71589"/>
                  </a:lnTo>
                  <a:lnTo>
                    <a:pt x="287616" y="70231"/>
                  </a:lnTo>
                  <a:lnTo>
                    <a:pt x="289026" y="63169"/>
                  </a:lnTo>
                  <a:close/>
                </a:path>
                <a:path w="334644" h="594995">
                  <a:moveTo>
                    <a:pt x="297980" y="90017"/>
                  </a:moveTo>
                  <a:lnTo>
                    <a:pt x="288493" y="90017"/>
                  </a:lnTo>
                  <a:lnTo>
                    <a:pt x="288493" y="108381"/>
                  </a:lnTo>
                  <a:lnTo>
                    <a:pt x="297980" y="108381"/>
                  </a:lnTo>
                  <a:lnTo>
                    <a:pt x="297980" y="90017"/>
                  </a:lnTo>
                  <a:close/>
                </a:path>
                <a:path w="334644" h="594995">
                  <a:moveTo>
                    <a:pt x="302425" y="411251"/>
                  </a:moveTo>
                  <a:lnTo>
                    <a:pt x="296456" y="405295"/>
                  </a:lnTo>
                  <a:lnTo>
                    <a:pt x="293001" y="405295"/>
                  </a:lnTo>
                  <a:lnTo>
                    <a:pt x="293001" y="416687"/>
                  </a:lnTo>
                  <a:lnTo>
                    <a:pt x="293001" y="421195"/>
                  </a:lnTo>
                  <a:lnTo>
                    <a:pt x="291020" y="423189"/>
                  </a:lnTo>
                  <a:lnTo>
                    <a:pt x="286512" y="423189"/>
                  </a:lnTo>
                  <a:lnTo>
                    <a:pt x="284518" y="421195"/>
                  </a:lnTo>
                  <a:lnTo>
                    <a:pt x="284518" y="416687"/>
                  </a:lnTo>
                  <a:lnTo>
                    <a:pt x="286512" y="414705"/>
                  </a:lnTo>
                  <a:lnTo>
                    <a:pt x="291020" y="414705"/>
                  </a:lnTo>
                  <a:lnTo>
                    <a:pt x="293001" y="416687"/>
                  </a:lnTo>
                  <a:lnTo>
                    <a:pt x="293001" y="405295"/>
                  </a:lnTo>
                  <a:lnTo>
                    <a:pt x="281076" y="405295"/>
                  </a:lnTo>
                  <a:lnTo>
                    <a:pt x="274574" y="411251"/>
                  </a:lnTo>
                  <a:lnTo>
                    <a:pt x="274574" y="426631"/>
                  </a:lnTo>
                  <a:lnTo>
                    <a:pt x="281076" y="432600"/>
                  </a:lnTo>
                  <a:lnTo>
                    <a:pt x="296456" y="432600"/>
                  </a:lnTo>
                  <a:lnTo>
                    <a:pt x="302425" y="426631"/>
                  </a:lnTo>
                  <a:lnTo>
                    <a:pt x="302425" y="423189"/>
                  </a:lnTo>
                  <a:lnTo>
                    <a:pt x="302425" y="414705"/>
                  </a:lnTo>
                  <a:lnTo>
                    <a:pt x="302425" y="411251"/>
                  </a:lnTo>
                  <a:close/>
                </a:path>
                <a:path w="334644" h="594995">
                  <a:moveTo>
                    <a:pt x="302425" y="285445"/>
                  </a:moveTo>
                  <a:lnTo>
                    <a:pt x="296456" y="278942"/>
                  </a:lnTo>
                  <a:lnTo>
                    <a:pt x="293001" y="278942"/>
                  </a:lnTo>
                  <a:lnTo>
                    <a:pt x="293001" y="290410"/>
                  </a:lnTo>
                  <a:lnTo>
                    <a:pt x="293001" y="295376"/>
                  </a:lnTo>
                  <a:lnTo>
                    <a:pt x="291020" y="296837"/>
                  </a:lnTo>
                  <a:lnTo>
                    <a:pt x="286512" y="296837"/>
                  </a:lnTo>
                  <a:lnTo>
                    <a:pt x="284518" y="295376"/>
                  </a:lnTo>
                  <a:lnTo>
                    <a:pt x="284518" y="290410"/>
                  </a:lnTo>
                  <a:lnTo>
                    <a:pt x="286512" y="288886"/>
                  </a:lnTo>
                  <a:lnTo>
                    <a:pt x="291020" y="288886"/>
                  </a:lnTo>
                  <a:lnTo>
                    <a:pt x="293001" y="290410"/>
                  </a:lnTo>
                  <a:lnTo>
                    <a:pt x="293001" y="278942"/>
                  </a:lnTo>
                  <a:lnTo>
                    <a:pt x="281076" y="278942"/>
                  </a:lnTo>
                  <a:lnTo>
                    <a:pt x="274574" y="285445"/>
                  </a:lnTo>
                  <a:lnTo>
                    <a:pt x="274574" y="300355"/>
                  </a:lnTo>
                  <a:lnTo>
                    <a:pt x="281076" y="306781"/>
                  </a:lnTo>
                  <a:lnTo>
                    <a:pt x="296456" y="306781"/>
                  </a:lnTo>
                  <a:lnTo>
                    <a:pt x="302425" y="300355"/>
                  </a:lnTo>
                  <a:lnTo>
                    <a:pt x="302425" y="296837"/>
                  </a:lnTo>
                  <a:lnTo>
                    <a:pt x="302425" y="288886"/>
                  </a:lnTo>
                  <a:lnTo>
                    <a:pt x="302425" y="285445"/>
                  </a:lnTo>
                  <a:close/>
                </a:path>
                <a:path w="334644" h="594995">
                  <a:moveTo>
                    <a:pt x="306933" y="45275"/>
                  </a:moveTo>
                  <a:lnTo>
                    <a:pt x="297446" y="45275"/>
                  </a:lnTo>
                  <a:lnTo>
                    <a:pt x="297446" y="63169"/>
                  </a:lnTo>
                  <a:lnTo>
                    <a:pt x="306933" y="63169"/>
                  </a:lnTo>
                  <a:lnTo>
                    <a:pt x="306933" y="45275"/>
                  </a:lnTo>
                  <a:close/>
                </a:path>
                <a:path w="334644" h="594995">
                  <a:moveTo>
                    <a:pt x="315887" y="117322"/>
                  </a:moveTo>
                  <a:lnTo>
                    <a:pt x="306400" y="117322"/>
                  </a:lnTo>
                  <a:lnTo>
                    <a:pt x="306400" y="135293"/>
                  </a:lnTo>
                  <a:lnTo>
                    <a:pt x="315887" y="135293"/>
                  </a:lnTo>
                  <a:lnTo>
                    <a:pt x="315887" y="117322"/>
                  </a:lnTo>
                  <a:close/>
                </a:path>
                <a:path w="334644" h="594995">
                  <a:moveTo>
                    <a:pt x="315887" y="81064"/>
                  </a:moveTo>
                  <a:lnTo>
                    <a:pt x="306400" y="81064"/>
                  </a:lnTo>
                  <a:lnTo>
                    <a:pt x="306400" y="99428"/>
                  </a:lnTo>
                  <a:lnTo>
                    <a:pt x="315887" y="99428"/>
                  </a:lnTo>
                  <a:lnTo>
                    <a:pt x="315887" y="81064"/>
                  </a:lnTo>
                  <a:close/>
                </a:path>
                <a:path w="334644" h="594995">
                  <a:moveTo>
                    <a:pt x="318338" y="418223"/>
                  </a:moveTo>
                  <a:lnTo>
                    <a:pt x="316992" y="409448"/>
                  </a:lnTo>
                  <a:lnTo>
                    <a:pt x="313194" y="401421"/>
                  </a:lnTo>
                  <a:lnTo>
                    <a:pt x="309105" y="396811"/>
                  </a:lnTo>
                  <a:lnTo>
                    <a:pt x="308394" y="396024"/>
                  </a:lnTo>
                  <a:lnTo>
                    <a:pt x="308394" y="409727"/>
                  </a:lnTo>
                  <a:lnTo>
                    <a:pt x="308394" y="437108"/>
                  </a:lnTo>
                  <a:lnTo>
                    <a:pt x="304406" y="441083"/>
                  </a:lnTo>
                  <a:lnTo>
                    <a:pt x="236778" y="441083"/>
                  </a:lnTo>
                  <a:lnTo>
                    <a:pt x="232803" y="437108"/>
                  </a:lnTo>
                  <a:lnTo>
                    <a:pt x="232803" y="409727"/>
                  </a:lnTo>
                  <a:lnTo>
                    <a:pt x="237769" y="402310"/>
                  </a:lnTo>
                  <a:lnTo>
                    <a:pt x="245732" y="398792"/>
                  </a:lnTo>
                  <a:lnTo>
                    <a:pt x="248183" y="397332"/>
                  </a:lnTo>
                  <a:lnTo>
                    <a:pt x="251167" y="396811"/>
                  </a:lnTo>
                  <a:lnTo>
                    <a:pt x="290017" y="396811"/>
                  </a:lnTo>
                  <a:lnTo>
                    <a:pt x="293001" y="397332"/>
                  </a:lnTo>
                  <a:lnTo>
                    <a:pt x="295986" y="398792"/>
                  </a:lnTo>
                  <a:lnTo>
                    <a:pt x="303415" y="402310"/>
                  </a:lnTo>
                  <a:lnTo>
                    <a:pt x="308394" y="409727"/>
                  </a:lnTo>
                  <a:lnTo>
                    <a:pt x="308394" y="396024"/>
                  </a:lnTo>
                  <a:lnTo>
                    <a:pt x="307225" y="394703"/>
                  </a:lnTo>
                  <a:lnTo>
                    <a:pt x="302425" y="391718"/>
                  </a:lnTo>
                  <a:lnTo>
                    <a:pt x="302425" y="387388"/>
                  </a:lnTo>
                  <a:lnTo>
                    <a:pt x="302425" y="347091"/>
                  </a:lnTo>
                  <a:lnTo>
                    <a:pt x="302425" y="337604"/>
                  </a:lnTo>
                  <a:lnTo>
                    <a:pt x="293001" y="337604"/>
                  </a:lnTo>
                  <a:lnTo>
                    <a:pt x="293001" y="347091"/>
                  </a:lnTo>
                  <a:lnTo>
                    <a:pt x="293001" y="368960"/>
                  </a:lnTo>
                  <a:lnTo>
                    <a:pt x="293001" y="378904"/>
                  </a:lnTo>
                  <a:lnTo>
                    <a:pt x="293001" y="387248"/>
                  </a:lnTo>
                  <a:lnTo>
                    <a:pt x="291477" y="386867"/>
                  </a:lnTo>
                  <a:lnTo>
                    <a:pt x="289026" y="386867"/>
                  </a:lnTo>
                  <a:lnTo>
                    <a:pt x="275564" y="386867"/>
                  </a:lnTo>
                  <a:lnTo>
                    <a:pt x="275564" y="378904"/>
                  </a:lnTo>
                  <a:lnTo>
                    <a:pt x="293001" y="378904"/>
                  </a:lnTo>
                  <a:lnTo>
                    <a:pt x="293001" y="368960"/>
                  </a:lnTo>
                  <a:lnTo>
                    <a:pt x="275564" y="368960"/>
                  </a:lnTo>
                  <a:lnTo>
                    <a:pt x="275564" y="347091"/>
                  </a:lnTo>
                  <a:lnTo>
                    <a:pt x="293001" y="347091"/>
                  </a:lnTo>
                  <a:lnTo>
                    <a:pt x="293001" y="337604"/>
                  </a:lnTo>
                  <a:lnTo>
                    <a:pt x="275564" y="337604"/>
                  </a:lnTo>
                  <a:lnTo>
                    <a:pt x="265620" y="337604"/>
                  </a:lnTo>
                  <a:lnTo>
                    <a:pt x="265620" y="347091"/>
                  </a:lnTo>
                  <a:lnTo>
                    <a:pt x="265620" y="368960"/>
                  </a:lnTo>
                  <a:lnTo>
                    <a:pt x="265620" y="378904"/>
                  </a:lnTo>
                  <a:lnTo>
                    <a:pt x="265620" y="386867"/>
                  </a:lnTo>
                  <a:lnTo>
                    <a:pt x="252158" y="386867"/>
                  </a:lnTo>
                  <a:lnTo>
                    <a:pt x="250177" y="386867"/>
                  </a:lnTo>
                  <a:lnTo>
                    <a:pt x="248716" y="387197"/>
                  </a:lnTo>
                  <a:lnTo>
                    <a:pt x="248716" y="378904"/>
                  </a:lnTo>
                  <a:lnTo>
                    <a:pt x="265620" y="378904"/>
                  </a:lnTo>
                  <a:lnTo>
                    <a:pt x="265620" y="368960"/>
                  </a:lnTo>
                  <a:lnTo>
                    <a:pt x="248716" y="368960"/>
                  </a:lnTo>
                  <a:lnTo>
                    <a:pt x="248716" y="347091"/>
                  </a:lnTo>
                  <a:lnTo>
                    <a:pt x="265620" y="347091"/>
                  </a:lnTo>
                  <a:lnTo>
                    <a:pt x="265620" y="337604"/>
                  </a:lnTo>
                  <a:lnTo>
                    <a:pt x="238772" y="337604"/>
                  </a:lnTo>
                  <a:lnTo>
                    <a:pt x="238772" y="391706"/>
                  </a:lnTo>
                  <a:lnTo>
                    <a:pt x="233959" y="394703"/>
                  </a:lnTo>
                  <a:lnTo>
                    <a:pt x="228003" y="401421"/>
                  </a:lnTo>
                  <a:lnTo>
                    <a:pt x="224193" y="409448"/>
                  </a:lnTo>
                  <a:lnTo>
                    <a:pt x="222859" y="418223"/>
                  </a:lnTo>
                  <a:lnTo>
                    <a:pt x="222859" y="431609"/>
                  </a:lnTo>
                  <a:lnTo>
                    <a:pt x="224345" y="439064"/>
                  </a:lnTo>
                  <a:lnTo>
                    <a:pt x="228434" y="445249"/>
                  </a:lnTo>
                  <a:lnTo>
                    <a:pt x="234569" y="449465"/>
                  </a:lnTo>
                  <a:lnTo>
                    <a:pt x="242214" y="451027"/>
                  </a:lnTo>
                  <a:lnTo>
                    <a:pt x="299440" y="451027"/>
                  </a:lnTo>
                  <a:lnTo>
                    <a:pt x="306806" y="449465"/>
                  </a:lnTo>
                  <a:lnTo>
                    <a:pt x="312813" y="445249"/>
                  </a:lnTo>
                  <a:lnTo>
                    <a:pt x="315531" y="441083"/>
                  </a:lnTo>
                  <a:lnTo>
                    <a:pt x="316852" y="439064"/>
                  </a:lnTo>
                  <a:lnTo>
                    <a:pt x="318338" y="431609"/>
                  </a:lnTo>
                  <a:lnTo>
                    <a:pt x="318338" y="418223"/>
                  </a:lnTo>
                  <a:close/>
                </a:path>
                <a:path w="334644" h="594995">
                  <a:moveTo>
                    <a:pt x="318338" y="292404"/>
                  </a:moveTo>
                  <a:lnTo>
                    <a:pt x="316992" y="283337"/>
                  </a:lnTo>
                  <a:lnTo>
                    <a:pt x="313194" y="275170"/>
                  </a:lnTo>
                  <a:lnTo>
                    <a:pt x="309092" y="270522"/>
                  </a:lnTo>
                  <a:lnTo>
                    <a:pt x="308394" y="269735"/>
                  </a:lnTo>
                  <a:lnTo>
                    <a:pt x="308394" y="283908"/>
                  </a:lnTo>
                  <a:lnTo>
                    <a:pt x="308394" y="310756"/>
                  </a:lnTo>
                  <a:lnTo>
                    <a:pt x="304406" y="314744"/>
                  </a:lnTo>
                  <a:lnTo>
                    <a:pt x="236778" y="314744"/>
                  </a:lnTo>
                  <a:lnTo>
                    <a:pt x="232803" y="310756"/>
                  </a:lnTo>
                  <a:lnTo>
                    <a:pt x="232803" y="283908"/>
                  </a:lnTo>
                  <a:lnTo>
                    <a:pt x="237769" y="275958"/>
                  </a:lnTo>
                  <a:lnTo>
                    <a:pt x="245732" y="272516"/>
                  </a:lnTo>
                  <a:lnTo>
                    <a:pt x="248183" y="271513"/>
                  </a:lnTo>
                  <a:lnTo>
                    <a:pt x="251167" y="270522"/>
                  </a:lnTo>
                  <a:lnTo>
                    <a:pt x="290017" y="270522"/>
                  </a:lnTo>
                  <a:lnTo>
                    <a:pt x="295986" y="272516"/>
                  </a:lnTo>
                  <a:lnTo>
                    <a:pt x="302425" y="275501"/>
                  </a:lnTo>
                  <a:lnTo>
                    <a:pt x="303415" y="275958"/>
                  </a:lnTo>
                  <a:lnTo>
                    <a:pt x="308394" y="283908"/>
                  </a:lnTo>
                  <a:lnTo>
                    <a:pt x="308394" y="269735"/>
                  </a:lnTo>
                  <a:lnTo>
                    <a:pt x="307225" y="268414"/>
                  </a:lnTo>
                  <a:lnTo>
                    <a:pt x="302425" y="265430"/>
                  </a:lnTo>
                  <a:lnTo>
                    <a:pt x="302425" y="261569"/>
                  </a:lnTo>
                  <a:lnTo>
                    <a:pt x="302425" y="221272"/>
                  </a:lnTo>
                  <a:lnTo>
                    <a:pt x="302425" y="211328"/>
                  </a:lnTo>
                  <a:lnTo>
                    <a:pt x="293001" y="211328"/>
                  </a:lnTo>
                  <a:lnTo>
                    <a:pt x="293001" y="221272"/>
                  </a:lnTo>
                  <a:lnTo>
                    <a:pt x="293001" y="243141"/>
                  </a:lnTo>
                  <a:lnTo>
                    <a:pt x="293001" y="252628"/>
                  </a:lnTo>
                  <a:lnTo>
                    <a:pt x="293001" y="261429"/>
                  </a:lnTo>
                  <a:lnTo>
                    <a:pt x="291477" y="261048"/>
                  </a:lnTo>
                  <a:lnTo>
                    <a:pt x="291020" y="261048"/>
                  </a:lnTo>
                  <a:lnTo>
                    <a:pt x="275564" y="261048"/>
                  </a:lnTo>
                  <a:lnTo>
                    <a:pt x="275564" y="252628"/>
                  </a:lnTo>
                  <a:lnTo>
                    <a:pt x="293001" y="252628"/>
                  </a:lnTo>
                  <a:lnTo>
                    <a:pt x="293001" y="243141"/>
                  </a:lnTo>
                  <a:lnTo>
                    <a:pt x="275564" y="243141"/>
                  </a:lnTo>
                  <a:lnTo>
                    <a:pt x="275564" y="221272"/>
                  </a:lnTo>
                  <a:lnTo>
                    <a:pt x="293001" y="221272"/>
                  </a:lnTo>
                  <a:lnTo>
                    <a:pt x="293001" y="211328"/>
                  </a:lnTo>
                  <a:lnTo>
                    <a:pt x="265620" y="211328"/>
                  </a:lnTo>
                  <a:lnTo>
                    <a:pt x="265620" y="221272"/>
                  </a:lnTo>
                  <a:lnTo>
                    <a:pt x="265620" y="243141"/>
                  </a:lnTo>
                  <a:lnTo>
                    <a:pt x="265620" y="252628"/>
                  </a:lnTo>
                  <a:lnTo>
                    <a:pt x="265620" y="261048"/>
                  </a:lnTo>
                  <a:lnTo>
                    <a:pt x="250177" y="261048"/>
                  </a:lnTo>
                  <a:lnTo>
                    <a:pt x="248716" y="261378"/>
                  </a:lnTo>
                  <a:lnTo>
                    <a:pt x="248716" y="252628"/>
                  </a:lnTo>
                  <a:lnTo>
                    <a:pt x="265620" y="252628"/>
                  </a:lnTo>
                  <a:lnTo>
                    <a:pt x="265620" y="243141"/>
                  </a:lnTo>
                  <a:lnTo>
                    <a:pt x="248716" y="243141"/>
                  </a:lnTo>
                  <a:lnTo>
                    <a:pt x="248716" y="221272"/>
                  </a:lnTo>
                  <a:lnTo>
                    <a:pt x="265620" y="221272"/>
                  </a:lnTo>
                  <a:lnTo>
                    <a:pt x="265620" y="211328"/>
                  </a:lnTo>
                  <a:lnTo>
                    <a:pt x="238772" y="211328"/>
                  </a:lnTo>
                  <a:lnTo>
                    <a:pt x="238772" y="265430"/>
                  </a:lnTo>
                  <a:lnTo>
                    <a:pt x="233959" y="268414"/>
                  </a:lnTo>
                  <a:lnTo>
                    <a:pt x="228003" y="275170"/>
                  </a:lnTo>
                  <a:lnTo>
                    <a:pt x="224193" y="283337"/>
                  </a:lnTo>
                  <a:lnTo>
                    <a:pt x="222859" y="292404"/>
                  </a:lnTo>
                  <a:lnTo>
                    <a:pt x="222859" y="305790"/>
                  </a:lnTo>
                  <a:lnTo>
                    <a:pt x="224345" y="313156"/>
                  </a:lnTo>
                  <a:lnTo>
                    <a:pt x="228434" y="319163"/>
                  </a:lnTo>
                  <a:lnTo>
                    <a:pt x="234569" y="323202"/>
                  </a:lnTo>
                  <a:lnTo>
                    <a:pt x="242214" y="324688"/>
                  </a:lnTo>
                  <a:lnTo>
                    <a:pt x="299440" y="324688"/>
                  </a:lnTo>
                  <a:lnTo>
                    <a:pt x="318338" y="305790"/>
                  </a:lnTo>
                  <a:lnTo>
                    <a:pt x="318338" y="292404"/>
                  </a:lnTo>
                  <a:close/>
                </a:path>
                <a:path w="334644" h="594995">
                  <a:moveTo>
                    <a:pt x="334251" y="165125"/>
                  </a:moveTo>
                  <a:lnTo>
                    <a:pt x="333260" y="164134"/>
                  </a:lnTo>
                  <a:lnTo>
                    <a:pt x="327190" y="157302"/>
                  </a:lnTo>
                  <a:lnTo>
                    <a:pt x="311086" y="144221"/>
                  </a:lnTo>
                  <a:lnTo>
                    <a:pt x="284797" y="131521"/>
                  </a:lnTo>
                  <a:lnTo>
                    <a:pt x="248183" y="125818"/>
                  </a:lnTo>
                  <a:lnTo>
                    <a:pt x="230187" y="124536"/>
                  </a:lnTo>
                  <a:lnTo>
                    <a:pt x="217487" y="121196"/>
                  </a:lnTo>
                  <a:lnTo>
                    <a:pt x="208343" y="116560"/>
                  </a:lnTo>
                  <a:lnTo>
                    <a:pt x="194843" y="106908"/>
                  </a:lnTo>
                  <a:lnTo>
                    <a:pt x="187794" y="102920"/>
                  </a:lnTo>
                  <a:lnTo>
                    <a:pt x="178879" y="100063"/>
                  </a:lnTo>
                  <a:lnTo>
                    <a:pt x="167157" y="98971"/>
                  </a:lnTo>
                  <a:lnTo>
                    <a:pt x="154266" y="100317"/>
                  </a:lnTo>
                  <a:lnTo>
                    <a:pt x="144843" y="103809"/>
                  </a:lnTo>
                  <a:lnTo>
                    <a:pt x="137858" y="108610"/>
                  </a:lnTo>
                  <a:lnTo>
                    <a:pt x="127381" y="118452"/>
                  </a:lnTo>
                  <a:lnTo>
                    <a:pt x="126834" y="118821"/>
                  </a:lnTo>
                  <a:lnTo>
                    <a:pt x="126834" y="76098"/>
                  </a:lnTo>
                  <a:lnTo>
                    <a:pt x="116890" y="76098"/>
                  </a:lnTo>
                  <a:lnTo>
                    <a:pt x="116890" y="123926"/>
                  </a:lnTo>
                  <a:lnTo>
                    <a:pt x="114198" y="124853"/>
                  </a:lnTo>
                  <a:lnTo>
                    <a:pt x="103962" y="125818"/>
                  </a:lnTo>
                  <a:lnTo>
                    <a:pt x="103962" y="135750"/>
                  </a:lnTo>
                  <a:lnTo>
                    <a:pt x="116814" y="134404"/>
                  </a:lnTo>
                  <a:lnTo>
                    <a:pt x="126212" y="130911"/>
                  </a:lnTo>
                  <a:lnTo>
                    <a:pt x="126390" y="130784"/>
                  </a:lnTo>
                  <a:lnTo>
                    <a:pt x="126834" y="130784"/>
                  </a:lnTo>
                  <a:lnTo>
                    <a:pt x="126834" y="130492"/>
                  </a:lnTo>
                  <a:lnTo>
                    <a:pt x="133197" y="126111"/>
                  </a:lnTo>
                  <a:lnTo>
                    <a:pt x="143675" y="116154"/>
                  </a:lnTo>
                  <a:lnTo>
                    <a:pt x="149390" y="112179"/>
                  </a:lnTo>
                  <a:lnTo>
                    <a:pt x="156883" y="109410"/>
                  </a:lnTo>
                  <a:lnTo>
                    <a:pt x="167157" y="108381"/>
                  </a:lnTo>
                  <a:lnTo>
                    <a:pt x="176517" y="109245"/>
                  </a:lnTo>
                  <a:lnTo>
                    <a:pt x="183667" y="111556"/>
                  </a:lnTo>
                  <a:lnTo>
                    <a:pt x="189509" y="114896"/>
                  </a:lnTo>
                  <a:lnTo>
                    <a:pt x="203301" y="124853"/>
                  </a:lnTo>
                  <a:lnTo>
                    <a:pt x="213766" y="130289"/>
                  </a:lnTo>
                  <a:lnTo>
                    <a:pt x="228130" y="134239"/>
                  </a:lnTo>
                  <a:lnTo>
                    <a:pt x="248183" y="135750"/>
                  </a:lnTo>
                  <a:lnTo>
                    <a:pt x="278485" y="140042"/>
                  </a:lnTo>
                  <a:lnTo>
                    <a:pt x="301358" y="149923"/>
                  </a:lnTo>
                  <a:lnTo>
                    <a:pt x="316687" y="160921"/>
                  </a:lnTo>
                  <a:lnTo>
                    <a:pt x="324307" y="168567"/>
                  </a:lnTo>
                  <a:lnTo>
                    <a:pt x="324307" y="585266"/>
                  </a:lnTo>
                  <a:lnTo>
                    <a:pt x="9944" y="585266"/>
                  </a:lnTo>
                  <a:lnTo>
                    <a:pt x="9944" y="171551"/>
                  </a:lnTo>
                  <a:lnTo>
                    <a:pt x="16764" y="169748"/>
                  </a:lnTo>
                  <a:lnTo>
                    <a:pt x="23215" y="166725"/>
                  </a:lnTo>
                  <a:lnTo>
                    <a:pt x="29502" y="162763"/>
                  </a:lnTo>
                  <a:lnTo>
                    <a:pt x="35801" y="158165"/>
                  </a:lnTo>
                  <a:lnTo>
                    <a:pt x="43637" y="152755"/>
                  </a:lnTo>
                  <a:lnTo>
                    <a:pt x="52603" y="147332"/>
                  </a:lnTo>
                  <a:lnTo>
                    <a:pt x="63246" y="142468"/>
                  </a:lnTo>
                  <a:lnTo>
                    <a:pt x="72136" y="139890"/>
                  </a:lnTo>
                  <a:lnTo>
                    <a:pt x="72136" y="193954"/>
                  </a:lnTo>
                  <a:lnTo>
                    <a:pt x="82080" y="193954"/>
                  </a:lnTo>
                  <a:lnTo>
                    <a:pt x="82080" y="76098"/>
                  </a:lnTo>
                  <a:lnTo>
                    <a:pt x="74333" y="76098"/>
                  </a:lnTo>
                  <a:lnTo>
                    <a:pt x="74129" y="75095"/>
                  </a:lnTo>
                  <a:lnTo>
                    <a:pt x="72136" y="75679"/>
                  </a:lnTo>
                  <a:lnTo>
                    <a:pt x="72136" y="85750"/>
                  </a:lnTo>
                  <a:lnTo>
                    <a:pt x="72136" y="129413"/>
                  </a:lnTo>
                  <a:lnTo>
                    <a:pt x="59867" y="133184"/>
                  </a:lnTo>
                  <a:lnTo>
                    <a:pt x="48133" y="138557"/>
                  </a:lnTo>
                  <a:lnTo>
                    <a:pt x="38430" y="144399"/>
                  </a:lnTo>
                  <a:lnTo>
                    <a:pt x="23825" y="154787"/>
                  </a:lnTo>
                  <a:lnTo>
                    <a:pt x="17627" y="158584"/>
                  </a:lnTo>
                  <a:lnTo>
                    <a:pt x="11442" y="161175"/>
                  </a:lnTo>
                  <a:lnTo>
                    <a:pt x="9944" y="161404"/>
                  </a:lnTo>
                  <a:lnTo>
                    <a:pt x="9944" y="117221"/>
                  </a:lnTo>
                  <a:lnTo>
                    <a:pt x="13614" y="116738"/>
                  </a:lnTo>
                  <a:lnTo>
                    <a:pt x="21297" y="113741"/>
                  </a:lnTo>
                  <a:lnTo>
                    <a:pt x="28524" y="109435"/>
                  </a:lnTo>
                  <a:lnTo>
                    <a:pt x="35801" y="104406"/>
                  </a:lnTo>
                  <a:lnTo>
                    <a:pt x="43637" y="98793"/>
                  </a:lnTo>
                  <a:lnTo>
                    <a:pt x="52603" y="93357"/>
                  </a:lnTo>
                  <a:lnTo>
                    <a:pt x="63246" y="88480"/>
                  </a:lnTo>
                  <a:lnTo>
                    <a:pt x="72136" y="85750"/>
                  </a:lnTo>
                  <a:lnTo>
                    <a:pt x="72136" y="75679"/>
                  </a:lnTo>
                  <a:lnTo>
                    <a:pt x="59867" y="79260"/>
                  </a:lnTo>
                  <a:lnTo>
                    <a:pt x="48133" y="84658"/>
                  </a:lnTo>
                  <a:lnTo>
                    <a:pt x="38430" y="90601"/>
                  </a:lnTo>
                  <a:lnTo>
                    <a:pt x="23825" y="100977"/>
                  </a:lnTo>
                  <a:lnTo>
                    <a:pt x="17627" y="104622"/>
                  </a:lnTo>
                  <a:lnTo>
                    <a:pt x="11442" y="107035"/>
                  </a:lnTo>
                  <a:lnTo>
                    <a:pt x="9944" y="107238"/>
                  </a:lnTo>
                  <a:lnTo>
                    <a:pt x="9944" y="103936"/>
                  </a:lnTo>
                  <a:lnTo>
                    <a:pt x="0" y="103936"/>
                  </a:lnTo>
                  <a:lnTo>
                    <a:pt x="0" y="162140"/>
                  </a:lnTo>
                  <a:lnTo>
                    <a:pt x="0" y="166585"/>
                  </a:lnTo>
                  <a:lnTo>
                    <a:pt x="0" y="594677"/>
                  </a:lnTo>
                  <a:lnTo>
                    <a:pt x="334251" y="594677"/>
                  </a:lnTo>
                  <a:lnTo>
                    <a:pt x="334251" y="165125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67548" y="2839491"/>
              <a:ext cx="423545" cy="685165"/>
            </a:xfrm>
            <a:custGeom>
              <a:avLst/>
              <a:gdLst/>
              <a:ahLst/>
              <a:cxnLst/>
              <a:rect l="l" t="t" r="r" b="b"/>
              <a:pathLst>
                <a:path w="423544" h="685164">
                  <a:moveTo>
                    <a:pt x="35801" y="657326"/>
                  </a:moveTo>
                  <a:lnTo>
                    <a:pt x="0" y="657326"/>
                  </a:lnTo>
                  <a:lnTo>
                    <a:pt x="0" y="666737"/>
                  </a:lnTo>
                  <a:lnTo>
                    <a:pt x="35801" y="666737"/>
                  </a:lnTo>
                  <a:lnTo>
                    <a:pt x="35801" y="657326"/>
                  </a:lnTo>
                  <a:close/>
                </a:path>
                <a:path w="423544" h="685164">
                  <a:moveTo>
                    <a:pt x="270598" y="247586"/>
                  </a:moveTo>
                  <a:lnTo>
                    <a:pt x="260654" y="247586"/>
                  </a:lnTo>
                  <a:lnTo>
                    <a:pt x="260654" y="257073"/>
                  </a:lnTo>
                  <a:lnTo>
                    <a:pt x="260654" y="265493"/>
                  </a:lnTo>
                  <a:lnTo>
                    <a:pt x="216357" y="265493"/>
                  </a:lnTo>
                  <a:lnTo>
                    <a:pt x="216357" y="257073"/>
                  </a:lnTo>
                  <a:lnTo>
                    <a:pt x="220332" y="257073"/>
                  </a:lnTo>
                  <a:lnTo>
                    <a:pt x="257200" y="257073"/>
                  </a:lnTo>
                  <a:lnTo>
                    <a:pt x="260654" y="257073"/>
                  </a:lnTo>
                  <a:lnTo>
                    <a:pt x="260654" y="247586"/>
                  </a:lnTo>
                  <a:lnTo>
                    <a:pt x="257200" y="247586"/>
                  </a:lnTo>
                  <a:lnTo>
                    <a:pt x="257200" y="233667"/>
                  </a:lnTo>
                  <a:lnTo>
                    <a:pt x="255714" y="226415"/>
                  </a:lnTo>
                  <a:lnTo>
                    <a:pt x="254558" y="224713"/>
                  </a:lnTo>
                  <a:lnTo>
                    <a:pt x="251714" y="220586"/>
                  </a:lnTo>
                  <a:lnTo>
                    <a:pt x="247256" y="217652"/>
                  </a:lnTo>
                  <a:lnTo>
                    <a:pt x="247256" y="228701"/>
                  </a:lnTo>
                  <a:lnTo>
                    <a:pt x="247256" y="247586"/>
                  </a:lnTo>
                  <a:lnTo>
                    <a:pt x="229819" y="247586"/>
                  </a:lnTo>
                  <a:lnTo>
                    <a:pt x="230352" y="233667"/>
                  </a:lnTo>
                  <a:lnTo>
                    <a:pt x="230352" y="228701"/>
                  </a:lnTo>
                  <a:lnTo>
                    <a:pt x="233794" y="224713"/>
                  </a:lnTo>
                  <a:lnTo>
                    <a:pt x="243281" y="224713"/>
                  </a:lnTo>
                  <a:lnTo>
                    <a:pt x="247256" y="228701"/>
                  </a:lnTo>
                  <a:lnTo>
                    <a:pt x="247256" y="217652"/>
                  </a:lnTo>
                  <a:lnTo>
                    <a:pt x="245846" y="216712"/>
                  </a:lnTo>
                  <a:lnTo>
                    <a:pt x="238772" y="215303"/>
                  </a:lnTo>
                  <a:lnTo>
                    <a:pt x="231686" y="216712"/>
                  </a:lnTo>
                  <a:lnTo>
                    <a:pt x="225818" y="220586"/>
                  </a:lnTo>
                  <a:lnTo>
                    <a:pt x="221818" y="226415"/>
                  </a:lnTo>
                  <a:lnTo>
                    <a:pt x="220332" y="233667"/>
                  </a:lnTo>
                  <a:lnTo>
                    <a:pt x="220332" y="247586"/>
                  </a:lnTo>
                  <a:lnTo>
                    <a:pt x="206946" y="247586"/>
                  </a:lnTo>
                  <a:lnTo>
                    <a:pt x="206946" y="275437"/>
                  </a:lnTo>
                  <a:lnTo>
                    <a:pt x="270598" y="275437"/>
                  </a:lnTo>
                  <a:lnTo>
                    <a:pt x="270598" y="265493"/>
                  </a:lnTo>
                  <a:lnTo>
                    <a:pt x="270598" y="257073"/>
                  </a:lnTo>
                  <a:lnTo>
                    <a:pt x="270598" y="247586"/>
                  </a:lnTo>
                  <a:close/>
                </a:path>
                <a:path w="423544" h="685164">
                  <a:moveTo>
                    <a:pt x="356196" y="135229"/>
                  </a:moveTo>
                  <a:lnTo>
                    <a:pt x="354787" y="128155"/>
                  </a:lnTo>
                  <a:lnTo>
                    <a:pt x="353860" y="126746"/>
                  </a:lnTo>
                  <a:lnTo>
                    <a:pt x="350913" y="122288"/>
                  </a:lnTo>
                  <a:lnTo>
                    <a:pt x="346722" y="119418"/>
                  </a:lnTo>
                  <a:lnTo>
                    <a:pt x="346722" y="130721"/>
                  </a:lnTo>
                  <a:lnTo>
                    <a:pt x="346722" y="140195"/>
                  </a:lnTo>
                  <a:lnTo>
                    <a:pt x="342734" y="143649"/>
                  </a:lnTo>
                  <a:lnTo>
                    <a:pt x="333260" y="143649"/>
                  </a:lnTo>
                  <a:lnTo>
                    <a:pt x="329272" y="140195"/>
                  </a:lnTo>
                  <a:lnTo>
                    <a:pt x="329272" y="130721"/>
                  </a:lnTo>
                  <a:lnTo>
                    <a:pt x="333260" y="126746"/>
                  </a:lnTo>
                  <a:lnTo>
                    <a:pt x="342734" y="126746"/>
                  </a:lnTo>
                  <a:lnTo>
                    <a:pt x="346722" y="130721"/>
                  </a:lnTo>
                  <a:lnTo>
                    <a:pt x="346722" y="119418"/>
                  </a:lnTo>
                  <a:lnTo>
                    <a:pt x="345071" y="118275"/>
                  </a:lnTo>
                  <a:lnTo>
                    <a:pt x="337769" y="116801"/>
                  </a:lnTo>
                  <a:lnTo>
                    <a:pt x="330695" y="118275"/>
                  </a:lnTo>
                  <a:lnTo>
                    <a:pt x="324815" y="122288"/>
                  </a:lnTo>
                  <a:lnTo>
                    <a:pt x="320814" y="128155"/>
                  </a:lnTo>
                  <a:lnTo>
                    <a:pt x="319328" y="135229"/>
                  </a:lnTo>
                  <a:lnTo>
                    <a:pt x="320814" y="142290"/>
                  </a:lnTo>
                  <a:lnTo>
                    <a:pt x="324815" y="148132"/>
                  </a:lnTo>
                  <a:lnTo>
                    <a:pt x="330695" y="152120"/>
                  </a:lnTo>
                  <a:lnTo>
                    <a:pt x="337769" y="153593"/>
                  </a:lnTo>
                  <a:lnTo>
                    <a:pt x="345071" y="152120"/>
                  </a:lnTo>
                  <a:lnTo>
                    <a:pt x="350913" y="148132"/>
                  </a:lnTo>
                  <a:lnTo>
                    <a:pt x="353898" y="143649"/>
                  </a:lnTo>
                  <a:lnTo>
                    <a:pt x="354787" y="142290"/>
                  </a:lnTo>
                  <a:lnTo>
                    <a:pt x="356196" y="135229"/>
                  </a:lnTo>
                  <a:close/>
                </a:path>
                <a:path w="423544" h="685164">
                  <a:moveTo>
                    <a:pt x="378548" y="675220"/>
                  </a:moveTo>
                  <a:lnTo>
                    <a:pt x="17894" y="675220"/>
                  </a:lnTo>
                  <a:lnTo>
                    <a:pt x="17894" y="685165"/>
                  </a:lnTo>
                  <a:lnTo>
                    <a:pt x="378548" y="685165"/>
                  </a:lnTo>
                  <a:lnTo>
                    <a:pt x="378548" y="675220"/>
                  </a:lnTo>
                  <a:close/>
                </a:path>
                <a:path w="423544" h="685164">
                  <a:moveTo>
                    <a:pt x="401421" y="153123"/>
                  </a:moveTo>
                  <a:lnTo>
                    <a:pt x="397484" y="127317"/>
                  </a:lnTo>
                  <a:lnTo>
                    <a:pt x="386372" y="107365"/>
                  </a:lnTo>
                  <a:lnTo>
                    <a:pt x="369112" y="94513"/>
                  </a:lnTo>
                  <a:lnTo>
                    <a:pt x="346722" y="89954"/>
                  </a:lnTo>
                  <a:lnTo>
                    <a:pt x="332092" y="92341"/>
                  </a:lnTo>
                  <a:lnTo>
                    <a:pt x="317360" y="100088"/>
                  </a:lnTo>
                  <a:lnTo>
                    <a:pt x="305993" y="114084"/>
                  </a:lnTo>
                  <a:lnTo>
                    <a:pt x="301434" y="135229"/>
                  </a:lnTo>
                  <a:lnTo>
                    <a:pt x="301434" y="142189"/>
                  </a:lnTo>
                  <a:lnTo>
                    <a:pt x="299440" y="143649"/>
                  </a:lnTo>
                  <a:lnTo>
                    <a:pt x="294995" y="143649"/>
                  </a:lnTo>
                  <a:lnTo>
                    <a:pt x="293001" y="142189"/>
                  </a:lnTo>
                  <a:lnTo>
                    <a:pt x="293001" y="117335"/>
                  </a:lnTo>
                  <a:lnTo>
                    <a:pt x="289077" y="91452"/>
                  </a:lnTo>
                  <a:lnTo>
                    <a:pt x="278028" y="71335"/>
                  </a:lnTo>
                  <a:lnTo>
                    <a:pt x="260896" y="58318"/>
                  </a:lnTo>
                  <a:lnTo>
                    <a:pt x="238772" y="53695"/>
                  </a:lnTo>
                  <a:lnTo>
                    <a:pt x="221449" y="56108"/>
                  </a:lnTo>
                  <a:lnTo>
                    <a:pt x="205803" y="62992"/>
                  </a:lnTo>
                  <a:lnTo>
                    <a:pt x="192582" y="73799"/>
                  </a:lnTo>
                  <a:lnTo>
                    <a:pt x="188696" y="79273"/>
                  </a:lnTo>
                  <a:lnTo>
                    <a:pt x="186842" y="72580"/>
                  </a:lnTo>
                  <a:lnTo>
                    <a:pt x="184061" y="62636"/>
                  </a:lnTo>
                  <a:lnTo>
                    <a:pt x="171602" y="62636"/>
                  </a:lnTo>
                  <a:lnTo>
                    <a:pt x="171602" y="22872"/>
                  </a:lnTo>
                  <a:lnTo>
                    <a:pt x="184531" y="22872"/>
                  </a:lnTo>
                  <a:lnTo>
                    <a:pt x="184531" y="13385"/>
                  </a:lnTo>
                  <a:lnTo>
                    <a:pt x="171602" y="13385"/>
                  </a:lnTo>
                  <a:lnTo>
                    <a:pt x="171602" y="0"/>
                  </a:lnTo>
                  <a:lnTo>
                    <a:pt x="161658" y="0"/>
                  </a:lnTo>
                  <a:lnTo>
                    <a:pt x="161658" y="13385"/>
                  </a:lnTo>
                  <a:lnTo>
                    <a:pt x="148717" y="13385"/>
                  </a:lnTo>
                  <a:lnTo>
                    <a:pt x="148717" y="22872"/>
                  </a:lnTo>
                  <a:lnTo>
                    <a:pt x="161658" y="22872"/>
                  </a:lnTo>
                  <a:lnTo>
                    <a:pt x="161658" y="62636"/>
                  </a:lnTo>
                  <a:lnTo>
                    <a:pt x="149250" y="62636"/>
                  </a:lnTo>
                  <a:lnTo>
                    <a:pt x="133807" y="117792"/>
                  </a:lnTo>
                  <a:lnTo>
                    <a:pt x="126377" y="120319"/>
                  </a:lnTo>
                  <a:lnTo>
                    <a:pt x="121399" y="127279"/>
                  </a:lnTo>
                  <a:lnTo>
                    <a:pt x="121399" y="135229"/>
                  </a:lnTo>
                  <a:lnTo>
                    <a:pt x="122809" y="142494"/>
                  </a:lnTo>
                  <a:lnTo>
                    <a:pt x="126682" y="148310"/>
                  </a:lnTo>
                  <a:lnTo>
                    <a:pt x="132511" y="152184"/>
                  </a:lnTo>
                  <a:lnTo>
                    <a:pt x="139776" y="153593"/>
                  </a:lnTo>
                  <a:lnTo>
                    <a:pt x="144741" y="153593"/>
                  </a:lnTo>
                  <a:lnTo>
                    <a:pt x="149720" y="151142"/>
                  </a:lnTo>
                  <a:lnTo>
                    <a:pt x="153225" y="147624"/>
                  </a:lnTo>
                  <a:lnTo>
                    <a:pt x="156679" y="151142"/>
                  </a:lnTo>
                  <a:lnTo>
                    <a:pt x="161188" y="153593"/>
                  </a:lnTo>
                  <a:lnTo>
                    <a:pt x="172123" y="153593"/>
                  </a:lnTo>
                  <a:lnTo>
                    <a:pt x="176568" y="151142"/>
                  </a:lnTo>
                  <a:lnTo>
                    <a:pt x="180086" y="147624"/>
                  </a:lnTo>
                  <a:lnTo>
                    <a:pt x="183527" y="151142"/>
                  </a:lnTo>
                  <a:lnTo>
                    <a:pt x="188506" y="153593"/>
                  </a:lnTo>
                  <a:lnTo>
                    <a:pt x="193484" y="153593"/>
                  </a:lnTo>
                  <a:lnTo>
                    <a:pt x="200774" y="152184"/>
                  </a:lnTo>
                  <a:lnTo>
                    <a:pt x="206629" y="148310"/>
                  </a:lnTo>
                  <a:lnTo>
                    <a:pt x="207086" y="147624"/>
                  </a:lnTo>
                  <a:lnTo>
                    <a:pt x="209740" y="143649"/>
                  </a:lnTo>
                  <a:lnTo>
                    <a:pt x="210502" y="142494"/>
                  </a:lnTo>
                  <a:lnTo>
                    <a:pt x="211912" y="135229"/>
                  </a:lnTo>
                  <a:lnTo>
                    <a:pt x="211912" y="127279"/>
                  </a:lnTo>
                  <a:lnTo>
                    <a:pt x="206946" y="120319"/>
                  </a:lnTo>
                  <a:lnTo>
                    <a:pt x="202438" y="118808"/>
                  </a:lnTo>
                  <a:lnTo>
                    <a:pt x="202438" y="131254"/>
                  </a:lnTo>
                  <a:lnTo>
                    <a:pt x="202438" y="140195"/>
                  </a:lnTo>
                  <a:lnTo>
                    <a:pt x="198450" y="143649"/>
                  </a:lnTo>
                  <a:lnTo>
                    <a:pt x="189039" y="143649"/>
                  </a:lnTo>
                  <a:lnTo>
                    <a:pt x="185064" y="140195"/>
                  </a:lnTo>
                  <a:lnTo>
                    <a:pt x="185064" y="135229"/>
                  </a:lnTo>
                  <a:lnTo>
                    <a:pt x="175107" y="135229"/>
                  </a:lnTo>
                  <a:lnTo>
                    <a:pt x="175107" y="140195"/>
                  </a:lnTo>
                  <a:lnTo>
                    <a:pt x="171602" y="143649"/>
                  </a:lnTo>
                  <a:lnTo>
                    <a:pt x="161658" y="143649"/>
                  </a:lnTo>
                  <a:lnTo>
                    <a:pt x="158203" y="140195"/>
                  </a:lnTo>
                  <a:lnTo>
                    <a:pt x="158203" y="135229"/>
                  </a:lnTo>
                  <a:lnTo>
                    <a:pt x="148259" y="135229"/>
                  </a:lnTo>
                  <a:lnTo>
                    <a:pt x="148259" y="140195"/>
                  </a:lnTo>
                  <a:lnTo>
                    <a:pt x="144284" y="143649"/>
                  </a:lnTo>
                  <a:lnTo>
                    <a:pt x="134797" y="143649"/>
                  </a:lnTo>
                  <a:lnTo>
                    <a:pt x="130822" y="140195"/>
                  </a:lnTo>
                  <a:lnTo>
                    <a:pt x="130822" y="131254"/>
                  </a:lnTo>
                  <a:lnTo>
                    <a:pt x="134327" y="127279"/>
                  </a:lnTo>
                  <a:lnTo>
                    <a:pt x="138315" y="126746"/>
                  </a:lnTo>
                  <a:lnTo>
                    <a:pt x="141300" y="126276"/>
                  </a:lnTo>
                  <a:lnTo>
                    <a:pt x="156679" y="72580"/>
                  </a:lnTo>
                  <a:lnTo>
                    <a:pt x="176568" y="72580"/>
                  </a:lnTo>
                  <a:lnTo>
                    <a:pt x="192024" y="126276"/>
                  </a:lnTo>
                  <a:lnTo>
                    <a:pt x="195008" y="126746"/>
                  </a:lnTo>
                  <a:lnTo>
                    <a:pt x="198983" y="127279"/>
                  </a:lnTo>
                  <a:lnTo>
                    <a:pt x="202438" y="131254"/>
                  </a:lnTo>
                  <a:lnTo>
                    <a:pt x="202438" y="118808"/>
                  </a:lnTo>
                  <a:lnTo>
                    <a:pt x="199453" y="117792"/>
                  </a:lnTo>
                  <a:lnTo>
                    <a:pt x="191998" y="91097"/>
                  </a:lnTo>
                  <a:lnTo>
                    <a:pt x="199580" y="80416"/>
                  </a:lnTo>
                  <a:lnTo>
                    <a:pt x="210769" y="71335"/>
                  </a:lnTo>
                  <a:lnTo>
                    <a:pt x="224015" y="65620"/>
                  </a:lnTo>
                  <a:lnTo>
                    <a:pt x="238772" y="63639"/>
                  </a:lnTo>
                  <a:lnTo>
                    <a:pt x="259613" y="68529"/>
                  </a:lnTo>
                  <a:lnTo>
                    <a:pt x="273456" y="81165"/>
                  </a:lnTo>
                  <a:lnTo>
                    <a:pt x="281152" y="98450"/>
                  </a:lnTo>
                  <a:lnTo>
                    <a:pt x="283527" y="117335"/>
                  </a:lnTo>
                  <a:lnTo>
                    <a:pt x="283527" y="147624"/>
                  </a:lnTo>
                  <a:lnTo>
                    <a:pt x="289496" y="153593"/>
                  </a:lnTo>
                  <a:lnTo>
                    <a:pt x="304939" y="153593"/>
                  </a:lnTo>
                  <a:lnTo>
                    <a:pt x="311378" y="147624"/>
                  </a:lnTo>
                  <a:lnTo>
                    <a:pt x="311378" y="135229"/>
                  </a:lnTo>
                  <a:lnTo>
                    <a:pt x="315150" y="117665"/>
                  </a:lnTo>
                  <a:lnTo>
                    <a:pt x="324370" y="106692"/>
                  </a:lnTo>
                  <a:lnTo>
                    <a:pt x="335940" y="101041"/>
                  </a:lnTo>
                  <a:lnTo>
                    <a:pt x="346722" y="99428"/>
                  </a:lnTo>
                  <a:lnTo>
                    <a:pt x="367779" y="104394"/>
                  </a:lnTo>
                  <a:lnTo>
                    <a:pt x="381596" y="117132"/>
                  </a:lnTo>
                  <a:lnTo>
                    <a:pt x="389166" y="134442"/>
                  </a:lnTo>
                  <a:lnTo>
                    <a:pt x="391477" y="153123"/>
                  </a:lnTo>
                  <a:lnTo>
                    <a:pt x="391477" y="257073"/>
                  </a:lnTo>
                  <a:lnTo>
                    <a:pt x="401421" y="257073"/>
                  </a:lnTo>
                  <a:lnTo>
                    <a:pt x="401421" y="153123"/>
                  </a:lnTo>
                  <a:close/>
                </a:path>
                <a:path w="423544" h="685164">
                  <a:moveTo>
                    <a:pt x="423303" y="657326"/>
                  </a:moveTo>
                  <a:lnTo>
                    <a:pt x="45288" y="657326"/>
                  </a:lnTo>
                  <a:lnTo>
                    <a:pt x="45288" y="666737"/>
                  </a:lnTo>
                  <a:lnTo>
                    <a:pt x="423303" y="666737"/>
                  </a:lnTo>
                  <a:lnTo>
                    <a:pt x="423303" y="65732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63962" y="4173036"/>
              <a:ext cx="204956" cy="26456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3316" y="3906550"/>
              <a:ext cx="217382" cy="2167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02628" y="4118347"/>
              <a:ext cx="273585" cy="26800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235644" y="3049470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70">
                  <a:moveTo>
                    <a:pt x="170096" y="71412"/>
                  </a:moveTo>
                  <a:lnTo>
                    <a:pt x="126188" y="71412"/>
                  </a:lnTo>
                  <a:lnTo>
                    <a:pt x="140656" y="71495"/>
                  </a:lnTo>
                  <a:lnTo>
                    <a:pt x="154551" y="74661"/>
                  </a:lnTo>
                  <a:lnTo>
                    <a:pt x="167328" y="80809"/>
                  </a:lnTo>
                  <a:lnTo>
                    <a:pt x="178439" y="89841"/>
                  </a:lnTo>
                  <a:lnTo>
                    <a:pt x="180892" y="92294"/>
                  </a:lnTo>
                  <a:lnTo>
                    <a:pt x="205613" y="80361"/>
                  </a:lnTo>
                  <a:lnTo>
                    <a:pt x="182881" y="80361"/>
                  </a:lnTo>
                  <a:lnTo>
                    <a:pt x="172060" y="72376"/>
                  </a:lnTo>
                  <a:lnTo>
                    <a:pt x="170096" y="71412"/>
                  </a:lnTo>
                  <a:close/>
                </a:path>
                <a:path w="267970" h="267970">
                  <a:moveTo>
                    <a:pt x="192146" y="9778"/>
                  </a:moveTo>
                  <a:lnTo>
                    <a:pt x="162513" y="9778"/>
                  </a:lnTo>
                  <a:lnTo>
                    <a:pt x="176109" y="12622"/>
                  </a:lnTo>
                  <a:lnTo>
                    <a:pt x="188500" y="19007"/>
                  </a:lnTo>
                  <a:lnTo>
                    <a:pt x="198795" y="28655"/>
                  </a:lnTo>
                  <a:lnTo>
                    <a:pt x="201779" y="32633"/>
                  </a:lnTo>
                  <a:lnTo>
                    <a:pt x="204763" y="37140"/>
                  </a:lnTo>
                  <a:lnTo>
                    <a:pt x="206288" y="42112"/>
                  </a:lnTo>
                  <a:lnTo>
                    <a:pt x="214709" y="64982"/>
                  </a:lnTo>
                  <a:lnTo>
                    <a:pt x="182881" y="80361"/>
                  </a:lnTo>
                  <a:lnTo>
                    <a:pt x="205613" y="80361"/>
                  </a:lnTo>
                  <a:lnTo>
                    <a:pt x="227175" y="69954"/>
                  </a:lnTo>
                  <a:lnTo>
                    <a:pt x="213250" y="32633"/>
                  </a:lnTo>
                  <a:lnTo>
                    <a:pt x="194353" y="10908"/>
                  </a:lnTo>
                  <a:lnTo>
                    <a:pt x="192146" y="9778"/>
                  </a:lnTo>
                  <a:close/>
                </a:path>
                <a:path w="267970" h="267970">
                  <a:moveTo>
                    <a:pt x="162992" y="0"/>
                  </a:moveTo>
                  <a:lnTo>
                    <a:pt x="100792" y="25672"/>
                  </a:lnTo>
                  <a:lnTo>
                    <a:pt x="122674" y="71943"/>
                  </a:lnTo>
                  <a:lnTo>
                    <a:pt x="126188" y="71412"/>
                  </a:lnTo>
                  <a:lnTo>
                    <a:pt x="170096" y="71412"/>
                  </a:lnTo>
                  <a:lnTo>
                    <a:pt x="159964" y="66441"/>
                  </a:lnTo>
                  <a:lnTo>
                    <a:pt x="147010" y="62743"/>
                  </a:lnTo>
                  <a:lnTo>
                    <a:pt x="133615" y="61469"/>
                  </a:lnTo>
                  <a:lnTo>
                    <a:pt x="128641" y="61469"/>
                  </a:lnTo>
                  <a:lnTo>
                    <a:pt x="113258" y="29186"/>
                  </a:lnTo>
                  <a:lnTo>
                    <a:pt x="134145" y="16723"/>
                  </a:lnTo>
                  <a:lnTo>
                    <a:pt x="138588" y="13740"/>
                  </a:lnTo>
                  <a:lnTo>
                    <a:pt x="143627" y="11751"/>
                  </a:lnTo>
                  <a:lnTo>
                    <a:pt x="148600" y="10757"/>
                  </a:lnTo>
                  <a:lnTo>
                    <a:pt x="162513" y="9778"/>
                  </a:lnTo>
                  <a:lnTo>
                    <a:pt x="192146" y="9778"/>
                  </a:lnTo>
                  <a:lnTo>
                    <a:pt x="179425" y="3266"/>
                  </a:lnTo>
                  <a:lnTo>
                    <a:pt x="162992" y="0"/>
                  </a:lnTo>
                  <a:close/>
                </a:path>
                <a:path w="267970" h="267970">
                  <a:moveTo>
                    <a:pt x="69959" y="40124"/>
                  </a:moveTo>
                  <a:lnTo>
                    <a:pt x="33158" y="54044"/>
                  </a:lnTo>
                  <a:lnTo>
                    <a:pt x="3991" y="85549"/>
                  </a:lnTo>
                  <a:lnTo>
                    <a:pt x="0" y="101672"/>
                  </a:lnTo>
                  <a:lnTo>
                    <a:pt x="800" y="118677"/>
                  </a:lnTo>
                  <a:lnTo>
                    <a:pt x="1795" y="125637"/>
                  </a:lnTo>
                  <a:lnTo>
                    <a:pt x="4315" y="132068"/>
                  </a:lnTo>
                  <a:lnTo>
                    <a:pt x="25732" y="166870"/>
                  </a:lnTo>
                  <a:lnTo>
                    <a:pt x="52474" y="153943"/>
                  </a:lnTo>
                  <a:lnTo>
                    <a:pt x="29180" y="153943"/>
                  </a:lnTo>
                  <a:lnTo>
                    <a:pt x="16714" y="133592"/>
                  </a:lnTo>
                  <a:lnTo>
                    <a:pt x="13266" y="128090"/>
                  </a:lnTo>
                  <a:lnTo>
                    <a:pt x="11277" y="122654"/>
                  </a:lnTo>
                  <a:lnTo>
                    <a:pt x="10282" y="116688"/>
                  </a:lnTo>
                  <a:lnTo>
                    <a:pt x="9735" y="102553"/>
                  </a:lnTo>
                  <a:lnTo>
                    <a:pt x="13117" y="89021"/>
                  </a:lnTo>
                  <a:lnTo>
                    <a:pt x="20054" y="76893"/>
                  </a:lnTo>
                  <a:lnTo>
                    <a:pt x="30175" y="66971"/>
                  </a:lnTo>
                  <a:lnTo>
                    <a:pt x="33689" y="64982"/>
                  </a:lnTo>
                  <a:lnTo>
                    <a:pt x="37137" y="62994"/>
                  </a:lnTo>
                  <a:lnTo>
                    <a:pt x="41646" y="61005"/>
                  </a:lnTo>
                  <a:lnTo>
                    <a:pt x="64986" y="52520"/>
                  </a:lnTo>
                  <a:lnTo>
                    <a:pt x="75763" y="52520"/>
                  </a:lnTo>
                  <a:lnTo>
                    <a:pt x="69959" y="40124"/>
                  </a:lnTo>
                  <a:close/>
                </a:path>
                <a:path w="267970" h="267970">
                  <a:moveTo>
                    <a:pt x="75763" y="52520"/>
                  </a:moveTo>
                  <a:lnTo>
                    <a:pt x="64986" y="52520"/>
                  </a:lnTo>
                  <a:lnTo>
                    <a:pt x="80436" y="84869"/>
                  </a:lnTo>
                  <a:lnTo>
                    <a:pt x="71590" y="96604"/>
                  </a:lnTo>
                  <a:lnTo>
                    <a:pt x="65367" y="109885"/>
                  </a:lnTo>
                  <a:lnTo>
                    <a:pt x="61955" y="124199"/>
                  </a:lnTo>
                  <a:lnTo>
                    <a:pt x="61538" y="139028"/>
                  </a:lnTo>
                  <a:lnTo>
                    <a:pt x="29180" y="153943"/>
                  </a:lnTo>
                  <a:lnTo>
                    <a:pt x="52474" y="153943"/>
                  </a:lnTo>
                  <a:lnTo>
                    <a:pt x="71948" y="144530"/>
                  </a:lnTo>
                  <a:lnTo>
                    <a:pt x="71484" y="141017"/>
                  </a:lnTo>
                  <a:lnTo>
                    <a:pt x="71326" y="126860"/>
                  </a:lnTo>
                  <a:lnTo>
                    <a:pt x="74443" y="113125"/>
                  </a:lnTo>
                  <a:lnTo>
                    <a:pt x="80557" y="100410"/>
                  </a:lnTo>
                  <a:lnTo>
                    <a:pt x="89387" y="89311"/>
                  </a:lnTo>
                  <a:lnTo>
                    <a:pt x="91841" y="86858"/>
                  </a:lnTo>
                  <a:lnTo>
                    <a:pt x="75763" y="52520"/>
                  </a:lnTo>
                  <a:close/>
                </a:path>
                <a:path w="267970" h="267970">
                  <a:moveTo>
                    <a:pt x="242094" y="100779"/>
                  </a:moveTo>
                  <a:lnTo>
                    <a:pt x="195347" y="123118"/>
                  </a:lnTo>
                  <a:lnTo>
                    <a:pt x="195811" y="126632"/>
                  </a:lnTo>
                  <a:lnTo>
                    <a:pt x="195970" y="140789"/>
                  </a:lnTo>
                  <a:lnTo>
                    <a:pt x="192852" y="154523"/>
                  </a:lnTo>
                  <a:lnTo>
                    <a:pt x="186738" y="167239"/>
                  </a:lnTo>
                  <a:lnTo>
                    <a:pt x="177908" y="178338"/>
                  </a:lnTo>
                  <a:lnTo>
                    <a:pt x="175455" y="180791"/>
                  </a:lnTo>
                  <a:lnTo>
                    <a:pt x="197336" y="227061"/>
                  </a:lnTo>
                  <a:lnTo>
                    <a:pt x="228633" y="215593"/>
                  </a:lnTo>
                  <a:lnTo>
                    <a:pt x="230026" y="215129"/>
                  </a:lnTo>
                  <a:lnTo>
                    <a:pt x="202309" y="215129"/>
                  </a:lnTo>
                  <a:lnTo>
                    <a:pt x="186860" y="182779"/>
                  </a:lnTo>
                  <a:lnTo>
                    <a:pt x="195705" y="171045"/>
                  </a:lnTo>
                  <a:lnTo>
                    <a:pt x="201928" y="157763"/>
                  </a:lnTo>
                  <a:lnTo>
                    <a:pt x="205320" y="143536"/>
                  </a:lnTo>
                  <a:lnTo>
                    <a:pt x="205757" y="128621"/>
                  </a:lnTo>
                  <a:lnTo>
                    <a:pt x="238115" y="113175"/>
                  </a:lnTo>
                  <a:lnTo>
                    <a:pt x="249363" y="113175"/>
                  </a:lnTo>
                  <a:lnTo>
                    <a:pt x="242094" y="100779"/>
                  </a:lnTo>
                  <a:close/>
                </a:path>
                <a:path w="267970" h="267970">
                  <a:moveTo>
                    <a:pt x="249363" y="113175"/>
                  </a:moveTo>
                  <a:lnTo>
                    <a:pt x="238115" y="113175"/>
                  </a:lnTo>
                  <a:lnTo>
                    <a:pt x="251045" y="134587"/>
                  </a:lnTo>
                  <a:lnTo>
                    <a:pt x="255024" y="142541"/>
                  </a:lnTo>
                  <a:lnTo>
                    <a:pt x="256018" y="146519"/>
                  </a:lnTo>
                  <a:lnTo>
                    <a:pt x="257862" y="161167"/>
                  </a:lnTo>
                  <a:lnTo>
                    <a:pt x="255397" y="175454"/>
                  </a:lnTo>
                  <a:lnTo>
                    <a:pt x="230623" y="204655"/>
                  </a:lnTo>
                  <a:lnTo>
                    <a:pt x="202309" y="215129"/>
                  </a:lnTo>
                  <a:lnTo>
                    <a:pt x="230026" y="215129"/>
                  </a:lnTo>
                  <a:lnTo>
                    <a:pt x="264788" y="178247"/>
                  </a:lnTo>
                  <a:lnTo>
                    <a:pt x="267680" y="161143"/>
                  </a:lnTo>
                  <a:lnTo>
                    <a:pt x="265500" y="143536"/>
                  </a:lnTo>
                  <a:lnTo>
                    <a:pt x="263975" y="139028"/>
                  </a:lnTo>
                  <a:lnTo>
                    <a:pt x="261986" y="134056"/>
                  </a:lnTo>
                  <a:lnTo>
                    <a:pt x="259002" y="129615"/>
                  </a:lnTo>
                  <a:lnTo>
                    <a:pt x="249363" y="113175"/>
                  </a:lnTo>
                  <a:close/>
                </a:path>
                <a:path w="267970" h="267970">
                  <a:moveTo>
                    <a:pt x="86404" y="175355"/>
                  </a:moveTo>
                  <a:lnTo>
                    <a:pt x="40121" y="197695"/>
                  </a:lnTo>
                  <a:lnTo>
                    <a:pt x="52056" y="229050"/>
                  </a:lnTo>
                  <a:lnTo>
                    <a:pt x="53581" y="234552"/>
                  </a:lnTo>
                  <a:lnTo>
                    <a:pt x="93780" y="266182"/>
                  </a:lnTo>
                  <a:lnTo>
                    <a:pt x="113258" y="267829"/>
                  </a:lnTo>
                  <a:lnTo>
                    <a:pt x="118231" y="266835"/>
                  </a:lnTo>
                  <a:lnTo>
                    <a:pt x="123668" y="265841"/>
                  </a:lnTo>
                  <a:lnTo>
                    <a:pt x="128641" y="264382"/>
                  </a:lnTo>
                  <a:lnTo>
                    <a:pt x="133150" y="262393"/>
                  </a:lnTo>
                  <a:lnTo>
                    <a:pt x="140353" y="258063"/>
                  </a:lnTo>
                  <a:lnTo>
                    <a:pt x="105877" y="258063"/>
                  </a:lnTo>
                  <a:lnTo>
                    <a:pt x="91111" y="255093"/>
                  </a:lnTo>
                  <a:lnTo>
                    <a:pt x="61008" y="225536"/>
                  </a:lnTo>
                  <a:lnTo>
                    <a:pt x="52056" y="202666"/>
                  </a:lnTo>
                  <a:lnTo>
                    <a:pt x="84414" y="187287"/>
                  </a:lnTo>
                  <a:lnTo>
                    <a:pt x="100897" y="187287"/>
                  </a:lnTo>
                  <a:lnTo>
                    <a:pt x="99968" y="186840"/>
                  </a:lnTo>
                  <a:lnTo>
                    <a:pt x="88857" y="177808"/>
                  </a:lnTo>
                  <a:lnTo>
                    <a:pt x="86404" y="175355"/>
                  </a:lnTo>
                  <a:close/>
                </a:path>
                <a:path w="267970" h="267970">
                  <a:moveTo>
                    <a:pt x="100897" y="187287"/>
                  </a:moveTo>
                  <a:lnTo>
                    <a:pt x="84414" y="187287"/>
                  </a:lnTo>
                  <a:lnTo>
                    <a:pt x="96376" y="196028"/>
                  </a:lnTo>
                  <a:lnTo>
                    <a:pt x="109636" y="202128"/>
                  </a:lnTo>
                  <a:lnTo>
                    <a:pt x="123829" y="205530"/>
                  </a:lnTo>
                  <a:lnTo>
                    <a:pt x="138588" y="206180"/>
                  </a:lnTo>
                  <a:lnTo>
                    <a:pt x="154037" y="238529"/>
                  </a:lnTo>
                  <a:lnTo>
                    <a:pt x="133150" y="250925"/>
                  </a:lnTo>
                  <a:lnTo>
                    <a:pt x="129172" y="253444"/>
                  </a:lnTo>
                  <a:lnTo>
                    <a:pt x="125193" y="254903"/>
                  </a:lnTo>
                  <a:lnTo>
                    <a:pt x="121215" y="256427"/>
                  </a:lnTo>
                  <a:lnTo>
                    <a:pt x="105877" y="258063"/>
                  </a:lnTo>
                  <a:lnTo>
                    <a:pt x="140353" y="258063"/>
                  </a:lnTo>
                  <a:lnTo>
                    <a:pt x="166967" y="241976"/>
                  </a:lnTo>
                  <a:lnTo>
                    <a:pt x="144878" y="196236"/>
                  </a:lnTo>
                  <a:lnTo>
                    <a:pt x="141107" y="196236"/>
                  </a:lnTo>
                  <a:lnTo>
                    <a:pt x="126640" y="196153"/>
                  </a:lnTo>
                  <a:lnTo>
                    <a:pt x="112744" y="192988"/>
                  </a:lnTo>
                  <a:lnTo>
                    <a:pt x="100897" y="187287"/>
                  </a:lnTo>
                  <a:close/>
                </a:path>
                <a:path w="267970" h="267970">
                  <a:moveTo>
                    <a:pt x="144622" y="195706"/>
                  </a:moveTo>
                  <a:lnTo>
                    <a:pt x="141107" y="196236"/>
                  </a:lnTo>
                  <a:lnTo>
                    <a:pt x="144878" y="196236"/>
                  </a:lnTo>
                  <a:lnTo>
                    <a:pt x="144622" y="195706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48911" y="3062746"/>
              <a:ext cx="240763" cy="24116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303151" y="4644755"/>
              <a:ext cx="40005" cy="39370"/>
            </a:xfrm>
            <a:custGeom>
              <a:avLst/>
              <a:gdLst/>
              <a:ahLst/>
              <a:cxnLst/>
              <a:rect l="l" t="t" r="r" b="b"/>
              <a:pathLst>
                <a:path w="40004" h="39370">
                  <a:moveTo>
                    <a:pt x="21921" y="0"/>
                  </a:moveTo>
                  <a:lnTo>
                    <a:pt x="0" y="20085"/>
                  </a:lnTo>
                  <a:lnTo>
                    <a:pt x="1458" y="25057"/>
                  </a:lnTo>
                  <a:lnTo>
                    <a:pt x="27318" y="38978"/>
                  </a:lnTo>
                  <a:lnTo>
                    <a:pt x="33816" y="35001"/>
                  </a:lnTo>
                  <a:lnTo>
                    <a:pt x="36209" y="30493"/>
                  </a:lnTo>
                  <a:lnTo>
                    <a:pt x="20356" y="30493"/>
                  </a:lnTo>
                  <a:lnTo>
                    <a:pt x="13394" y="27046"/>
                  </a:lnTo>
                  <a:lnTo>
                    <a:pt x="11404" y="24527"/>
                  </a:lnTo>
                  <a:lnTo>
                    <a:pt x="10940" y="22074"/>
                  </a:lnTo>
                  <a:lnTo>
                    <a:pt x="9946" y="19555"/>
                  </a:lnTo>
                  <a:lnTo>
                    <a:pt x="17372" y="10142"/>
                  </a:lnTo>
                  <a:lnTo>
                    <a:pt x="18367" y="9612"/>
                  </a:lnTo>
                  <a:lnTo>
                    <a:pt x="36701" y="9612"/>
                  </a:lnTo>
                  <a:lnTo>
                    <a:pt x="35325" y="7073"/>
                  </a:lnTo>
                  <a:lnTo>
                    <a:pt x="29307" y="2187"/>
                  </a:lnTo>
                  <a:lnTo>
                    <a:pt x="21921" y="0"/>
                  </a:lnTo>
                  <a:close/>
                </a:path>
                <a:path w="40004" h="39370">
                  <a:moveTo>
                    <a:pt x="36701" y="9612"/>
                  </a:moveTo>
                  <a:lnTo>
                    <a:pt x="21881" y="9612"/>
                  </a:lnTo>
                  <a:lnTo>
                    <a:pt x="23340" y="10142"/>
                  </a:lnTo>
                  <a:lnTo>
                    <a:pt x="24865" y="10606"/>
                  </a:lnTo>
                  <a:lnTo>
                    <a:pt x="29838" y="13589"/>
                  </a:lnTo>
                  <a:lnTo>
                    <a:pt x="31297" y="19091"/>
                  </a:lnTo>
                  <a:lnTo>
                    <a:pt x="28843" y="24063"/>
                  </a:lnTo>
                  <a:lnTo>
                    <a:pt x="26324" y="29034"/>
                  </a:lnTo>
                  <a:lnTo>
                    <a:pt x="20356" y="30493"/>
                  </a:lnTo>
                  <a:lnTo>
                    <a:pt x="36209" y="30493"/>
                  </a:lnTo>
                  <a:lnTo>
                    <a:pt x="37264" y="28504"/>
                  </a:lnTo>
                  <a:lnTo>
                    <a:pt x="39676" y="21120"/>
                  </a:lnTo>
                  <a:lnTo>
                    <a:pt x="38906" y="13680"/>
                  </a:lnTo>
                  <a:lnTo>
                    <a:pt x="36701" y="9612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49890" y="4544524"/>
              <a:ext cx="87526" cy="8597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285072" y="4245159"/>
              <a:ext cx="299085" cy="493395"/>
            </a:xfrm>
            <a:custGeom>
              <a:avLst/>
              <a:gdLst/>
              <a:ahLst/>
              <a:cxnLst/>
              <a:rect l="l" t="t" r="r" b="b"/>
              <a:pathLst>
                <a:path w="299085" h="493395">
                  <a:moveTo>
                    <a:pt x="210570" y="0"/>
                  </a:moveTo>
                  <a:lnTo>
                    <a:pt x="180731" y="24394"/>
                  </a:lnTo>
                  <a:lnTo>
                    <a:pt x="177358" y="38986"/>
                  </a:lnTo>
                  <a:lnTo>
                    <a:pt x="177906" y="46124"/>
                  </a:lnTo>
                  <a:lnTo>
                    <a:pt x="179206" y="53230"/>
                  </a:lnTo>
                  <a:lnTo>
                    <a:pt x="181273" y="65594"/>
                  </a:lnTo>
                  <a:lnTo>
                    <a:pt x="181354" y="69625"/>
                  </a:lnTo>
                  <a:lnTo>
                    <a:pt x="181456" y="80865"/>
                  </a:lnTo>
                  <a:lnTo>
                    <a:pt x="177947" y="98377"/>
                  </a:lnTo>
                  <a:lnTo>
                    <a:pt x="158719" y="135529"/>
                  </a:lnTo>
                  <a:lnTo>
                    <a:pt x="99721" y="187255"/>
                  </a:lnTo>
                  <a:lnTo>
                    <a:pt x="78692" y="206782"/>
                  </a:lnTo>
                  <a:lnTo>
                    <a:pt x="36976" y="264562"/>
                  </a:lnTo>
                  <a:lnTo>
                    <a:pt x="16636" y="312026"/>
                  </a:lnTo>
                  <a:lnTo>
                    <a:pt x="4078" y="362817"/>
                  </a:lnTo>
                  <a:lnTo>
                    <a:pt x="3159" y="366980"/>
                  </a:lnTo>
                  <a:lnTo>
                    <a:pt x="7602" y="368439"/>
                  </a:lnTo>
                  <a:lnTo>
                    <a:pt x="13324" y="369743"/>
                  </a:lnTo>
                  <a:lnTo>
                    <a:pt x="19314" y="371314"/>
                  </a:lnTo>
                  <a:lnTo>
                    <a:pt x="32467" y="374935"/>
                  </a:lnTo>
                  <a:lnTo>
                    <a:pt x="25583" y="376620"/>
                  </a:lnTo>
                  <a:lnTo>
                    <a:pt x="18419" y="378722"/>
                  </a:lnTo>
                  <a:lnTo>
                    <a:pt x="0" y="425916"/>
                  </a:lnTo>
                  <a:lnTo>
                    <a:pt x="3325" y="457483"/>
                  </a:lnTo>
                  <a:lnTo>
                    <a:pt x="19073" y="492798"/>
                  </a:lnTo>
                  <a:lnTo>
                    <a:pt x="24511" y="493262"/>
                  </a:lnTo>
                  <a:lnTo>
                    <a:pt x="53290" y="485349"/>
                  </a:lnTo>
                  <a:lnTo>
                    <a:pt x="56610" y="483319"/>
                  </a:lnTo>
                  <a:lnTo>
                    <a:pt x="22057" y="483319"/>
                  </a:lnTo>
                  <a:lnTo>
                    <a:pt x="17607" y="474849"/>
                  </a:lnTo>
                  <a:lnTo>
                    <a:pt x="12965" y="455734"/>
                  </a:lnTo>
                  <a:lnTo>
                    <a:pt x="10001" y="427657"/>
                  </a:lnTo>
                  <a:lnTo>
                    <a:pt x="10586" y="392303"/>
                  </a:lnTo>
                  <a:lnTo>
                    <a:pt x="24363" y="387082"/>
                  </a:lnTo>
                  <a:lnTo>
                    <a:pt x="37258" y="383992"/>
                  </a:lnTo>
                  <a:lnTo>
                    <a:pt x="49133" y="382953"/>
                  </a:lnTo>
                  <a:lnTo>
                    <a:pt x="60093" y="382953"/>
                  </a:lnTo>
                  <a:lnTo>
                    <a:pt x="62306" y="374405"/>
                  </a:lnTo>
                  <a:lnTo>
                    <a:pt x="48767" y="369929"/>
                  </a:lnTo>
                  <a:lnTo>
                    <a:pt x="36396" y="366094"/>
                  </a:lnTo>
                  <a:lnTo>
                    <a:pt x="25045" y="362817"/>
                  </a:lnTo>
                  <a:lnTo>
                    <a:pt x="14564" y="360020"/>
                  </a:lnTo>
                  <a:lnTo>
                    <a:pt x="19614" y="336149"/>
                  </a:lnTo>
                  <a:lnTo>
                    <a:pt x="35283" y="290869"/>
                  </a:lnTo>
                  <a:lnTo>
                    <a:pt x="65558" y="237750"/>
                  </a:lnTo>
                  <a:lnTo>
                    <a:pt x="106360" y="194343"/>
                  </a:lnTo>
                  <a:lnTo>
                    <a:pt x="140592" y="166975"/>
                  </a:lnTo>
                  <a:lnTo>
                    <a:pt x="154175" y="154886"/>
                  </a:lnTo>
                  <a:lnTo>
                    <a:pt x="166365" y="141305"/>
                  </a:lnTo>
                  <a:lnTo>
                    <a:pt x="176753" y="125287"/>
                  </a:lnTo>
                  <a:lnTo>
                    <a:pt x="187495" y="100730"/>
                  </a:lnTo>
                  <a:lnTo>
                    <a:pt x="191368" y="81390"/>
                  </a:lnTo>
                  <a:lnTo>
                    <a:pt x="191268" y="72603"/>
                  </a:lnTo>
                  <a:lnTo>
                    <a:pt x="191075" y="64815"/>
                  </a:lnTo>
                  <a:lnTo>
                    <a:pt x="188610" y="51225"/>
                  </a:lnTo>
                  <a:lnTo>
                    <a:pt x="187163" y="42292"/>
                  </a:lnTo>
                  <a:lnTo>
                    <a:pt x="196115" y="20417"/>
                  </a:lnTo>
                  <a:lnTo>
                    <a:pt x="206730" y="20417"/>
                  </a:lnTo>
                  <a:lnTo>
                    <a:pt x="207586" y="10937"/>
                  </a:lnTo>
                  <a:lnTo>
                    <a:pt x="210570" y="0"/>
                  </a:lnTo>
                  <a:close/>
                </a:path>
                <a:path w="299085" h="493395">
                  <a:moveTo>
                    <a:pt x="295775" y="77095"/>
                  </a:moveTo>
                  <a:lnTo>
                    <a:pt x="285166" y="77095"/>
                  </a:lnTo>
                  <a:lnTo>
                    <a:pt x="284702" y="78089"/>
                  </a:lnTo>
                  <a:lnTo>
                    <a:pt x="284171" y="79083"/>
                  </a:lnTo>
                  <a:lnTo>
                    <a:pt x="283707" y="79547"/>
                  </a:lnTo>
                  <a:lnTo>
                    <a:pt x="280193" y="87038"/>
                  </a:lnTo>
                  <a:lnTo>
                    <a:pt x="274225" y="90021"/>
                  </a:lnTo>
                  <a:lnTo>
                    <a:pt x="239440" y="115588"/>
                  </a:lnTo>
                  <a:lnTo>
                    <a:pt x="222099" y="151074"/>
                  </a:lnTo>
                  <a:lnTo>
                    <a:pt x="212468" y="194544"/>
                  </a:lnTo>
                  <a:lnTo>
                    <a:pt x="204466" y="248799"/>
                  </a:lnTo>
                  <a:lnTo>
                    <a:pt x="197681" y="282121"/>
                  </a:lnTo>
                  <a:lnTo>
                    <a:pt x="170255" y="354054"/>
                  </a:lnTo>
                  <a:lnTo>
                    <a:pt x="125149" y="418093"/>
                  </a:lnTo>
                  <a:lnTo>
                    <a:pt x="78999" y="458783"/>
                  </a:lnTo>
                  <a:lnTo>
                    <a:pt x="41427" y="479426"/>
                  </a:lnTo>
                  <a:lnTo>
                    <a:pt x="22057" y="483319"/>
                  </a:lnTo>
                  <a:lnTo>
                    <a:pt x="56610" y="483319"/>
                  </a:lnTo>
                  <a:lnTo>
                    <a:pt x="93222" y="460930"/>
                  </a:lnTo>
                  <a:lnTo>
                    <a:pt x="137356" y="418985"/>
                  </a:lnTo>
                  <a:lnTo>
                    <a:pt x="178742" y="358495"/>
                  </a:lnTo>
                  <a:lnTo>
                    <a:pt x="195951" y="320655"/>
                  </a:lnTo>
                  <a:lnTo>
                    <a:pt x="214157" y="250742"/>
                  </a:lnTo>
                  <a:lnTo>
                    <a:pt x="222157" y="196601"/>
                  </a:lnTo>
                  <a:lnTo>
                    <a:pt x="225953" y="175005"/>
                  </a:lnTo>
                  <a:lnTo>
                    <a:pt x="238419" y="134237"/>
                  </a:lnTo>
                  <a:lnTo>
                    <a:pt x="271241" y="102417"/>
                  </a:lnTo>
                  <a:lnTo>
                    <a:pt x="277171" y="99341"/>
                  </a:lnTo>
                  <a:lnTo>
                    <a:pt x="282870" y="95706"/>
                  </a:lnTo>
                  <a:lnTo>
                    <a:pt x="288109" y="90951"/>
                  </a:lnTo>
                  <a:lnTo>
                    <a:pt x="292659" y="84519"/>
                  </a:lnTo>
                  <a:lnTo>
                    <a:pt x="295112" y="79083"/>
                  </a:lnTo>
                  <a:lnTo>
                    <a:pt x="295775" y="77095"/>
                  </a:lnTo>
                  <a:close/>
                </a:path>
                <a:path w="299085" h="493395">
                  <a:moveTo>
                    <a:pt x="60093" y="382953"/>
                  </a:moveTo>
                  <a:lnTo>
                    <a:pt x="49133" y="382953"/>
                  </a:lnTo>
                  <a:lnTo>
                    <a:pt x="59852" y="383884"/>
                  </a:lnTo>
                  <a:lnTo>
                    <a:pt x="60093" y="382953"/>
                  </a:lnTo>
                  <a:close/>
                </a:path>
                <a:path w="299085" h="493395">
                  <a:moveTo>
                    <a:pt x="206730" y="20417"/>
                  </a:moveTo>
                  <a:lnTo>
                    <a:pt x="196115" y="20417"/>
                  </a:lnTo>
                  <a:lnTo>
                    <a:pt x="197895" y="36281"/>
                  </a:lnTo>
                  <a:lnTo>
                    <a:pt x="204387" y="51225"/>
                  </a:lnTo>
                  <a:lnTo>
                    <a:pt x="215081" y="64305"/>
                  </a:lnTo>
                  <a:lnTo>
                    <a:pt x="229467" y="74576"/>
                  </a:lnTo>
                  <a:lnTo>
                    <a:pt x="243420" y="80087"/>
                  </a:lnTo>
                  <a:lnTo>
                    <a:pt x="257889" y="82373"/>
                  </a:lnTo>
                  <a:lnTo>
                    <a:pt x="272071" y="81390"/>
                  </a:lnTo>
                  <a:lnTo>
                    <a:pt x="285166" y="77095"/>
                  </a:lnTo>
                  <a:lnTo>
                    <a:pt x="295775" y="77095"/>
                  </a:lnTo>
                  <a:lnTo>
                    <a:pt x="297101" y="73117"/>
                  </a:lnTo>
                  <a:lnTo>
                    <a:pt x="297147" y="72604"/>
                  </a:lnTo>
                  <a:lnTo>
                    <a:pt x="263492" y="72604"/>
                  </a:lnTo>
                  <a:lnTo>
                    <a:pt x="248619" y="71481"/>
                  </a:lnTo>
                  <a:lnTo>
                    <a:pt x="233976" y="66157"/>
                  </a:lnTo>
                  <a:lnTo>
                    <a:pt x="219978" y="55366"/>
                  </a:lnTo>
                  <a:lnTo>
                    <a:pt x="210512" y="41729"/>
                  </a:lnTo>
                  <a:lnTo>
                    <a:pt x="206180" y="26501"/>
                  </a:lnTo>
                  <a:lnTo>
                    <a:pt x="206730" y="20417"/>
                  </a:lnTo>
                  <a:close/>
                </a:path>
                <a:path w="299085" h="493395">
                  <a:moveTo>
                    <a:pt x="298626" y="55219"/>
                  </a:moveTo>
                  <a:lnTo>
                    <a:pt x="289675" y="62643"/>
                  </a:lnTo>
                  <a:lnTo>
                    <a:pt x="277531" y="69625"/>
                  </a:lnTo>
                  <a:lnTo>
                    <a:pt x="263492" y="72604"/>
                  </a:lnTo>
                  <a:lnTo>
                    <a:pt x="297147" y="72604"/>
                  </a:lnTo>
                  <a:lnTo>
                    <a:pt x="297869" y="64305"/>
                  </a:lnTo>
                  <a:lnTo>
                    <a:pt x="298626" y="5521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4966" y="4404255"/>
              <a:ext cx="186382" cy="19144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99389" y="2337282"/>
              <a:ext cx="2429510" cy="2394585"/>
            </a:xfrm>
            <a:custGeom>
              <a:avLst/>
              <a:gdLst/>
              <a:ahLst/>
              <a:cxnLst/>
              <a:rect l="l" t="t" r="r" b="b"/>
              <a:pathLst>
                <a:path w="2429510" h="2394585">
                  <a:moveTo>
                    <a:pt x="173748" y="2241042"/>
                  </a:moveTo>
                  <a:lnTo>
                    <a:pt x="167500" y="2202421"/>
                  </a:lnTo>
                  <a:lnTo>
                    <a:pt x="164769" y="2195030"/>
                  </a:lnTo>
                  <a:lnTo>
                    <a:pt x="164769" y="2242045"/>
                  </a:lnTo>
                  <a:lnTo>
                    <a:pt x="162788" y="2245499"/>
                  </a:lnTo>
                  <a:lnTo>
                    <a:pt x="161798" y="2245499"/>
                  </a:lnTo>
                  <a:lnTo>
                    <a:pt x="157619" y="2243899"/>
                  </a:lnTo>
                  <a:lnTo>
                    <a:pt x="132435" y="2204732"/>
                  </a:lnTo>
                  <a:lnTo>
                    <a:pt x="121996" y="2158530"/>
                  </a:lnTo>
                  <a:lnTo>
                    <a:pt x="124485" y="2155545"/>
                  </a:lnTo>
                  <a:lnTo>
                    <a:pt x="124980" y="2155012"/>
                  </a:lnTo>
                  <a:lnTo>
                    <a:pt x="126466" y="2155012"/>
                  </a:lnTo>
                  <a:lnTo>
                    <a:pt x="150545" y="2186470"/>
                  </a:lnTo>
                  <a:lnTo>
                    <a:pt x="163080" y="2223414"/>
                  </a:lnTo>
                  <a:lnTo>
                    <a:pt x="164769" y="2242045"/>
                  </a:lnTo>
                  <a:lnTo>
                    <a:pt x="164769" y="2195030"/>
                  </a:lnTo>
                  <a:lnTo>
                    <a:pt x="143878" y="2157526"/>
                  </a:lnTo>
                  <a:lnTo>
                    <a:pt x="141351" y="2155012"/>
                  </a:lnTo>
                  <a:lnTo>
                    <a:pt x="136601" y="2150275"/>
                  </a:lnTo>
                  <a:lnTo>
                    <a:pt x="130454" y="2146579"/>
                  </a:lnTo>
                  <a:lnTo>
                    <a:pt x="125412" y="2145487"/>
                  </a:lnTo>
                  <a:lnTo>
                    <a:pt x="121500" y="2146058"/>
                  </a:lnTo>
                  <a:lnTo>
                    <a:pt x="118160" y="2148332"/>
                  </a:lnTo>
                  <a:lnTo>
                    <a:pt x="115277" y="2152599"/>
                  </a:lnTo>
                  <a:lnTo>
                    <a:pt x="113525" y="2159571"/>
                  </a:lnTo>
                  <a:lnTo>
                    <a:pt x="113614" y="2170468"/>
                  </a:lnTo>
                  <a:lnTo>
                    <a:pt x="123482" y="2208707"/>
                  </a:lnTo>
                  <a:lnTo>
                    <a:pt x="151676" y="2251430"/>
                  </a:lnTo>
                  <a:lnTo>
                    <a:pt x="161798" y="2255443"/>
                  </a:lnTo>
                  <a:lnTo>
                    <a:pt x="163283" y="2255443"/>
                  </a:lnTo>
                  <a:lnTo>
                    <a:pt x="164274" y="2254974"/>
                  </a:lnTo>
                  <a:lnTo>
                    <a:pt x="165773" y="2254440"/>
                  </a:lnTo>
                  <a:lnTo>
                    <a:pt x="169113" y="2252408"/>
                  </a:lnTo>
                  <a:lnTo>
                    <a:pt x="171983" y="2248128"/>
                  </a:lnTo>
                  <a:lnTo>
                    <a:pt x="172643" y="2245499"/>
                  </a:lnTo>
                  <a:lnTo>
                    <a:pt x="173748" y="2241042"/>
                  </a:lnTo>
                  <a:close/>
                </a:path>
                <a:path w="2429510" h="2394585">
                  <a:moveTo>
                    <a:pt x="262775" y="2317623"/>
                  </a:moveTo>
                  <a:lnTo>
                    <a:pt x="262597" y="2291486"/>
                  </a:lnTo>
                  <a:lnTo>
                    <a:pt x="258419" y="2262606"/>
                  </a:lnTo>
                  <a:lnTo>
                    <a:pt x="252818" y="2241042"/>
                  </a:lnTo>
                  <a:lnTo>
                    <a:pt x="252818" y="2316632"/>
                  </a:lnTo>
                  <a:lnTo>
                    <a:pt x="249199" y="2337384"/>
                  </a:lnTo>
                  <a:lnTo>
                    <a:pt x="218503" y="2375293"/>
                  </a:lnTo>
                  <a:lnTo>
                    <a:pt x="182118" y="2384564"/>
                  </a:lnTo>
                  <a:lnTo>
                    <a:pt x="166801" y="2383764"/>
                  </a:lnTo>
                  <a:lnTo>
                    <a:pt x="121996" y="2351036"/>
                  </a:lnTo>
                  <a:lnTo>
                    <a:pt x="97116" y="2298192"/>
                  </a:lnTo>
                  <a:lnTo>
                    <a:pt x="84315" y="2248319"/>
                  </a:lnTo>
                  <a:lnTo>
                    <a:pt x="75666" y="2195106"/>
                  </a:lnTo>
                  <a:lnTo>
                    <a:pt x="71031" y="2145715"/>
                  </a:lnTo>
                  <a:lnTo>
                    <a:pt x="70256" y="2107285"/>
                  </a:lnTo>
                  <a:lnTo>
                    <a:pt x="70154" y="2087372"/>
                  </a:lnTo>
                  <a:lnTo>
                    <a:pt x="68961" y="2066988"/>
                  </a:lnTo>
                  <a:lnTo>
                    <a:pt x="66128" y="2046719"/>
                  </a:lnTo>
                  <a:lnTo>
                    <a:pt x="61302" y="2029726"/>
                  </a:lnTo>
                  <a:lnTo>
                    <a:pt x="14541" y="1897938"/>
                  </a:lnTo>
                  <a:lnTo>
                    <a:pt x="12065" y="1891449"/>
                  </a:lnTo>
                  <a:lnTo>
                    <a:pt x="9639" y="1877720"/>
                  </a:lnTo>
                  <a:lnTo>
                    <a:pt x="12433" y="1864474"/>
                  </a:lnTo>
                  <a:lnTo>
                    <a:pt x="19888" y="1853272"/>
                  </a:lnTo>
                  <a:lnTo>
                    <a:pt x="31457" y="1845703"/>
                  </a:lnTo>
                  <a:lnTo>
                    <a:pt x="80213" y="1825815"/>
                  </a:lnTo>
                  <a:lnTo>
                    <a:pt x="82194" y="1824824"/>
                  </a:lnTo>
                  <a:lnTo>
                    <a:pt x="84683" y="1824355"/>
                  </a:lnTo>
                  <a:lnTo>
                    <a:pt x="93141" y="1824355"/>
                  </a:lnTo>
                  <a:lnTo>
                    <a:pt x="99110" y="1828330"/>
                  </a:lnTo>
                  <a:lnTo>
                    <a:pt x="101600" y="1834769"/>
                  </a:lnTo>
                  <a:lnTo>
                    <a:pt x="110058" y="1854657"/>
                  </a:lnTo>
                  <a:lnTo>
                    <a:pt x="110553" y="1856181"/>
                  </a:lnTo>
                  <a:lnTo>
                    <a:pt x="110553" y="1857629"/>
                  </a:lnTo>
                  <a:lnTo>
                    <a:pt x="110058" y="1859165"/>
                  </a:lnTo>
                  <a:lnTo>
                    <a:pt x="109550" y="1860156"/>
                  </a:lnTo>
                  <a:lnTo>
                    <a:pt x="109054" y="1862137"/>
                  </a:lnTo>
                  <a:lnTo>
                    <a:pt x="107569" y="1863140"/>
                  </a:lnTo>
                  <a:lnTo>
                    <a:pt x="106070" y="1863598"/>
                  </a:lnTo>
                  <a:lnTo>
                    <a:pt x="104584" y="1864601"/>
                  </a:lnTo>
                  <a:lnTo>
                    <a:pt x="102590" y="1864131"/>
                  </a:lnTo>
                  <a:lnTo>
                    <a:pt x="101104" y="1863598"/>
                  </a:lnTo>
                  <a:lnTo>
                    <a:pt x="97116" y="1861146"/>
                  </a:lnTo>
                  <a:lnTo>
                    <a:pt x="92151" y="1861146"/>
                  </a:lnTo>
                  <a:lnTo>
                    <a:pt x="59372" y="1881365"/>
                  </a:lnTo>
                  <a:lnTo>
                    <a:pt x="52781" y="1902409"/>
                  </a:lnTo>
                  <a:lnTo>
                    <a:pt x="53390" y="1909673"/>
                  </a:lnTo>
                  <a:lnTo>
                    <a:pt x="90157" y="2019782"/>
                  </a:lnTo>
                  <a:lnTo>
                    <a:pt x="117373" y="2061006"/>
                  </a:lnTo>
                  <a:lnTo>
                    <a:pt x="156413" y="2096020"/>
                  </a:lnTo>
                  <a:lnTo>
                    <a:pt x="183807" y="2126297"/>
                  </a:lnTo>
                  <a:lnTo>
                    <a:pt x="209143" y="2161984"/>
                  </a:lnTo>
                  <a:lnTo>
                    <a:pt x="229438" y="2201748"/>
                  </a:lnTo>
                  <a:lnTo>
                    <a:pt x="248780" y="2263838"/>
                  </a:lnTo>
                  <a:lnTo>
                    <a:pt x="252818" y="2316632"/>
                  </a:lnTo>
                  <a:lnTo>
                    <a:pt x="252818" y="2241042"/>
                  </a:lnTo>
                  <a:lnTo>
                    <a:pt x="238391" y="2198293"/>
                  </a:lnTo>
                  <a:lnTo>
                    <a:pt x="217563" y="2157107"/>
                  </a:lnTo>
                  <a:lnTo>
                    <a:pt x="191452" y="2120201"/>
                  </a:lnTo>
                  <a:lnTo>
                    <a:pt x="163195" y="2088908"/>
                  </a:lnTo>
                  <a:lnTo>
                    <a:pt x="124294" y="2054123"/>
                  </a:lnTo>
                  <a:lnTo>
                    <a:pt x="114160" y="2042464"/>
                  </a:lnTo>
                  <a:lnTo>
                    <a:pt x="105676" y="2029726"/>
                  </a:lnTo>
                  <a:lnTo>
                    <a:pt x="99110" y="2016264"/>
                  </a:lnTo>
                  <a:lnTo>
                    <a:pt x="64287" y="1913382"/>
                  </a:lnTo>
                  <a:lnTo>
                    <a:pt x="61798" y="1906422"/>
                  </a:lnTo>
                  <a:lnTo>
                    <a:pt x="61798" y="1898408"/>
                  </a:lnTo>
                  <a:lnTo>
                    <a:pt x="64782" y="1891969"/>
                  </a:lnTo>
                  <a:lnTo>
                    <a:pt x="67779" y="1885010"/>
                  </a:lnTo>
                  <a:lnTo>
                    <a:pt x="72745" y="1879511"/>
                  </a:lnTo>
                  <a:lnTo>
                    <a:pt x="79705" y="1876526"/>
                  </a:lnTo>
                  <a:lnTo>
                    <a:pt x="91655" y="1872081"/>
                  </a:lnTo>
                  <a:lnTo>
                    <a:pt x="93141" y="1871091"/>
                  </a:lnTo>
                  <a:lnTo>
                    <a:pt x="95135" y="1871560"/>
                  </a:lnTo>
                  <a:lnTo>
                    <a:pt x="96621" y="1872081"/>
                  </a:lnTo>
                  <a:lnTo>
                    <a:pt x="100609" y="1874075"/>
                  </a:lnTo>
                  <a:lnTo>
                    <a:pt x="105575" y="1874545"/>
                  </a:lnTo>
                  <a:lnTo>
                    <a:pt x="109550" y="1873084"/>
                  </a:lnTo>
                  <a:lnTo>
                    <a:pt x="114033" y="1871091"/>
                  </a:lnTo>
                  <a:lnTo>
                    <a:pt x="117017" y="1867573"/>
                  </a:lnTo>
                  <a:lnTo>
                    <a:pt x="118135" y="1864601"/>
                  </a:lnTo>
                  <a:lnTo>
                    <a:pt x="118516" y="1863598"/>
                  </a:lnTo>
                  <a:lnTo>
                    <a:pt x="119011" y="1862137"/>
                  </a:lnTo>
                  <a:lnTo>
                    <a:pt x="120497" y="1858632"/>
                  </a:lnTo>
                  <a:lnTo>
                    <a:pt x="120497" y="1854657"/>
                  </a:lnTo>
                  <a:lnTo>
                    <a:pt x="119011" y="1851202"/>
                  </a:lnTo>
                  <a:lnTo>
                    <a:pt x="110553" y="1830793"/>
                  </a:lnTo>
                  <a:lnTo>
                    <a:pt x="106184" y="1824355"/>
                  </a:lnTo>
                  <a:lnTo>
                    <a:pt x="104851" y="1822399"/>
                  </a:lnTo>
                  <a:lnTo>
                    <a:pt x="96621" y="1816938"/>
                  </a:lnTo>
                  <a:lnTo>
                    <a:pt x="86906" y="1814931"/>
                  </a:lnTo>
                  <a:lnTo>
                    <a:pt x="76720" y="1816862"/>
                  </a:lnTo>
                  <a:lnTo>
                    <a:pt x="27978" y="1836750"/>
                  </a:lnTo>
                  <a:lnTo>
                    <a:pt x="13182" y="1846478"/>
                  </a:lnTo>
                  <a:lnTo>
                    <a:pt x="3606" y="1860867"/>
                  </a:lnTo>
                  <a:lnTo>
                    <a:pt x="0" y="1877860"/>
                  </a:lnTo>
                  <a:lnTo>
                    <a:pt x="3111" y="1895424"/>
                  </a:lnTo>
                  <a:lnTo>
                    <a:pt x="51854" y="2033168"/>
                  </a:lnTo>
                  <a:lnTo>
                    <a:pt x="56248" y="2048383"/>
                  </a:lnTo>
                  <a:lnTo>
                    <a:pt x="59067" y="2067179"/>
                  </a:lnTo>
                  <a:lnTo>
                    <a:pt x="60388" y="2087372"/>
                  </a:lnTo>
                  <a:lnTo>
                    <a:pt x="60325" y="2107285"/>
                  </a:lnTo>
                  <a:lnTo>
                    <a:pt x="61163" y="2145817"/>
                  </a:lnTo>
                  <a:lnTo>
                    <a:pt x="66027" y="2196160"/>
                  </a:lnTo>
                  <a:lnTo>
                    <a:pt x="75006" y="2250402"/>
                  </a:lnTo>
                  <a:lnTo>
                    <a:pt x="88176" y="2301176"/>
                  </a:lnTo>
                  <a:lnTo>
                    <a:pt x="114401" y="2357755"/>
                  </a:lnTo>
                  <a:lnTo>
                    <a:pt x="148856" y="2388222"/>
                  </a:lnTo>
                  <a:lnTo>
                    <a:pt x="177711" y="2394191"/>
                  </a:lnTo>
                  <a:lnTo>
                    <a:pt x="190080" y="2393327"/>
                  </a:lnTo>
                  <a:lnTo>
                    <a:pt x="201790" y="2391054"/>
                  </a:lnTo>
                  <a:lnTo>
                    <a:pt x="212407" y="2387892"/>
                  </a:lnTo>
                  <a:lnTo>
                    <a:pt x="221132" y="2384564"/>
                  </a:lnTo>
                  <a:lnTo>
                    <a:pt x="221983" y="2384247"/>
                  </a:lnTo>
                  <a:lnTo>
                    <a:pt x="238010" y="2374392"/>
                  </a:lnTo>
                  <a:lnTo>
                    <a:pt x="250215" y="2359876"/>
                  </a:lnTo>
                  <a:lnTo>
                    <a:pt x="258495" y="2340889"/>
                  </a:lnTo>
                  <a:lnTo>
                    <a:pt x="262775" y="2317623"/>
                  </a:lnTo>
                  <a:close/>
                </a:path>
                <a:path w="2429510" h="2394585">
                  <a:moveTo>
                    <a:pt x="308229" y="2284603"/>
                  </a:moveTo>
                  <a:lnTo>
                    <a:pt x="305015" y="2229802"/>
                  </a:lnTo>
                  <a:lnTo>
                    <a:pt x="298958" y="2210460"/>
                  </a:lnTo>
                  <a:lnTo>
                    <a:pt x="298958" y="2271064"/>
                  </a:lnTo>
                  <a:lnTo>
                    <a:pt x="292900" y="2313228"/>
                  </a:lnTo>
                  <a:lnTo>
                    <a:pt x="274701" y="2345461"/>
                  </a:lnTo>
                  <a:lnTo>
                    <a:pt x="282054" y="2311552"/>
                  </a:lnTo>
                  <a:lnTo>
                    <a:pt x="281609" y="2275548"/>
                  </a:lnTo>
                  <a:lnTo>
                    <a:pt x="273240" y="2235327"/>
                  </a:lnTo>
                  <a:lnTo>
                    <a:pt x="256806" y="2188819"/>
                  </a:lnTo>
                  <a:lnTo>
                    <a:pt x="239064" y="2152091"/>
                  </a:lnTo>
                  <a:lnTo>
                    <a:pt x="191820" y="2091690"/>
                  </a:lnTo>
                  <a:lnTo>
                    <a:pt x="159804" y="2062543"/>
                  </a:lnTo>
                  <a:lnTo>
                    <a:pt x="197967" y="2080018"/>
                  </a:lnTo>
                  <a:lnTo>
                    <a:pt x="229374" y="2104402"/>
                  </a:lnTo>
                  <a:lnTo>
                    <a:pt x="255841" y="2137194"/>
                  </a:lnTo>
                  <a:lnTo>
                    <a:pt x="279184" y="2179866"/>
                  </a:lnTo>
                  <a:lnTo>
                    <a:pt x="294017" y="2224709"/>
                  </a:lnTo>
                  <a:lnTo>
                    <a:pt x="298958" y="2271064"/>
                  </a:lnTo>
                  <a:lnTo>
                    <a:pt x="298958" y="2210460"/>
                  </a:lnTo>
                  <a:lnTo>
                    <a:pt x="260426" y="2126805"/>
                  </a:lnTo>
                  <a:lnTo>
                    <a:pt x="228015" y="2090115"/>
                  </a:lnTo>
                  <a:lnTo>
                    <a:pt x="188595" y="2063864"/>
                  </a:lnTo>
                  <a:lnTo>
                    <a:pt x="139903" y="2046097"/>
                  </a:lnTo>
                  <a:lnTo>
                    <a:pt x="118516" y="2040661"/>
                  </a:lnTo>
                  <a:lnTo>
                    <a:pt x="173774" y="2087829"/>
                  </a:lnTo>
                  <a:lnTo>
                    <a:pt x="204139" y="2119211"/>
                  </a:lnTo>
                  <a:lnTo>
                    <a:pt x="228257" y="2152840"/>
                  </a:lnTo>
                  <a:lnTo>
                    <a:pt x="247840" y="2192337"/>
                  </a:lnTo>
                  <a:lnTo>
                    <a:pt x="265036" y="2242045"/>
                  </a:lnTo>
                  <a:lnTo>
                    <a:pt x="272656" y="2284247"/>
                  </a:lnTo>
                  <a:lnTo>
                    <a:pt x="270865" y="2321877"/>
                  </a:lnTo>
                  <a:lnTo>
                    <a:pt x="259791" y="2357856"/>
                  </a:lnTo>
                  <a:lnTo>
                    <a:pt x="253809" y="2370785"/>
                  </a:lnTo>
                  <a:lnTo>
                    <a:pt x="266750" y="2363825"/>
                  </a:lnTo>
                  <a:lnTo>
                    <a:pt x="283667" y="2345461"/>
                  </a:lnTo>
                  <a:lnTo>
                    <a:pt x="296049" y="2332024"/>
                  </a:lnTo>
                  <a:lnTo>
                    <a:pt x="308229" y="2284603"/>
                  </a:lnTo>
                  <a:close/>
                </a:path>
                <a:path w="2429510" h="2394585">
                  <a:moveTo>
                    <a:pt x="2136622" y="301282"/>
                  </a:moveTo>
                  <a:lnTo>
                    <a:pt x="2127199" y="301282"/>
                  </a:lnTo>
                  <a:lnTo>
                    <a:pt x="2127199" y="317715"/>
                  </a:lnTo>
                  <a:lnTo>
                    <a:pt x="2136622" y="317715"/>
                  </a:lnTo>
                  <a:lnTo>
                    <a:pt x="2136622" y="301282"/>
                  </a:lnTo>
                  <a:close/>
                </a:path>
                <a:path w="2429510" h="2394585">
                  <a:moveTo>
                    <a:pt x="2136622" y="268998"/>
                  </a:moveTo>
                  <a:lnTo>
                    <a:pt x="2127199" y="268998"/>
                  </a:lnTo>
                  <a:lnTo>
                    <a:pt x="2127199" y="284911"/>
                  </a:lnTo>
                  <a:lnTo>
                    <a:pt x="2136622" y="284911"/>
                  </a:lnTo>
                  <a:lnTo>
                    <a:pt x="2136622" y="268998"/>
                  </a:lnTo>
                  <a:close/>
                </a:path>
                <a:path w="2429510" h="2394585">
                  <a:moveTo>
                    <a:pt x="2136622" y="236181"/>
                  </a:moveTo>
                  <a:lnTo>
                    <a:pt x="2127199" y="236181"/>
                  </a:lnTo>
                  <a:lnTo>
                    <a:pt x="2127199" y="252564"/>
                  </a:lnTo>
                  <a:lnTo>
                    <a:pt x="2136622" y="252564"/>
                  </a:lnTo>
                  <a:lnTo>
                    <a:pt x="2136622" y="236181"/>
                  </a:lnTo>
                  <a:close/>
                </a:path>
                <a:path w="2429510" h="2394585">
                  <a:moveTo>
                    <a:pt x="2153069" y="451434"/>
                  </a:moveTo>
                  <a:lnTo>
                    <a:pt x="2143112" y="451434"/>
                  </a:lnTo>
                  <a:lnTo>
                    <a:pt x="2143112" y="577240"/>
                  </a:lnTo>
                  <a:lnTo>
                    <a:pt x="2153069" y="577240"/>
                  </a:lnTo>
                  <a:lnTo>
                    <a:pt x="2153069" y="451434"/>
                  </a:lnTo>
                  <a:close/>
                </a:path>
                <a:path w="2429510" h="2394585">
                  <a:moveTo>
                    <a:pt x="2153069" y="317715"/>
                  </a:moveTo>
                  <a:lnTo>
                    <a:pt x="2143112" y="317715"/>
                  </a:lnTo>
                  <a:lnTo>
                    <a:pt x="2143112" y="333629"/>
                  </a:lnTo>
                  <a:lnTo>
                    <a:pt x="2153069" y="333629"/>
                  </a:lnTo>
                  <a:lnTo>
                    <a:pt x="2153069" y="317715"/>
                  </a:lnTo>
                  <a:close/>
                </a:path>
                <a:path w="2429510" h="2394585">
                  <a:moveTo>
                    <a:pt x="2153069" y="284911"/>
                  </a:moveTo>
                  <a:lnTo>
                    <a:pt x="2143112" y="284911"/>
                  </a:lnTo>
                  <a:lnTo>
                    <a:pt x="2143112" y="301282"/>
                  </a:lnTo>
                  <a:lnTo>
                    <a:pt x="2153069" y="301282"/>
                  </a:lnTo>
                  <a:lnTo>
                    <a:pt x="2153069" y="284911"/>
                  </a:lnTo>
                  <a:close/>
                </a:path>
                <a:path w="2429510" h="2394585">
                  <a:moveTo>
                    <a:pt x="2153069" y="252564"/>
                  </a:moveTo>
                  <a:lnTo>
                    <a:pt x="2143112" y="252564"/>
                  </a:lnTo>
                  <a:lnTo>
                    <a:pt x="2143112" y="268998"/>
                  </a:lnTo>
                  <a:lnTo>
                    <a:pt x="2153069" y="268998"/>
                  </a:lnTo>
                  <a:lnTo>
                    <a:pt x="2153069" y="252564"/>
                  </a:lnTo>
                  <a:close/>
                </a:path>
                <a:path w="2429510" h="2394585">
                  <a:moveTo>
                    <a:pt x="2153069" y="220281"/>
                  </a:moveTo>
                  <a:lnTo>
                    <a:pt x="2143112" y="220281"/>
                  </a:lnTo>
                  <a:lnTo>
                    <a:pt x="2143112" y="236181"/>
                  </a:lnTo>
                  <a:lnTo>
                    <a:pt x="2153069" y="236181"/>
                  </a:lnTo>
                  <a:lnTo>
                    <a:pt x="2153069" y="220281"/>
                  </a:lnTo>
                  <a:close/>
                </a:path>
                <a:path w="2429510" h="2394585">
                  <a:moveTo>
                    <a:pt x="2153069" y="187921"/>
                  </a:moveTo>
                  <a:lnTo>
                    <a:pt x="2143112" y="187921"/>
                  </a:lnTo>
                  <a:lnTo>
                    <a:pt x="2143112" y="204304"/>
                  </a:lnTo>
                  <a:lnTo>
                    <a:pt x="2153069" y="204304"/>
                  </a:lnTo>
                  <a:lnTo>
                    <a:pt x="2153069" y="187921"/>
                  </a:lnTo>
                  <a:close/>
                </a:path>
                <a:path w="2429510" h="2394585">
                  <a:moveTo>
                    <a:pt x="2169439" y="333629"/>
                  </a:moveTo>
                  <a:lnTo>
                    <a:pt x="2159495" y="333629"/>
                  </a:lnTo>
                  <a:lnTo>
                    <a:pt x="2159495" y="349999"/>
                  </a:lnTo>
                  <a:lnTo>
                    <a:pt x="2169439" y="349999"/>
                  </a:lnTo>
                  <a:lnTo>
                    <a:pt x="2169439" y="333629"/>
                  </a:lnTo>
                  <a:close/>
                </a:path>
                <a:path w="2429510" h="2394585">
                  <a:moveTo>
                    <a:pt x="2169439" y="301282"/>
                  </a:moveTo>
                  <a:lnTo>
                    <a:pt x="2159495" y="301282"/>
                  </a:lnTo>
                  <a:lnTo>
                    <a:pt x="2159495" y="317715"/>
                  </a:lnTo>
                  <a:lnTo>
                    <a:pt x="2169439" y="317715"/>
                  </a:lnTo>
                  <a:lnTo>
                    <a:pt x="2169439" y="301282"/>
                  </a:lnTo>
                  <a:close/>
                </a:path>
                <a:path w="2429510" h="2394585">
                  <a:moveTo>
                    <a:pt x="2169439" y="268998"/>
                  </a:moveTo>
                  <a:lnTo>
                    <a:pt x="2159495" y="268998"/>
                  </a:lnTo>
                  <a:lnTo>
                    <a:pt x="2159495" y="284911"/>
                  </a:lnTo>
                  <a:lnTo>
                    <a:pt x="2169439" y="284911"/>
                  </a:lnTo>
                  <a:lnTo>
                    <a:pt x="2169439" y="268998"/>
                  </a:lnTo>
                  <a:close/>
                </a:path>
                <a:path w="2429510" h="2394585">
                  <a:moveTo>
                    <a:pt x="2169439" y="236181"/>
                  </a:moveTo>
                  <a:lnTo>
                    <a:pt x="2159495" y="236181"/>
                  </a:lnTo>
                  <a:lnTo>
                    <a:pt x="2159495" y="252564"/>
                  </a:lnTo>
                  <a:lnTo>
                    <a:pt x="2169439" y="252564"/>
                  </a:lnTo>
                  <a:lnTo>
                    <a:pt x="2169439" y="236181"/>
                  </a:lnTo>
                  <a:close/>
                </a:path>
                <a:path w="2429510" h="2394585">
                  <a:moveTo>
                    <a:pt x="2201799" y="260515"/>
                  </a:moveTo>
                  <a:lnTo>
                    <a:pt x="2191855" y="260515"/>
                  </a:lnTo>
                  <a:lnTo>
                    <a:pt x="2191855" y="276948"/>
                  </a:lnTo>
                  <a:lnTo>
                    <a:pt x="2201799" y="276948"/>
                  </a:lnTo>
                  <a:lnTo>
                    <a:pt x="2201799" y="260515"/>
                  </a:lnTo>
                  <a:close/>
                </a:path>
                <a:path w="2429510" h="2394585">
                  <a:moveTo>
                    <a:pt x="2201799" y="228231"/>
                  </a:moveTo>
                  <a:lnTo>
                    <a:pt x="2191855" y="228231"/>
                  </a:lnTo>
                  <a:lnTo>
                    <a:pt x="2191855" y="244602"/>
                  </a:lnTo>
                  <a:lnTo>
                    <a:pt x="2201799" y="244602"/>
                  </a:lnTo>
                  <a:lnTo>
                    <a:pt x="2201799" y="228231"/>
                  </a:lnTo>
                  <a:close/>
                </a:path>
                <a:path w="2429510" h="2394585">
                  <a:moveTo>
                    <a:pt x="2201799" y="195884"/>
                  </a:moveTo>
                  <a:lnTo>
                    <a:pt x="2191855" y="195884"/>
                  </a:lnTo>
                  <a:lnTo>
                    <a:pt x="2191855" y="211785"/>
                  </a:lnTo>
                  <a:lnTo>
                    <a:pt x="2201799" y="211785"/>
                  </a:lnTo>
                  <a:lnTo>
                    <a:pt x="2201799" y="195884"/>
                  </a:lnTo>
                  <a:close/>
                </a:path>
                <a:path w="2429510" h="2394585">
                  <a:moveTo>
                    <a:pt x="2218245" y="378371"/>
                  </a:moveTo>
                  <a:lnTo>
                    <a:pt x="2208301" y="378371"/>
                  </a:lnTo>
                  <a:lnTo>
                    <a:pt x="2208301" y="532498"/>
                  </a:lnTo>
                  <a:lnTo>
                    <a:pt x="2218245" y="532498"/>
                  </a:lnTo>
                  <a:lnTo>
                    <a:pt x="2218245" y="378371"/>
                  </a:lnTo>
                  <a:close/>
                </a:path>
                <a:path w="2429510" h="2394585">
                  <a:moveTo>
                    <a:pt x="2218245" y="276948"/>
                  </a:moveTo>
                  <a:lnTo>
                    <a:pt x="2208301" y="276948"/>
                  </a:lnTo>
                  <a:lnTo>
                    <a:pt x="2208301" y="293331"/>
                  </a:lnTo>
                  <a:lnTo>
                    <a:pt x="2218245" y="293331"/>
                  </a:lnTo>
                  <a:lnTo>
                    <a:pt x="2218245" y="276948"/>
                  </a:lnTo>
                  <a:close/>
                </a:path>
                <a:path w="2429510" h="2394585">
                  <a:moveTo>
                    <a:pt x="2218245" y="244602"/>
                  </a:moveTo>
                  <a:lnTo>
                    <a:pt x="2208301" y="244602"/>
                  </a:lnTo>
                  <a:lnTo>
                    <a:pt x="2208301" y="260515"/>
                  </a:lnTo>
                  <a:lnTo>
                    <a:pt x="2218245" y="260515"/>
                  </a:lnTo>
                  <a:lnTo>
                    <a:pt x="2218245" y="244602"/>
                  </a:lnTo>
                  <a:close/>
                </a:path>
                <a:path w="2429510" h="2394585">
                  <a:moveTo>
                    <a:pt x="2218245" y="211785"/>
                  </a:moveTo>
                  <a:lnTo>
                    <a:pt x="2208301" y="211785"/>
                  </a:lnTo>
                  <a:lnTo>
                    <a:pt x="2208301" y="228231"/>
                  </a:lnTo>
                  <a:lnTo>
                    <a:pt x="2218245" y="228231"/>
                  </a:lnTo>
                  <a:lnTo>
                    <a:pt x="2218245" y="211785"/>
                  </a:lnTo>
                  <a:close/>
                </a:path>
                <a:path w="2429510" h="2394585">
                  <a:moveTo>
                    <a:pt x="2218245" y="179438"/>
                  </a:moveTo>
                  <a:lnTo>
                    <a:pt x="2208301" y="179438"/>
                  </a:lnTo>
                  <a:lnTo>
                    <a:pt x="2208301" y="195884"/>
                  </a:lnTo>
                  <a:lnTo>
                    <a:pt x="2218245" y="195884"/>
                  </a:lnTo>
                  <a:lnTo>
                    <a:pt x="2218245" y="179438"/>
                  </a:lnTo>
                  <a:close/>
                </a:path>
                <a:path w="2429510" h="2394585">
                  <a:moveTo>
                    <a:pt x="2218245" y="147624"/>
                  </a:moveTo>
                  <a:lnTo>
                    <a:pt x="2208301" y="147624"/>
                  </a:lnTo>
                  <a:lnTo>
                    <a:pt x="2208301" y="163525"/>
                  </a:lnTo>
                  <a:lnTo>
                    <a:pt x="2218245" y="163525"/>
                  </a:lnTo>
                  <a:lnTo>
                    <a:pt x="2218245" y="147624"/>
                  </a:lnTo>
                  <a:close/>
                </a:path>
                <a:path w="2429510" h="2394585">
                  <a:moveTo>
                    <a:pt x="2234158" y="293331"/>
                  </a:moveTo>
                  <a:lnTo>
                    <a:pt x="2224671" y="293331"/>
                  </a:lnTo>
                  <a:lnTo>
                    <a:pt x="2224671" y="309232"/>
                  </a:lnTo>
                  <a:lnTo>
                    <a:pt x="2234158" y="309232"/>
                  </a:lnTo>
                  <a:lnTo>
                    <a:pt x="2234158" y="293331"/>
                  </a:lnTo>
                  <a:close/>
                </a:path>
                <a:path w="2429510" h="2394585">
                  <a:moveTo>
                    <a:pt x="2234158" y="260515"/>
                  </a:moveTo>
                  <a:lnTo>
                    <a:pt x="2224671" y="260515"/>
                  </a:lnTo>
                  <a:lnTo>
                    <a:pt x="2224671" y="276948"/>
                  </a:lnTo>
                  <a:lnTo>
                    <a:pt x="2234158" y="276948"/>
                  </a:lnTo>
                  <a:lnTo>
                    <a:pt x="2234158" y="260515"/>
                  </a:lnTo>
                  <a:close/>
                </a:path>
                <a:path w="2429510" h="2394585">
                  <a:moveTo>
                    <a:pt x="2234158" y="228231"/>
                  </a:moveTo>
                  <a:lnTo>
                    <a:pt x="2224671" y="228231"/>
                  </a:lnTo>
                  <a:lnTo>
                    <a:pt x="2224671" y="244602"/>
                  </a:lnTo>
                  <a:lnTo>
                    <a:pt x="2234158" y="244602"/>
                  </a:lnTo>
                  <a:lnTo>
                    <a:pt x="2234158" y="228231"/>
                  </a:lnTo>
                  <a:close/>
                </a:path>
                <a:path w="2429510" h="2394585">
                  <a:moveTo>
                    <a:pt x="2234158" y="195884"/>
                  </a:moveTo>
                  <a:lnTo>
                    <a:pt x="2224671" y="195884"/>
                  </a:lnTo>
                  <a:lnTo>
                    <a:pt x="2224671" y="211785"/>
                  </a:lnTo>
                  <a:lnTo>
                    <a:pt x="2234158" y="211785"/>
                  </a:lnTo>
                  <a:lnTo>
                    <a:pt x="2234158" y="195884"/>
                  </a:lnTo>
                  <a:close/>
                </a:path>
                <a:path w="2429510" h="2394585">
                  <a:moveTo>
                    <a:pt x="2250529" y="288886"/>
                  </a:moveTo>
                  <a:lnTo>
                    <a:pt x="2248852" y="229692"/>
                  </a:lnTo>
                  <a:lnTo>
                    <a:pt x="2244001" y="169697"/>
                  </a:lnTo>
                  <a:lnTo>
                    <a:pt x="2236266" y="116928"/>
                  </a:lnTo>
                  <a:lnTo>
                    <a:pt x="2225929" y="79387"/>
                  </a:lnTo>
                  <a:lnTo>
                    <a:pt x="2217255" y="69596"/>
                  </a:lnTo>
                  <a:lnTo>
                    <a:pt x="2218245" y="69596"/>
                  </a:lnTo>
                  <a:lnTo>
                    <a:pt x="2218245" y="38201"/>
                  </a:lnTo>
                  <a:lnTo>
                    <a:pt x="2220684" y="37680"/>
                  </a:lnTo>
                  <a:lnTo>
                    <a:pt x="2226856" y="33464"/>
                  </a:lnTo>
                  <a:lnTo>
                    <a:pt x="2229701" y="29298"/>
                  </a:lnTo>
                  <a:lnTo>
                    <a:pt x="2231072" y="27292"/>
                  </a:lnTo>
                  <a:lnTo>
                    <a:pt x="2232634" y="19875"/>
                  </a:lnTo>
                  <a:lnTo>
                    <a:pt x="2231072" y="12153"/>
                  </a:lnTo>
                  <a:lnTo>
                    <a:pt x="2229586" y="9931"/>
                  </a:lnTo>
                  <a:lnTo>
                    <a:pt x="2226856" y="5842"/>
                  </a:lnTo>
                  <a:lnTo>
                    <a:pt x="2222690" y="2959"/>
                  </a:lnTo>
                  <a:lnTo>
                    <a:pt x="2222690" y="14376"/>
                  </a:lnTo>
                  <a:lnTo>
                    <a:pt x="2222690" y="24853"/>
                  </a:lnTo>
                  <a:lnTo>
                    <a:pt x="2218702" y="29298"/>
                  </a:lnTo>
                  <a:lnTo>
                    <a:pt x="2218245" y="29298"/>
                  </a:lnTo>
                  <a:lnTo>
                    <a:pt x="2208301" y="29298"/>
                  </a:lnTo>
                  <a:lnTo>
                    <a:pt x="2207768" y="29298"/>
                  </a:lnTo>
                  <a:lnTo>
                    <a:pt x="2203323" y="24853"/>
                  </a:lnTo>
                  <a:lnTo>
                    <a:pt x="2203323" y="14376"/>
                  </a:lnTo>
                  <a:lnTo>
                    <a:pt x="2207768" y="9931"/>
                  </a:lnTo>
                  <a:lnTo>
                    <a:pt x="2218702" y="9931"/>
                  </a:lnTo>
                  <a:lnTo>
                    <a:pt x="2222690" y="14376"/>
                  </a:lnTo>
                  <a:lnTo>
                    <a:pt x="2222690" y="2959"/>
                  </a:lnTo>
                  <a:lnTo>
                    <a:pt x="2220684" y="1562"/>
                  </a:lnTo>
                  <a:lnTo>
                    <a:pt x="2213267" y="0"/>
                  </a:lnTo>
                  <a:lnTo>
                    <a:pt x="2205621" y="1562"/>
                  </a:lnTo>
                  <a:lnTo>
                    <a:pt x="2199449" y="5842"/>
                  </a:lnTo>
                  <a:lnTo>
                    <a:pt x="2195334" y="12153"/>
                  </a:lnTo>
                  <a:lnTo>
                    <a:pt x="2193836" y="19875"/>
                  </a:lnTo>
                  <a:lnTo>
                    <a:pt x="2195334" y="27292"/>
                  </a:lnTo>
                  <a:lnTo>
                    <a:pt x="2199449" y="33464"/>
                  </a:lnTo>
                  <a:lnTo>
                    <a:pt x="2205621" y="37680"/>
                  </a:lnTo>
                  <a:lnTo>
                    <a:pt x="2208301" y="38239"/>
                  </a:lnTo>
                  <a:lnTo>
                    <a:pt x="2208301" y="69596"/>
                  </a:lnTo>
                  <a:lnTo>
                    <a:pt x="2209203" y="69596"/>
                  </a:lnTo>
                  <a:lnTo>
                    <a:pt x="2200402" y="79387"/>
                  </a:lnTo>
                  <a:lnTo>
                    <a:pt x="2190013" y="116928"/>
                  </a:lnTo>
                  <a:lnTo>
                    <a:pt x="2182342" y="169697"/>
                  </a:lnTo>
                  <a:lnTo>
                    <a:pt x="2179028" y="211302"/>
                  </a:lnTo>
                  <a:lnTo>
                    <a:pt x="2178964" y="210337"/>
                  </a:lnTo>
                  <a:lnTo>
                    <a:pt x="2171293" y="157416"/>
                  </a:lnTo>
                  <a:lnTo>
                    <a:pt x="2160930" y="119748"/>
                  </a:lnTo>
                  <a:lnTo>
                    <a:pt x="2152523" y="110363"/>
                  </a:lnTo>
                  <a:lnTo>
                    <a:pt x="2153069" y="110363"/>
                  </a:lnTo>
                  <a:lnTo>
                    <a:pt x="2153069" y="77050"/>
                  </a:lnTo>
                  <a:lnTo>
                    <a:pt x="2155736" y="76530"/>
                  </a:lnTo>
                  <a:lnTo>
                    <a:pt x="2161870" y="72440"/>
                  </a:lnTo>
                  <a:lnTo>
                    <a:pt x="2164435" y="68605"/>
                  </a:lnTo>
                  <a:lnTo>
                    <a:pt x="2165959" y="66294"/>
                  </a:lnTo>
                  <a:lnTo>
                    <a:pt x="2167445" y="58661"/>
                  </a:lnTo>
                  <a:lnTo>
                    <a:pt x="2165959" y="51015"/>
                  </a:lnTo>
                  <a:lnTo>
                    <a:pt x="2164448" y="48717"/>
                  </a:lnTo>
                  <a:lnTo>
                    <a:pt x="2161870" y="44843"/>
                  </a:lnTo>
                  <a:lnTo>
                    <a:pt x="2158034" y="42278"/>
                  </a:lnTo>
                  <a:lnTo>
                    <a:pt x="2158034" y="53162"/>
                  </a:lnTo>
                  <a:lnTo>
                    <a:pt x="2158034" y="64096"/>
                  </a:lnTo>
                  <a:lnTo>
                    <a:pt x="2153526" y="68605"/>
                  </a:lnTo>
                  <a:lnTo>
                    <a:pt x="2142591" y="68605"/>
                  </a:lnTo>
                  <a:lnTo>
                    <a:pt x="2138603" y="64096"/>
                  </a:lnTo>
                  <a:lnTo>
                    <a:pt x="2138603" y="53162"/>
                  </a:lnTo>
                  <a:lnTo>
                    <a:pt x="2142591" y="48717"/>
                  </a:lnTo>
                  <a:lnTo>
                    <a:pt x="2153526" y="48717"/>
                  </a:lnTo>
                  <a:lnTo>
                    <a:pt x="2158034" y="53162"/>
                  </a:lnTo>
                  <a:lnTo>
                    <a:pt x="2158034" y="42278"/>
                  </a:lnTo>
                  <a:lnTo>
                    <a:pt x="2155736" y="40728"/>
                  </a:lnTo>
                  <a:lnTo>
                    <a:pt x="2148090" y="39243"/>
                  </a:lnTo>
                  <a:lnTo>
                    <a:pt x="2140635" y="40728"/>
                  </a:lnTo>
                  <a:lnTo>
                    <a:pt x="2134451" y="44843"/>
                  </a:lnTo>
                  <a:lnTo>
                    <a:pt x="2130221" y="51015"/>
                  </a:lnTo>
                  <a:lnTo>
                    <a:pt x="2128659" y="58661"/>
                  </a:lnTo>
                  <a:lnTo>
                    <a:pt x="2130221" y="66294"/>
                  </a:lnTo>
                  <a:lnTo>
                    <a:pt x="2134451" y="72440"/>
                  </a:lnTo>
                  <a:lnTo>
                    <a:pt x="2140635" y="76530"/>
                  </a:lnTo>
                  <a:lnTo>
                    <a:pt x="2143112" y="77025"/>
                  </a:lnTo>
                  <a:lnTo>
                    <a:pt x="2143112" y="110363"/>
                  </a:lnTo>
                  <a:lnTo>
                    <a:pt x="2143709" y="110363"/>
                  </a:lnTo>
                  <a:lnTo>
                    <a:pt x="2135428" y="119748"/>
                  </a:lnTo>
                  <a:lnTo>
                    <a:pt x="2125065" y="157416"/>
                  </a:lnTo>
                  <a:lnTo>
                    <a:pt x="2117306" y="210337"/>
                  </a:lnTo>
                  <a:lnTo>
                    <a:pt x="2112441" y="270433"/>
                  </a:lnTo>
                  <a:lnTo>
                    <a:pt x="2110752" y="329653"/>
                  </a:lnTo>
                  <a:lnTo>
                    <a:pt x="2110752" y="593686"/>
                  </a:lnTo>
                  <a:lnTo>
                    <a:pt x="2120709" y="593686"/>
                  </a:lnTo>
                  <a:lnTo>
                    <a:pt x="2120709" y="329653"/>
                  </a:lnTo>
                  <a:lnTo>
                    <a:pt x="2123579" y="247853"/>
                  </a:lnTo>
                  <a:lnTo>
                    <a:pt x="2127199" y="214236"/>
                  </a:lnTo>
                  <a:lnTo>
                    <a:pt x="2127199" y="220281"/>
                  </a:lnTo>
                  <a:lnTo>
                    <a:pt x="2136622" y="220281"/>
                  </a:lnTo>
                  <a:lnTo>
                    <a:pt x="2136622" y="203835"/>
                  </a:lnTo>
                  <a:lnTo>
                    <a:pt x="2128316" y="203835"/>
                  </a:lnTo>
                  <a:lnTo>
                    <a:pt x="2130031" y="187921"/>
                  </a:lnTo>
                  <a:lnTo>
                    <a:pt x="2136622" y="187921"/>
                  </a:lnTo>
                  <a:lnTo>
                    <a:pt x="2136622" y="172021"/>
                  </a:lnTo>
                  <a:lnTo>
                    <a:pt x="2132647" y="172021"/>
                  </a:lnTo>
                  <a:lnTo>
                    <a:pt x="2139619" y="136639"/>
                  </a:lnTo>
                  <a:lnTo>
                    <a:pt x="2148090" y="115798"/>
                  </a:lnTo>
                  <a:lnTo>
                    <a:pt x="2156637" y="136639"/>
                  </a:lnTo>
                  <a:lnTo>
                    <a:pt x="2165743" y="182079"/>
                  </a:lnTo>
                  <a:lnTo>
                    <a:pt x="2168182" y="204304"/>
                  </a:lnTo>
                  <a:lnTo>
                    <a:pt x="2159495" y="204304"/>
                  </a:lnTo>
                  <a:lnTo>
                    <a:pt x="2159495" y="220738"/>
                  </a:lnTo>
                  <a:lnTo>
                    <a:pt x="2169439" y="220738"/>
                  </a:lnTo>
                  <a:lnTo>
                    <a:pt x="2169439" y="215671"/>
                  </a:lnTo>
                  <a:lnTo>
                    <a:pt x="2172982" y="247853"/>
                  </a:lnTo>
                  <a:lnTo>
                    <a:pt x="2175941" y="329653"/>
                  </a:lnTo>
                  <a:lnTo>
                    <a:pt x="2175941" y="475818"/>
                  </a:lnTo>
                  <a:lnTo>
                    <a:pt x="2175941" y="552919"/>
                  </a:lnTo>
                  <a:lnTo>
                    <a:pt x="2185352" y="552919"/>
                  </a:lnTo>
                  <a:lnTo>
                    <a:pt x="2185352" y="475818"/>
                  </a:lnTo>
                  <a:lnTo>
                    <a:pt x="2185352" y="329653"/>
                  </a:lnTo>
                  <a:lnTo>
                    <a:pt x="2185352" y="288886"/>
                  </a:lnTo>
                  <a:lnTo>
                    <a:pt x="2188311" y="207086"/>
                  </a:lnTo>
                  <a:lnTo>
                    <a:pt x="2191855" y="175069"/>
                  </a:lnTo>
                  <a:lnTo>
                    <a:pt x="2191855" y="179438"/>
                  </a:lnTo>
                  <a:lnTo>
                    <a:pt x="2201799" y="179438"/>
                  </a:lnTo>
                  <a:lnTo>
                    <a:pt x="2201799" y="163068"/>
                  </a:lnTo>
                  <a:lnTo>
                    <a:pt x="2193175" y="163068"/>
                  </a:lnTo>
                  <a:lnTo>
                    <a:pt x="2194890" y="147624"/>
                  </a:lnTo>
                  <a:lnTo>
                    <a:pt x="2201799" y="147624"/>
                  </a:lnTo>
                  <a:lnTo>
                    <a:pt x="2201799" y="131254"/>
                  </a:lnTo>
                  <a:lnTo>
                    <a:pt x="2197595" y="131254"/>
                  </a:lnTo>
                  <a:lnTo>
                    <a:pt x="2204707" y="95872"/>
                  </a:lnTo>
                  <a:lnTo>
                    <a:pt x="2213267" y="75031"/>
                  </a:lnTo>
                  <a:lnTo>
                    <a:pt x="2221738" y="95872"/>
                  </a:lnTo>
                  <a:lnTo>
                    <a:pt x="2230653" y="141312"/>
                  </a:lnTo>
                  <a:lnTo>
                    <a:pt x="2233028" y="163525"/>
                  </a:lnTo>
                  <a:lnTo>
                    <a:pt x="2224671" y="163525"/>
                  </a:lnTo>
                  <a:lnTo>
                    <a:pt x="2224671" y="179971"/>
                  </a:lnTo>
                  <a:lnTo>
                    <a:pt x="2234158" y="179971"/>
                  </a:lnTo>
                  <a:lnTo>
                    <a:pt x="2234158" y="173964"/>
                  </a:lnTo>
                  <a:lnTo>
                    <a:pt x="2237714" y="207086"/>
                  </a:lnTo>
                  <a:lnTo>
                    <a:pt x="2240584" y="288886"/>
                  </a:lnTo>
                  <a:lnTo>
                    <a:pt x="2240584" y="386334"/>
                  </a:lnTo>
                  <a:lnTo>
                    <a:pt x="2250529" y="386334"/>
                  </a:lnTo>
                  <a:lnTo>
                    <a:pt x="2250529" y="288886"/>
                  </a:lnTo>
                  <a:close/>
                </a:path>
                <a:path w="2429510" h="2394585">
                  <a:moveTo>
                    <a:pt x="2331631" y="382358"/>
                  </a:moveTo>
                  <a:lnTo>
                    <a:pt x="2322207" y="382358"/>
                  </a:lnTo>
                  <a:lnTo>
                    <a:pt x="2322207" y="536473"/>
                  </a:lnTo>
                  <a:lnTo>
                    <a:pt x="2331631" y="536473"/>
                  </a:lnTo>
                  <a:lnTo>
                    <a:pt x="2331631" y="382358"/>
                  </a:lnTo>
                  <a:close/>
                </a:path>
                <a:path w="2429510" h="2394585">
                  <a:moveTo>
                    <a:pt x="2331631" y="276948"/>
                  </a:moveTo>
                  <a:lnTo>
                    <a:pt x="2322207" y="276948"/>
                  </a:lnTo>
                  <a:lnTo>
                    <a:pt x="2322207" y="293331"/>
                  </a:lnTo>
                  <a:lnTo>
                    <a:pt x="2331631" y="293331"/>
                  </a:lnTo>
                  <a:lnTo>
                    <a:pt x="2331631" y="276948"/>
                  </a:lnTo>
                  <a:close/>
                </a:path>
                <a:path w="2429510" h="2394585">
                  <a:moveTo>
                    <a:pt x="2331631" y="244602"/>
                  </a:moveTo>
                  <a:lnTo>
                    <a:pt x="2322207" y="244602"/>
                  </a:lnTo>
                  <a:lnTo>
                    <a:pt x="2322207" y="260515"/>
                  </a:lnTo>
                  <a:lnTo>
                    <a:pt x="2331631" y="260515"/>
                  </a:lnTo>
                  <a:lnTo>
                    <a:pt x="2331631" y="244602"/>
                  </a:lnTo>
                  <a:close/>
                </a:path>
                <a:path w="2429510" h="2394585">
                  <a:moveTo>
                    <a:pt x="2331631" y="211785"/>
                  </a:moveTo>
                  <a:lnTo>
                    <a:pt x="2322207" y="211785"/>
                  </a:lnTo>
                  <a:lnTo>
                    <a:pt x="2322207" y="228231"/>
                  </a:lnTo>
                  <a:lnTo>
                    <a:pt x="2331631" y="228231"/>
                  </a:lnTo>
                  <a:lnTo>
                    <a:pt x="2331631" y="211785"/>
                  </a:lnTo>
                  <a:close/>
                </a:path>
                <a:path w="2429510" h="2394585">
                  <a:moveTo>
                    <a:pt x="2331631" y="179438"/>
                  </a:moveTo>
                  <a:lnTo>
                    <a:pt x="2322207" y="179438"/>
                  </a:lnTo>
                  <a:lnTo>
                    <a:pt x="2322207" y="195884"/>
                  </a:lnTo>
                  <a:lnTo>
                    <a:pt x="2331631" y="195884"/>
                  </a:lnTo>
                  <a:lnTo>
                    <a:pt x="2331631" y="179438"/>
                  </a:lnTo>
                  <a:close/>
                </a:path>
                <a:path w="2429510" h="2394585">
                  <a:moveTo>
                    <a:pt x="2331631" y="147624"/>
                  </a:moveTo>
                  <a:lnTo>
                    <a:pt x="2322207" y="147624"/>
                  </a:lnTo>
                  <a:lnTo>
                    <a:pt x="2322207" y="163525"/>
                  </a:lnTo>
                  <a:lnTo>
                    <a:pt x="2331631" y="163525"/>
                  </a:lnTo>
                  <a:lnTo>
                    <a:pt x="2331631" y="147624"/>
                  </a:lnTo>
                  <a:close/>
                </a:path>
                <a:path w="2429510" h="2394585">
                  <a:moveTo>
                    <a:pt x="2380361" y="333629"/>
                  </a:moveTo>
                  <a:lnTo>
                    <a:pt x="2370950" y="333629"/>
                  </a:lnTo>
                  <a:lnTo>
                    <a:pt x="2370950" y="349999"/>
                  </a:lnTo>
                  <a:lnTo>
                    <a:pt x="2380361" y="349999"/>
                  </a:lnTo>
                  <a:lnTo>
                    <a:pt x="2380361" y="333629"/>
                  </a:lnTo>
                  <a:close/>
                </a:path>
                <a:path w="2429510" h="2394585">
                  <a:moveTo>
                    <a:pt x="2380361" y="301282"/>
                  </a:moveTo>
                  <a:lnTo>
                    <a:pt x="2370950" y="301282"/>
                  </a:lnTo>
                  <a:lnTo>
                    <a:pt x="2370950" y="317715"/>
                  </a:lnTo>
                  <a:lnTo>
                    <a:pt x="2380361" y="317715"/>
                  </a:lnTo>
                  <a:lnTo>
                    <a:pt x="2380361" y="301282"/>
                  </a:lnTo>
                  <a:close/>
                </a:path>
                <a:path w="2429510" h="2394585">
                  <a:moveTo>
                    <a:pt x="2380361" y="268998"/>
                  </a:moveTo>
                  <a:lnTo>
                    <a:pt x="2370950" y="268998"/>
                  </a:lnTo>
                  <a:lnTo>
                    <a:pt x="2370950" y="284911"/>
                  </a:lnTo>
                  <a:lnTo>
                    <a:pt x="2380361" y="284911"/>
                  </a:lnTo>
                  <a:lnTo>
                    <a:pt x="2380361" y="268998"/>
                  </a:lnTo>
                  <a:close/>
                </a:path>
                <a:path w="2429510" h="2394585">
                  <a:moveTo>
                    <a:pt x="2380361" y="236181"/>
                  </a:moveTo>
                  <a:lnTo>
                    <a:pt x="2370950" y="236181"/>
                  </a:lnTo>
                  <a:lnTo>
                    <a:pt x="2370950" y="252564"/>
                  </a:lnTo>
                  <a:lnTo>
                    <a:pt x="2380361" y="252564"/>
                  </a:lnTo>
                  <a:lnTo>
                    <a:pt x="2380361" y="236181"/>
                  </a:lnTo>
                  <a:close/>
                </a:path>
                <a:path w="2429510" h="2394585">
                  <a:moveTo>
                    <a:pt x="2396807" y="451434"/>
                  </a:moveTo>
                  <a:lnTo>
                    <a:pt x="2386863" y="451434"/>
                  </a:lnTo>
                  <a:lnTo>
                    <a:pt x="2386863" y="577240"/>
                  </a:lnTo>
                  <a:lnTo>
                    <a:pt x="2396807" y="577240"/>
                  </a:lnTo>
                  <a:lnTo>
                    <a:pt x="2396807" y="451434"/>
                  </a:lnTo>
                  <a:close/>
                </a:path>
                <a:path w="2429510" h="2394585">
                  <a:moveTo>
                    <a:pt x="2396807" y="317715"/>
                  </a:moveTo>
                  <a:lnTo>
                    <a:pt x="2386863" y="317715"/>
                  </a:lnTo>
                  <a:lnTo>
                    <a:pt x="2386863" y="333629"/>
                  </a:lnTo>
                  <a:lnTo>
                    <a:pt x="2396807" y="333629"/>
                  </a:lnTo>
                  <a:lnTo>
                    <a:pt x="2396807" y="317715"/>
                  </a:lnTo>
                  <a:close/>
                </a:path>
                <a:path w="2429510" h="2394585">
                  <a:moveTo>
                    <a:pt x="2396807" y="284911"/>
                  </a:moveTo>
                  <a:lnTo>
                    <a:pt x="2386863" y="284911"/>
                  </a:lnTo>
                  <a:lnTo>
                    <a:pt x="2386863" y="301282"/>
                  </a:lnTo>
                  <a:lnTo>
                    <a:pt x="2396807" y="301282"/>
                  </a:lnTo>
                  <a:lnTo>
                    <a:pt x="2396807" y="284911"/>
                  </a:lnTo>
                  <a:close/>
                </a:path>
                <a:path w="2429510" h="2394585">
                  <a:moveTo>
                    <a:pt x="2396807" y="252564"/>
                  </a:moveTo>
                  <a:lnTo>
                    <a:pt x="2386863" y="252564"/>
                  </a:lnTo>
                  <a:lnTo>
                    <a:pt x="2386863" y="268998"/>
                  </a:lnTo>
                  <a:lnTo>
                    <a:pt x="2396807" y="268998"/>
                  </a:lnTo>
                  <a:lnTo>
                    <a:pt x="2396807" y="252564"/>
                  </a:lnTo>
                  <a:close/>
                </a:path>
                <a:path w="2429510" h="2394585">
                  <a:moveTo>
                    <a:pt x="2396807" y="220281"/>
                  </a:moveTo>
                  <a:lnTo>
                    <a:pt x="2386863" y="220281"/>
                  </a:lnTo>
                  <a:lnTo>
                    <a:pt x="2386863" y="236181"/>
                  </a:lnTo>
                  <a:lnTo>
                    <a:pt x="2396807" y="236181"/>
                  </a:lnTo>
                  <a:lnTo>
                    <a:pt x="2396807" y="220281"/>
                  </a:lnTo>
                  <a:close/>
                </a:path>
                <a:path w="2429510" h="2394585">
                  <a:moveTo>
                    <a:pt x="2396807" y="187921"/>
                  </a:moveTo>
                  <a:lnTo>
                    <a:pt x="2386863" y="187921"/>
                  </a:lnTo>
                  <a:lnTo>
                    <a:pt x="2386863" y="204304"/>
                  </a:lnTo>
                  <a:lnTo>
                    <a:pt x="2396807" y="204304"/>
                  </a:lnTo>
                  <a:lnTo>
                    <a:pt x="2396807" y="187921"/>
                  </a:lnTo>
                  <a:close/>
                </a:path>
                <a:path w="2429510" h="2394585">
                  <a:moveTo>
                    <a:pt x="2413190" y="301282"/>
                  </a:moveTo>
                  <a:lnTo>
                    <a:pt x="2403246" y="301282"/>
                  </a:lnTo>
                  <a:lnTo>
                    <a:pt x="2403246" y="317715"/>
                  </a:lnTo>
                  <a:lnTo>
                    <a:pt x="2413190" y="317715"/>
                  </a:lnTo>
                  <a:lnTo>
                    <a:pt x="2413190" y="301282"/>
                  </a:lnTo>
                  <a:close/>
                </a:path>
                <a:path w="2429510" h="2394585">
                  <a:moveTo>
                    <a:pt x="2413190" y="268998"/>
                  </a:moveTo>
                  <a:lnTo>
                    <a:pt x="2403246" y="268998"/>
                  </a:lnTo>
                  <a:lnTo>
                    <a:pt x="2403246" y="284911"/>
                  </a:lnTo>
                  <a:lnTo>
                    <a:pt x="2413190" y="284911"/>
                  </a:lnTo>
                  <a:lnTo>
                    <a:pt x="2413190" y="268998"/>
                  </a:lnTo>
                  <a:close/>
                </a:path>
                <a:path w="2429510" h="2394585">
                  <a:moveTo>
                    <a:pt x="2413190" y="236181"/>
                  </a:moveTo>
                  <a:lnTo>
                    <a:pt x="2403246" y="236181"/>
                  </a:lnTo>
                  <a:lnTo>
                    <a:pt x="2403246" y="252564"/>
                  </a:lnTo>
                  <a:lnTo>
                    <a:pt x="2413190" y="252564"/>
                  </a:lnTo>
                  <a:lnTo>
                    <a:pt x="2413190" y="236181"/>
                  </a:lnTo>
                  <a:close/>
                </a:path>
                <a:path w="2429510" h="2394585">
                  <a:moveTo>
                    <a:pt x="2429103" y="329653"/>
                  </a:moveTo>
                  <a:lnTo>
                    <a:pt x="2427465" y="270433"/>
                  </a:lnTo>
                  <a:lnTo>
                    <a:pt x="2422702" y="210337"/>
                  </a:lnTo>
                  <a:lnTo>
                    <a:pt x="2415032" y="157416"/>
                  </a:lnTo>
                  <a:lnTo>
                    <a:pt x="2404668" y="119748"/>
                  </a:lnTo>
                  <a:lnTo>
                    <a:pt x="2396274" y="110363"/>
                  </a:lnTo>
                  <a:lnTo>
                    <a:pt x="2396807" y="110363"/>
                  </a:lnTo>
                  <a:lnTo>
                    <a:pt x="2396807" y="77050"/>
                  </a:lnTo>
                  <a:lnTo>
                    <a:pt x="2399474" y="76530"/>
                  </a:lnTo>
                  <a:lnTo>
                    <a:pt x="2405621" y="72440"/>
                  </a:lnTo>
                  <a:lnTo>
                    <a:pt x="2408174" y="68605"/>
                  </a:lnTo>
                  <a:lnTo>
                    <a:pt x="2409710" y="66294"/>
                  </a:lnTo>
                  <a:lnTo>
                    <a:pt x="2411196" y="58661"/>
                  </a:lnTo>
                  <a:lnTo>
                    <a:pt x="2409710" y="51015"/>
                  </a:lnTo>
                  <a:lnTo>
                    <a:pt x="2408186" y="48717"/>
                  </a:lnTo>
                  <a:lnTo>
                    <a:pt x="2405621" y="44843"/>
                  </a:lnTo>
                  <a:lnTo>
                    <a:pt x="2401786" y="42278"/>
                  </a:lnTo>
                  <a:lnTo>
                    <a:pt x="2401786" y="53162"/>
                  </a:lnTo>
                  <a:lnTo>
                    <a:pt x="2401786" y="64096"/>
                  </a:lnTo>
                  <a:lnTo>
                    <a:pt x="2397277" y="68605"/>
                  </a:lnTo>
                  <a:lnTo>
                    <a:pt x="2386330" y="68605"/>
                  </a:lnTo>
                  <a:lnTo>
                    <a:pt x="2382355" y="64096"/>
                  </a:lnTo>
                  <a:lnTo>
                    <a:pt x="2382355" y="53162"/>
                  </a:lnTo>
                  <a:lnTo>
                    <a:pt x="2386330" y="48717"/>
                  </a:lnTo>
                  <a:lnTo>
                    <a:pt x="2397277" y="48717"/>
                  </a:lnTo>
                  <a:lnTo>
                    <a:pt x="2401786" y="53162"/>
                  </a:lnTo>
                  <a:lnTo>
                    <a:pt x="2401786" y="42278"/>
                  </a:lnTo>
                  <a:lnTo>
                    <a:pt x="2399474" y="40728"/>
                  </a:lnTo>
                  <a:lnTo>
                    <a:pt x="2391841" y="39243"/>
                  </a:lnTo>
                  <a:lnTo>
                    <a:pt x="2384183" y="40728"/>
                  </a:lnTo>
                  <a:lnTo>
                    <a:pt x="2378024" y="44843"/>
                  </a:lnTo>
                  <a:lnTo>
                    <a:pt x="2373909" y="51015"/>
                  </a:lnTo>
                  <a:lnTo>
                    <a:pt x="2372410" y="58661"/>
                  </a:lnTo>
                  <a:lnTo>
                    <a:pt x="2373909" y="66294"/>
                  </a:lnTo>
                  <a:lnTo>
                    <a:pt x="2378024" y="72440"/>
                  </a:lnTo>
                  <a:lnTo>
                    <a:pt x="2384183" y="76530"/>
                  </a:lnTo>
                  <a:lnTo>
                    <a:pt x="2386863" y="77050"/>
                  </a:lnTo>
                  <a:lnTo>
                    <a:pt x="2386863" y="110363"/>
                  </a:lnTo>
                  <a:lnTo>
                    <a:pt x="2387447" y="110363"/>
                  </a:lnTo>
                  <a:lnTo>
                    <a:pt x="2379167" y="119748"/>
                  </a:lnTo>
                  <a:lnTo>
                    <a:pt x="2368816" y="157416"/>
                  </a:lnTo>
                  <a:lnTo>
                    <a:pt x="2361146" y="209727"/>
                  </a:lnTo>
                  <a:lnTo>
                    <a:pt x="2357894" y="169697"/>
                  </a:lnTo>
                  <a:lnTo>
                    <a:pt x="2350071" y="116928"/>
                  </a:lnTo>
                  <a:lnTo>
                    <a:pt x="2339581" y="79387"/>
                  </a:lnTo>
                  <a:lnTo>
                    <a:pt x="2330716" y="69596"/>
                  </a:lnTo>
                  <a:lnTo>
                    <a:pt x="2331631" y="69596"/>
                  </a:lnTo>
                  <a:lnTo>
                    <a:pt x="2331631" y="38239"/>
                  </a:lnTo>
                  <a:lnTo>
                    <a:pt x="2334374" y="37680"/>
                  </a:lnTo>
                  <a:lnTo>
                    <a:pt x="2340711" y="33464"/>
                  </a:lnTo>
                  <a:lnTo>
                    <a:pt x="2343594" y="29298"/>
                  </a:lnTo>
                  <a:lnTo>
                    <a:pt x="2344978" y="27292"/>
                  </a:lnTo>
                  <a:lnTo>
                    <a:pt x="2346553" y="19875"/>
                  </a:lnTo>
                  <a:lnTo>
                    <a:pt x="2344978" y="12153"/>
                  </a:lnTo>
                  <a:lnTo>
                    <a:pt x="2343480" y="9931"/>
                  </a:lnTo>
                  <a:lnTo>
                    <a:pt x="2340711" y="5842"/>
                  </a:lnTo>
                  <a:lnTo>
                    <a:pt x="2336596" y="3073"/>
                  </a:lnTo>
                  <a:lnTo>
                    <a:pt x="2336596" y="14376"/>
                  </a:lnTo>
                  <a:lnTo>
                    <a:pt x="2336596" y="24853"/>
                  </a:lnTo>
                  <a:lnTo>
                    <a:pt x="2332164" y="29298"/>
                  </a:lnTo>
                  <a:lnTo>
                    <a:pt x="2331631" y="29298"/>
                  </a:lnTo>
                  <a:lnTo>
                    <a:pt x="2322207" y="29298"/>
                  </a:lnTo>
                  <a:lnTo>
                    <a:pt x="2321687" y="29298"/>
                  </a:lnTo>
                  <a:lnTo>
                    <a:pt x="2317242" y="24853"/>
                  </a:lnTo>
                  <a:lnTo>
                    <a:pt x="2317242" y="14376"/>
                  </a:lnTo>
                  <a:lnTo>
                    <a:pt x="2321687" y="9931"/>
                  </a:lnTo>
                  <a:lnTo>
                    <a:pt x="2332164" y="9931"/>
                  </a:lnTo>
                  <a:lnTo>
                    <a:pt x="2336596" y="14376"/>
                  </a:lnTo>
                  <a:lnTo>
                    <a:pt x="2336596" y="3073"/>
                  </a:lnTo>
                  <a:lnTo>
                    <a:pt x="2334374" y="1562"/>
                  </a:lnTo>
                  <a:lnTo>
                    <a:pt x="2326652" y="0"/>
                  </a:lnTo>
                  <a:lnTo>
                    <a:pt x="2319223" y="1562"/>
                  </a:lnTo>
                  <a:lnTo>
                    <a:pt x="2313038" y="5842"/>
                  </a:lnTo>
                  <a:lnTo>
                    <a:pt x="2308796" y="12153"/>
                  </a:lnTo>
                  <a:lnTo>
                    <a:pt x="2307234" y="19875"/>
                  </a:lnTo>
                  <a:lnTo>
                    <a:pt x="2308796" y="27292"/>
                  </a:lnTo>
                  <a:lnTo>
                    <a:pt x="2313038" y="33464"/>
                  </a:lnTo>
                  <a:lnTo>
                    <a:pt x="2319223" y="37680"/>
                  </a:lnTo>
                  <a:lnTo>
                    <a:pt x="2322207" y="38315"/>
                  </a:lnTo>
                  <a:lnTo>
                    <a:pt x="2322207" y="69596"/>
                  </a:lnTo>
                  <a:lnTo>
                    <a:pt x="2322652" y="69596"/>
                  </a:lnTo>
                  <a:lnTo>
                    <a:pt x="2313990" y="79387"/>
                  </a:lnTo>
                  <a:lnTo>
                    <a:pt x="2303627" y="116928"/>
                  </a:lnTo>
                  <a:lnTo>
                    <a:pt x="2295880" y="169697"/>
                  </a:lnTo>
                  <a:lnTo>
                    <a:pt x="2291016" y="229692"/>
                  </a:lnTo>
                  <a:lnTo>
                    <a:pt x="2289327" y="288886"/>
                  </a:lnTo>
                  <a:lnTo>
                    <a:pt x="2289327" y="391299"/>
                  </a:lnTo>
                  <a:lnTo>
                    <a:pt x="2299271" y="391299"/>
                  </a:lnTo>
                  <a:lnTo>
                    <a:pt x="2299271" y="288886"/>
                  </a:lnTo>
                  <a:lnTo>
                    <a:pt x="2302230" y="207086"/>
                  </a:lnTo>
                  <a:lnTo>
                    <a:pt x="2309431" y="141312"/>
                  </a:lnTo>
                  <a:lnTo>
                    <a:pt x="2318410" y="95872"/>
                  </a:lnTo>
                  <a:lnTo>
                    <a:pt x="2326652" y="75031"/>
                  </a:lnTo>
                  <a:lnTo>
                    <a:pt x="2335199" y="95872"/>
                  </a:lnTo>
                  <a:lnTo>
                    <a:pt x="2342286" y="131254"/>
                  </a:lnTo>
                  <a:lnTo>
                    <a:pt x="2338133" y="131254"/>
                  </a:lnTo>
                  <a:lnTo>
                    <a:pt x="2338133" y="147624"/>
                  </a:lnTo>
                  <a:lnTo>
                    <a:pt x="2344991" y="147624"/>
                  </a:lnTo>
                  <a:lnTo>
                    <a:pt x="2346693" y="163068"/>
                  </a:lnTo>
                  <a:lnTo>
                    <a:pt x="2338133" y="163068"/>
                  </a:lnTo>
                  <a:lnTo>
                    <a:pt x="2338133" y="179438"/>
                  </a:lnTo>
                  <a:lnTo>
                    <a:pt x="2348077" y="179438"/>
                  </a:lnTo>
                  <a:lnTo>
                    <a:pt x="2348077" y="175577"/>
                  </a:lnTo>
                  <a:lnTo>
                    <a:pt x="2351557" y="207086"/>
                  </a:lnTo>
                  <a:lnTo>
                    <a:pt x="2354503" y="288886"/>
                  </a:lnTo>
                  <a:lnTo>
                    <a:pt x="2354503" y="329653"/>
                  </a:lnTo>
                  <a:lnTo>
                    <a:pt x="2354503" y="475818"/>
                  </a:lnTo>
                  <a:lnTo>
                    <a:pt x="2354503" y="557885"/>
                  </a:lnTo>
                  <a:lnTo>
                    <a:pt x="2364448" y="557885"/>
                  </a:lnTo>
                  <a:lnTo>
                    <a:pt x="2364448" y="475818"/>
                  </a:lnTo>
                  <a:lnTo>
                    <a:pt x="2364448" y="329653"/>
                  </a:lnTo>
                  <a:lnTo>
                    <a:pt x="2367330" y="247853"/>
                  </a:lnTo>
                  <a:lnTo>
                    <a:pt x="2370950" y="214261"/>
                  </a:lnTo>
                  <a:lnTo>
                    <a:pt x="2370950" y="220738"/>
                  </a:lnTo>
                  <a:lnTo>
                    <a:pt x="2380361" y="220738"/>
                  </a:lnTo>
                  <a:lnTo>
                    <a:pt x="2380361" y="204304"/>
                  </a:lnTo>
                  <a:lnTo>
                    <a:pt x="2372017" y="204304"/>
                  </a:lnTo>
                  <a:lnTo>
                    <a:pt x="2374417" y="182079"/>
                  </a:lnTo>
                  <a:lnTo>
                    <a:pt x="2383358" y="136639"/>
                  </a:lnTo>
                  <a:lnTo>
                    <a:pt x="2391841" y="115798"/>
                  </a:lnTo>
                  <a:lnTo>
                    <a:pt x="2400389" y="136639"/>
                  </a:lnTo>
                  <a:lnTo>
                    <a:pt x="2407475" y="172021"/>
                  </a:lnTo>
                  <a:lnTo>
                    <a:pt x="2403246" y="172021"/>
                  </a:lnTo>
                  <a:lnTo>
                    <a:pt x="2403246" y="187921"/>
                  </a:lnTo>
                  <a:lnTo>
                    <a:pt x="2410129" y="187921"/>
                  </a:lnTo>
                  <a:lnTo>
                    <a:pt x="2411882" y="203835"/>
                  </a:lnTo>
                  <a:lnTo>
                    <a:pt x="2403246" y="203835"/>
                  </a:lnTo>
                  <a:lnTo>
                    <a:pt x="2403246" y="220281"/>
                  </a:lnTo>
                  <a:lnTo>
                    <a:pt x="2413190" y="220281"/>
                  </a:lnTo>
                  <a:lnTo>
                    <a:pt x="2413190" y="215709"/>
                  </a:lnTo>
                  <a:lnTo>
                    <a:pt x="2416733" y="247853"/>
                  </a:lnTo>
                  <a:lnTo>
                    <a:pt x="2419680" y="329653"/>
                  </a:lnTo>
                  <a:lnTo>
                    <a:pt x="2419680" y="593686"/>
                  </a:lnTo>
                  <a:lnTo>
                    <a:pt x="2429103" y="593686"/>
                  </a:lnTo>
                  <a:lnTo>
                    <a:pt x="2429103" y="329653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755442" y="2500350"/>
              <a:ext cx="460375" cy="495934"/>
            </a:xfrm>
            <a:custGeom>
              <a:avLst/>
              <a:gdLst/>
              <a:ahLst/>
              <a:cxnLst/>
              <a:rect l="l" t="t" r="r" b="b"/>
              <a:pathLst>
                <a:path w="460375" h="495935">
                  <a:moveTo>
                    <a:pt x="259664" y="130263"/>
                  </a:moveTo>
                  <a:lnTo>
                    <a:pt x="249720" y="130263"/>
                  </a:lnTo>
                  <a:lnTo>
                    <a:pt x="249720" y="146164"/>
                  </a:lnTo>
                  <a:lnTo>
                    <a:pt x="259664" y="146164"/>
                  </a:lnTo>
                  <a:lnTo>
                    <a:pt x="259664" y="130263"/>
                  </a:lnTo>
                  <a:close/>
                </a:path>
                <a:path w="460375" h="495935">
                  <a:moveTo>
                    <a:pt x="259664" y="97447"/>
                  </a:moveTo>
                  <a:lnTo>
                    <a:pt x="249720" y="97447"/>
                  </a:lnTo>
                  <a:lnTo>
                    <a:pt x="249720" y="113880"/>
                  </a:lnTo>
                  <a:lnTo>
                    <a:pt x="259664" y="113880"/>
                  </a:lnTo>
                  <a:lnTo>
                    <a:pt x="259664" y="97447"/>
                  </a:lnTo>
                  <a:close/>
                </a:path>
                <a:path w="460375" h="495935">
                  <a:moveTo>
                    <a:pt x="259664" y="65163"/>
                  </a:moveTo>
                  <a:lnTo>
                    <a:pt x="249720" y="65163"/>
                  </a:lnTo>
                  <a:lnTo>
                    <a:pt x="249720" y="81534"/>
                  </a:lnTo>
                  <a:lnTo>
                    <a:pt x="259664" y="81534"/>
                  </a:lnTo>
                  <a:lnTo>
                    <a:pt x="259664" y="65163"/>
                  </a:lnTo>
                  <a:close/>
                </a:path>
                <a:path w="460375" h="495935">
                  <a:moveTo>
                    <a:pt x="259664" y="32816"/>
                  </a:moveTo>
                  <a:lnTo>
                    <a:pt x="249720" y="32816"/>
                  </a:lnTo>
                  <a:lnTo>
                    <a:pt x="249720" y="48717"/>
                  </a:lnTo>
                  <a:lnTo>
                    <a:pt x="259664" y="48717"/>
                  </a:lnTo>
                  <a:lnTo>
                    <a:pt x="259664" y="32816"/>
                  </a:lnTo>
                  <a:close/>
                </a:path>
                <a:path w="460375" h="495935">
                  <a:moveTo>
                    <a:pt x="259664" y="457"/>
                  </a:moveTo>
                  <a:lnTo>
                    <a:pt x="249720" y="457"/>
                  </a:lnTo>
                  <a:lnTo>
                    <a:pt x="249720" y="16903"/>
                  </a:lnTo>
                  <a:lnTo>
                    <a:pt x="259664" y="16903"/>
                  </a:lnTo>
                  <a:lnTo>
                    <a:pt x="259664" y="457"/>
                  </a:lnTo>
                  <a:close/>
                </a:path>
                <a:path w="460375" h="495935">
                  <a:moveTo>
                    <a:pt x="292023" y="97447"/>
                  </a:moveTo>
                  <a:lnTo>
                    <a:pt x="282079" y="97447"/>
                  </a:lnTo>
                  <a:lnTo>
                    <a:pt x="282079" y="113880"/>
                  </a:lnTo>
                  <a:lnTo>
                    <a:pt x="292023" y="113880"/>
                  </a:lnTo>
                  <a:lnTo>
                    <a:pt x="292023" y="97447"/>
                  </a:lnTo>
                  <a:close/>
                </a:path>
                <a:path w="460375" h="495935">
                  <a:moveTo>
                    <a:pt x="292023" y="65163"/>
                  </a:moveTo>
                  <a:lnTo>
                    <a:pt x="282079" y="65163"/>
                  </a:lnTo>
                  <a:lnTo>
                    <a:pt x="282079" y="81534"/>
                  </a:lnTo>
                  <a:lnTo>
                    <a:pt x="292023" y="81534"/>
                  </a:lnTo>
                  <a:lnTo>
                    <a:pt x="292023" y="65163"/>
                  </a:lnTo>
                  <a:close/>
                </a:path>
                <a:path w="460375" h="495935">
                  <a:moveTo>
                    <a:pt x="292023" y="32816"/>
                  </a:moveTo>
                  <a:lnTo>
                    <a:pt x="282079" y="32816"/>
                  </a:lnTo>
                  <a:lnTo>
                    <a:pt x="282079" y="48717"/>
                  </a:lnTo>
                  <a:lnTo>
                    <a:pt x="292023" y="48717"/>
                  </a:lnTo>
                  <a:lnTo>
                    <a:pt x="292023" y="32816"/>
                  </a:lnTo>
                  <a:close/>
                </a:path>
                <a:path w="460375" h="495935">
                  <a:moveTo>
                    <a:pt x="292023" y="0"/>
                  </a:moveTo>
                  <a:lnTo>
                    <a:pt x="282079" y="0"/>
                  </a:lnTo>
                  <a:lnTo>
                    <a:pt x="282079" y="16370"/>
                  </a:lnTo>
                  <a:lnTo>
                    <a:pt x="292023" y="16370"/>
                  </a:lnTo>
                  <a:lnTo>
                    <a:pt x="292023" y="0"/>
                  </a:lnTo>
                  <a:close/>
                </a:path>
                <a:path w="460375" h="495935">
                  <a:moveTo>
                    <a:pt x="346722" y="438569"/>
                  </a:moveTo>
                  <a:lnTo>
                    <a:pt x="213906" y="355511"/>
                  </a:lnTo>
                  <a:lnTo>
                    <a:pt x="81559" y="438569"/>
                  </a:lnTo>
                  <a:lnTo>
                    <a:pt x="86537" y="446989"/>
                  </a:lnTo>
                  <a:lnTo>
                    <a:pt x="213906" y="367449"/>
                  </a:lnTo>
                  <a:lnTo>
                    <a:pt x="341223" y="446989"/>
                  </a:lnTo>
                  <a:lnTo>
                    <a:pt x="346722" y="438569"/>
                  </a:lnTo>
                  <a:close/>
                </a:path>
                <a:path w="460375" h="495935">
                  <a:moveTo>
                    <a:pt x="460108" y="487299"/>
                  </a:moveTo>
                  <a:lnTo>
                    <a:pt x="213906" y="331177"/>
                  </a:lnTo>
                  <a:lnTo>
                    <a:pt x="0" y="462902"/>
                  </a:lnTo>
                  <a:lnTo>
                    <a:pt x="5435" y="471385"/>
                  </a:lnTo>
                  <a:lnTo>
                    <a:pt x="213906" y="343115"/>
                  </a:lnTo>
                  <a:lnTo>
                    <a:pt x="455142" y="495719"/>
                  </a:lnTo>
                  <a:lnTo>
                    <a:pt x="460108" y="48729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12665" y="2553043"/>
              <a:ext cx="113386" cy="30632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753918" y="2719107"/>
              <a:ext cx="370205" cy="261620"/>
            </a:xfrm>
            <a:custGeom>
              <a:avLst/>
              <a:gdLst/>
              <a:ahLst/>
              <a:cxnLst/>
              <a:rect l="l" t="t" r="r" b="b"/>
              <a:pathLst>
                <a:path w="370205" h="261619">
                  <a:moveTo>
                    <a:pt x="49796" y="171094"/>
                  </a:moveTo>
                  <a:lnTo>
                    <a:pt x="39852" y="171094"/>
                  </a:lnTo>
                  <a:lnTo>
                    <a:pt x="39852" y="203377"/>
                  </a:lnTo>
                  <a:lnTo>
                    <a:pt x="49796" y="203377"/>
                  </a:lnTo>
                  <a:lnTo>
                    <a:pt x="49796" y="171094"/>
                  </a:lnTo>
                  <a:close/>
                </a:path>
                <a:path w="370205" h="261619">
                  <a:moveTo>
                    <a:pt x="49796" y="122364"/>
                  </a:moveTo>
                  <a:lnTo>
                    <a:pt x="39852" y="122364"/>
                  </a:lnTo>
                  <a:lnTo>
                    <a:pt x="39852" y="154647"/>
                  </a:lnTo>
                  <a:lnTo>
                    <a:pt x="49796" y="154647"/>
                  </a:lnTo>
                  <a:lnTo>
                    <a:pt x="49796" y="122364"/>
                  </a:lnTo>
                  <a:close/>
                </a:path>
                <a:path w="370205" h="261619">
                  <a:moveTo>
                    <a:pt x="49796" y="49250"/>
                  </a:moveTo>
                  <a:lnTo>
                    <a:pt x="39852" y="49250"/>
                  </a:lnTo>
                  <a:lnTo>
                    <a:pt x="39852" y="82067"/>
                  </a:lnTo>
                  <a:lnTo>
                    <a:pt x="49796" y="82067"/>
                  </a:lnTo>
                  <a:lnTo>
                    <a:pt x="49796" y="49250"/>
                  </a:lnTo>
                  <a:close/>
                </a:path>
                <a:path w="370205" h="261619">
                  <a:moveTo>
                    <a:pt x="65176" y="0"/>
                  </a:moveTo>
                  <a:lnTo>
                    <a:pt x="0" y="0"/>
                  </a:lnTo>
                  <a:lnTo>
                    <a:pt x="0" y="9474"/>
                  </a:lnTo>
                  <a:lnTo>
                    <a:pt x="7493" y="9474"/>
                  </a:lnTo>
                  <a:lnTo>
                    <a:pt x="7493" y="15913"/>
                  </a:lnTo>
                  <a:lnTo>
                    <a:pt x="0" y="15913"/>
                  </a:lnTo>
                  <a:lnTo>
                    <a:pt x="0" y="25857"/>
                  </a:lnTo>
                  <a:lnTo>
                    <a:pt x="7493" y="25857"/>
                  </a:lnTo>
                  <a:lnTo>
                    <a:pt x="7493" y="89027"/>
                  </a:lnTo>
                  <a:lnTo>
                    <a:pt x="0" y="89027"/>
                  </a:lnTo>
                  <a:lnTo>
                    <a:pt x="0" y="98971"/>
                  </a:lnTo>
                  <a:lnTo>
                    <a:pt x="7493" y="98971"/>
                  </a:lnTo>
                  <a:lnTo>
                    <a:pt x="7493" y="240169"/>
                  </a:lnTo>
                  <a:lnTo>
                    <a:pt x="17437" y="240169"/>
                  </a:lnTo>
                  <a:lnTo>
                    <a:pt x="17437" y="98971"/>
                  </a:lnTo>
                  <a:lnTo>
                    <a:pt x="65176" y="98971"/>
                  </a:lnTo>
                  <a:lnTo>
                    <a:pt x="65176" y="89027"/>
                  </a:lnTo>
                  <a:lnTo>
                    <a:pt x="17437" y="89027"/>
                  </a:lnTo>
                  <a:lnTo>
                    <a:pt x="17437" y="25857"/>
                  </a:lnTo>
                  <a:lnTo>
                    <a:pt x="65176" y="25857"/>
                  </a:lnTo>
                  <a:lnTo>
                    <a:pt x="65176" y="15913"/>
                  </a:lnTo>
                  <a:lnTo>
                    <a:pt x="17437" y="15913"/>
                  </a:lnTo>
                  <a:lnTo>
                    <a:pt x="17437" y="9474"/>
                  </a:lnTo>
                  <a:lnTo>
                    <a:pt x="65176" y="9474"/>
                  </a:lnTo>
                  <a:lnTo>
                    <a:pt x="65176" y="0"/>
                  </a:lnTo>
                  <a:close/>
                </a:path>
                <a:path w="370205" h="261619">
                  <a:moveTo>
                    <a:pt x="225374" y="178054"/>
                  </a:moveTo>
                  <a:lnTo>
                    <a:pt x="220865" y="173545"/>
                  </a:lnTo>
                  <a:lnTo>
                    <a:pt x="209931" y="173545"/>
                  </a:lnTo>
                  <a:lnTo>
                    <a:pt x="205955" y="178054"/>
                  </a:lnTo>
                  <a:lnTo>
                    <a:pt x="205955" y="188455"/>
                  </a:lnTo>
                  <a:lnTo>
                    <a:pt x="209931" y="192963"/>
                  </a:lnTo>
                  <a:lnTo>
                    <a:pt x="220865" y="192963"/>
                  </a:lnTo>
                  <a:lnTo>
                    <a:pt x="225374" y="188455"/>
                  </a:lnTo>
                  <a:lnTo>
                    <a:pt x="225374" y="178054"/>
                  </a:lnTo>
                  <a:close/>
                </a:path>
                <a:path w="370205" h="261619">
                  <a:moveTo>
                    <a:pt x="369595" y="251637"/>
                  </a:moveTo>
                  <a:lnTo>
                    <a:pt x="220408" y="251637"/>
                  </a:lnTo>
                  <a:lnTo>
                    <a:pt x="220408" y="210515"/>
                  </a:lnTo>
                  <a:lnTo>
                    <a:pt x="242747" y="195414"/>
                  </a:lnTo>
                  <a:lnTo>
                    <a:pt x="237312" y="187464"/>
                  </a:lnTo>
                  <a:lnTo>
                    <a:pt x="215836" y="201472"/>
                  </a:lnTo>
                  <a:lnTo>
                    <a:pt x="215836" y="207886"/>
                  </a:lnTo>
                  <a:lnTo>
                    <a:pt x="215480" y="207886"/>
                  </a:lnTo>
                  <a:lnTo>
                    <a:pt x="215658" y="207619"/>
                  </a:lnTo>
                  <a:lnTo>
                    <a:pt x="215836" y="207886"/>
                  </a:lnTo>
                  <a:lnTo>
                    <a:pt x="215836" y="201472"/>
                  </a:lnTo>
                  <a:lnTo>
                    <a:pt x="215658" y="201587"/>
                  </a:lnTo>
                  <a:lnTo>
                    <a:pt x="194017" y="187464"/>
                  </a:lnTo>
                  <a:lnTo>
                    <a:pt x="188582" y="195414"/>
                  </a:lnTo>
                  <a:lnTo>
                    <a:pt x="210464" y="210210"/>
                  </a:lnTo>
                  <a:lnTo>
                    <a:pt x="210464" y="251637"/>
                  </a:lnTo>
                  <a:lnTo>
                    <a:pt x="61201" y="251637"/>
                  </a:lnTo>
                  <a:lnTo>
                    <a:pt x="61201" y="261048"/>
                  </a:lnTo>
                  <a:lnTo>
                    <a:pt x="369595" y="261048"/>
                  </a:lnTo>
                  <a:lnTo>
                    <a:pt x="369595" y="251637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17092" y="2602297"/>
              <a:ext cx="208404" cy="25607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119081" y="2619201"/>
              <a:ext cx="9525" cy="316865"/>
            </a:xfrm>
            <a:custGeom>
              <a:avLst/>
              <a:gdLst/>
              <a:ahLst/>
              <a:cxnLst/>
              <a:rect l="l" t="t" r="r" b="b"/>
              <a:pathLst>
                <a:path w="9525" h="316864">
                  <a:moveTo>
                    <a:pt x="9415" y="0"/>
                  </a:moveTo>
                  <a:lnTo>
                    <a:pt x="0" y="0"/>
                  </a:lnTo>
                  <a:lnTo>
                    <a:pt x="0" y="316733"/>
                  </a:lnTo>
                  <a:lnTo>
                    <a:pt x="9415" y="316733"/>
                  </a:lnTo>
                  <a:lnTo>
                    <a:pt x="9415" y="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23523" y="2853867"/>
              <a:ext cx="184070" cy="13476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3444" y="3693693"/>
              <a:ext cx="157688" cy="15600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705485" y="3596258"/>
              <a:ext cx="586105" cy="255904"/>
            </a:xfrm>
            <a:custGeom>
              <a:avLst/>
              <a:gdLst/>
              <a:ahLst/>
              <a:cxnLst/>
              <a:rect l="l" t="t" r="r" b="b"/>
              <a:pathLst>
                <a:path w="586105" h="255904">
                  <a:moveTo>
                    <a:pt x="154203" y="29819"/>
                  </a:moveTo>
                  <a:lnTo>
                    <a:pt x="124358" y="0"/>
                  </a:lnTo>
                  <a:lnTo>
                    <a:pt x="117881" y="6959"/>
                  </a:lnTo>
                  <a:lnTo>
                    <a:pt x="147231" y="36791"/>
                  </a:lnTo>
                  <a:lnTo>
                    <a:pt x="154203" y="29819"/>
                  </a:lnTo>
                  <a:close/>
                </a:path>
                <a:path w="586105" h="255904">
                  <a:moveTo>
                    <a:pt x="220357" y="95453"/>
                  </a:moveTo>
                  <a:lnTo>
                    <a:pt x="174091" y="49250"/>
                  </a:lnTo>
                  <a:lnTo>
                    <a:pt x="167132" y="56210"/>
                  </a:lnTo>
                  <a:lnTo>
                    <a:pt x="213398" y="102412"/>
                  </a:lnTo>
                  <a:lnTo>
                    <a:pt x="220357" y="95453"/>
                  </a:lnTo>
                  <a:close/>
                </a:path>
                <a:path w="586105" h="255904">
                  <a:moveTo>
                    <a:pt x="287515" y="4508"/>
                  </a:moveTo>
                  <a:lnTo>
                    <a:pt x="280555" y="11468"/>
                  </a:lnTo>
                  <a:lnTo>
                    <a:pt x="281051" y="11925"/>
                  </a:lnTo>
                  <a:lnTo>
                    <a:pt x="287515" y="4508"/>
                  </a:lnTo>
                  <a:close/>
                </a:path>
                <a:path w="586105" h="255904">
                  <a:moveTo>
                    <a:pt x="585978" y="245668"/>
                  </a:moveTo>
                  <a:lnTo>
                    <a:pt x="524078" y="245668"/>
                  </a:lnTo>
                  <a:lnTo>
                    <a:pt x="528472" y="242684"/>
                  </a:lnTo>
                  <a:lnTo>
                    <a:pt x="537806" y="228765"/>
                  </a:lnTo>
                  <a:lnTo>
                    <a:pt x="541210" y="211861"/>
                  </a:lnTo>
                  <a:lnTo>
                    <a:pt x="541210" y="210337"/>
                  </a:lnTo>
                  <a:lnTo>
                    <a:pt x="537806" y="193433"/>
                  </a:lnTo>
                  <a:lnTo>
                    <a:pt x="531761" y="184416"/>
                  </a:lnTo>
                  <a:lnTo>
                    <a:pt x="531761" y="210337"/>
                  </a:lnTo>
                  <a:lnTo>
                    <a:pt x="531761" y="211861"/>
                  </a:lnTo>
                  <a:lnTo>
                    <a:pt x="529056" y="224891"/>
                  </a:lnTo>
                  <a:lnTo>
                    <a:pt x="521690" y="235648"/>
                  </a:lnTo>
                  <a:lnTo>
                    <a:pt x="510768" y="242963"/>
                  </a:lnTo>
                  <a:lnTo>
                    <a:pt x="497433" y="245668"/>
                  </a:lnTo>
                  <a:lnTo>
                    <a:pt x="293979" y="245668"/>
                  </a:lnTo>
                  <a:lnTo>
                    <a:pt x="293979" y="176822"/>
                  </a:lnTo>
                  <a:lnTo>
                    <a:pt x="294246" y="176530"/>
                  </a:lnTo>
                  <a:lnTo>
                    <a:pt x="497433" y="176530"/>
                  </a:lnTo>
                  <a:lnTo>
                    <a:pt x="510768" y="179222"/>
                  </a:lnTo>
                  <a:lnTo>
                    <a:pt x="521690" y="186537"/>
                  </a:lnTo>
                  <a:lnTo>
                    <a:pt x="529056" y="197307"/>
                  </a:lnTo>
                  <a:lnTo>
                    <a:pt x="531761" y="210337"/>
                  </a:lnTo>
                  <a:lnTo>
                    <a:pt x="531761" y="184416"/>
                  </a:lnTo>
                  <a:lnTo>
                    <a:pt x="528472" y="179501"/>
                  </a:lnTo>
                  <a:lnTo>
                    <a:pt x="524078" y="176530"/>
                  </a:lnTo>
                  <a:lnTo>
                    <a:pt x="514565" y="170065"/>
                  </a:lnTo>
                  <a:lnTo>
                    <a:pt x="497433" y="166585"/>
                  </a:lnTo>
                  <a:lnTo>
                    <a:pt x="449656" y="166585"/>
                  </a:lnTo>
                  <a:lnTo>
                    <a:pt x="408393" y="125285"/>
                  </a:lnTo>
                  <a:lnTo>
                    <a:pt x="401434" y="132245"/>
                  </a:lnTo>
                  <a:lnTo>
                    <a:pt x="435724" y="166585"/>
                  </a:lnTo>
                  <a:lnTo>
                    <a:pt x="291058" y="166585"/>
                  </a:lnTo>
                  <a:lnTo>
                    <a:pt x="262648" y="137744"/>
                  </a:lnTo>
                  <a:lnTo>
                    <a:pt x="255676" y="144703"/>
                  </a:lnTo>
                  <a:lnTo>
                    <a:pt x="284530" y="173570"/>
                  </a:lnTo>
                  <a:lnTo>
                    <a:pt x="284530" y="245668"/>
                  </a:lnTo>
                  <a:lnTo>
                    <a:pt x="0" y="245668"/>
                  </a:lnTo>
                  <a:lnTo>
                    <a:pt x="0" y="255612"/>
                  </a:lnTo>
                  <a:lnTo>
                    <a:pt x="284530" y="255612"/>
                  </a:lnTo>
                  <a:lnTo>
                    <a:pt x="497433" y="255612"/>
                  </a:lnTo>
                  <a:lnTo>
                    <a:pt x="585978" y="255612"/>
                  </a:lnTo>
                  <a:lnTo>
                    <a:pt x="585978" y="245668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2041" y="3358068"/>
              <a:ext cx="188035" cy="216834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00506" y="3569931"/>
              <a:ext cx="615950" cy="307340"/>
            </a:xfrm>
            <a:custGeom>
              <a:avLst/>
              <a:gdLst/>
              <a:ahLst/>
              <a:cxnLst/>
              <a:rect l="l" t="t" r="r" b="b"/>
              <a:pathLst>
                <a:path w="615950" h="307339">
                  <a:moveTo>
                    <a:pt x="437743" y="65074"/>
                  </a:moveTo>
                  <a:lnTo>
                    <a:pt x="432054" y="53644"/>
                  </a:lnTo>
                  <a:lnTo>
                    <a:pt x="417233" y="39674"/>
                  </a:lnTo>
                  <a:lnTo>
                    <a:pt x="409498" y="35864"/>
                  </a:lnTo>
                  <a:lnTo>
                    <a:pt x="396621" y="29514"/>
                  </a:lnTo>
                  <a:lnTo>
                    <a:pt x="373570" y="25704"/>
                  </a:lnTo>
                  <a:lnTo>
                    <a:pt x="359879" y="26974"/>
                  </a:lnTo>
                  <a:lnTo>
                    <a:pt x="350202" y="30784"/>
                  </a:lnTo>
                  <a:lnTo>
                    <a:pt x="343496" y="35864"/>
                  </a:lnTo>
                  <a:lnTo>
                    <a:pt x="338759" y="40944"/>
                  </a:lnTo>
                  <a:lnTo>
                    <a:pt x="336270" y="43484"/>
                  </a:lnTo>
                  <a:lnTo>
                    <a:pt x="335280" y="44754"/>
                  </a:lnTo>
                  <a:lnTo>
                    <a:pt x="330796" y="44754"/>
                  </a:lnTo>
                  <a:lnTo>
                    <a:pt x="327317" y="42214"/>
                  </a:lnTo>
                  <a:lnTo>
                    <a:pt x="324827" y="38404"/>
                  </a:lnTo>
                  <a:lnTo>
                    <a:pt x="320852" y="35864"/>
                  </a:lnTo>
                  <a:lnTo>
                    <a:pt x="306920" y="35864"/>
                  </a:lnTo>
                  <a:lnTo>
                    <a:pt x="300456" y="42214"/>
                  </a:lnTo>
                  <a:lnTo>
                    <a:pt x="298462" y="44754"/>
                  </a:lnTo>
                  <a:lnTo>
                    <a:pt x="296964" y="44754"/>
                  </a:lnTo>
                  <a:lnTo>
                    <a:pt x="294487" y="46024"/>
                  </a:lnTo>
                  <a:lnTo>
                    <a:pt x="293979" y="44754"/>
                  </a:lnTo>
                  <a:lnTo>
                    <a:pt x="293979" y="39776"/>
                  </a:lnTo>
                  <a:lnTo>
                    <a:pt x="293979" y="34594"/>
                  </a:lnTo>
                  <a:lnTo>
                    <a:pt x="293979" y="29298"/>
                  </a:lnTo>
                  <a:lnTo>
                    <a:pt x="293979" y="25704"/>
                  </a:lnTo>
                  <a:lnTo>
                    <a:pt x="293446" y="25704"/>
                  </a:lnTo>
                  <a:lnTo>
                    <a:pt x="292468" y="19075"/>
                  </a:lnTo>
                  <a:lnTo>
                    <a:pt x="286715" y="9639"/>
                  </a:lnTo>
                  <a:lnTo>
                    <a:pt x="274891" y="2705"/>
                  </a:lnTo>
                  <a:lnTo>
                    <a:pt x="255193" y="0"/>
                  </a:lnTo>
                  <a:lnTo>
                    <a:pt x="76111" y="0"/>
                  </a:lnTo>
                  <a:lnTo>
                    <a:pt x="56400" y="2705"/>
                  </a:lnTo>
                  <a:lnTo>
                    <a:pt x="44577" y="9639"/>
                  </a:lnTo>
                  <a:lnTo>
                    <a:pt x="38823" y="19075"/>
                  </a:lnTo>
                  <a:lnTo>
                    <a:pt x="37312" y="29298"/>
                  </a:lnTo>
                  <a:lnTo>
                    <a:pt x="37312" y="53695"/>
                  </a:lnTo>
                  <a:lnTo>
                    <a:pt x="46761" y="53695"/>
                  </a:lnTo>
                  <a:lnTo>
                    <a:pt x="46761" y="29298"/>
                  </a:lnTo>
                  <a:lnTo>
                    <a:pt x="47701" y="22504"/>
                  </a:lnTo>
                  <a:lnTo>
                    <a:pt x="51727" y="16268"/>
                  </a:lnTo>
                  <a:lnTo>
                    <a:pt x="60604" y="11709"/>
                  </a:lnTo>
                  <a:lnTo>
                    <a:pt x="76111" y="9944"/>
                  </a:lnTo>
                  <a:lnTo>
                    <a:pt x="255193" y="9944"/>
                  </a:lnTo>
                  <a:lnTo>
                    <a:pt x="270687" y="11709"/>
                  </a:lnTo>
                  <a:lnTo>
                    <a:pt x="279565" y="16268"/>
                  </a:lnTo>
                  <a:lnTo>
                    <a:pt x="283591" y="22504"/>
                  </a:lnTo>
                  <a:lnTo>
                    <a:pt x="284022" y="25704"/>
                  </a:lnTo>
                  <a:lnTo>
                    <a:pt x="277571" y="25704"/>
                  </a:lnTo>
                  <a:lnTo>
                    <a:pt x="273583" y="29514"/>
                  </a:lnTo>
                  <a:lnTo>
                    <a:pt x="271106" y="32054"/>
                  </a:lnTo>
                  <a:lnTo>
                    <a:pt x="267627" y="35864"/>
                  </a:lnTo>
                  <a:lnTo>
                    <a:pt x="262648" y="35864"/>
                  </a:lnTo>
                  <a:lnTo>
                    <a:pt x="259168" y="28244"/>
                  </a:lnTo>
                  <a:lnTo>
                    <a:pt x="257670" y="25704"/>
                  </a:lnTo>
                  <a:lnTo>
                    <a:pt x="256184" y="23164"/>
                  </a:lnTo>
                  <a:lnTo>
                    <a:pt x="252691" y="15544"/>
                  </a:lnTo>
                  <a:lnTo>
                    <a:pt x="244741" y="15544"/>
                  </a:lnTo>
                  <a:lnTo>
                    <a:pt x="229565" y="20624"/>
                  </a:lnTo>
                  <a:lnTo>
                    <a:pt x="204317" y="30784"/>
                  </a:lnTo>
                  <a:lnTo>
                    <a:pt x="177025" y="44754"/>
                  </a:lnTo>
                  <a:lnTo>
                    <a:pt x="155689" y="54914"/>
                  </a:lnTo>
                  <a:lnTo>
                    <a:pt x="143764" y="49834"/>
                  </a:lnTo>
                  <a:lnTo>
                    <a:pt x="135801" y="49834"/>
                  </a:lnTo>
                  <a:lnTo>
                    <a:pt x="118389" y="52374"/>
                  </a:lnTo>
                  <a:lnTo>
                    <a:pt x="104343" y="59994"/>
                  </a:lnTo>
                  <a:lnTo>
                    <a:pt x="94945" y="68884"/>
                  </a:lnTo>
                  <a:lnTo>
                    <a:pt x="91528" y="81584"/>
                  </a:lnTo>
                  <a:lnTo>
                    <a:pt x="92862" y="89204"/>
                  </a:lnTo>
                  <a:lnTo>
                    <a:pt x="96570" y="96824"/>
                  </a:lnTo>
                  <a:lnTo>
                    <a:pt x="102235" y="101904"/>
                  </a:lnTo>
                  <a:lnTo>
                    <a:pt x="109435" y="104444"/>
                  </a:lnTo>
                  <a:lnTo>
                    <a:pt x="114909" y="104444"/>
                  </a:lnTo>
                  <a:lnTo>
                    <a:pt x="120383" y="100634"/>
                  </a:lnTo>
                  <a:lnTo>
                    <a:pt x="124358" y="95554"/>
                  </a:lnTo>
                  <a:lnTo>
                    <a:pt x="126847" y="100634"/>
                  </a:lnTo>
                  <a:lnTo>
                    <a:pt x="130327" y="104444"/>
                  </a:lnTo>
                  <a:lnTo>
                    <a:pt x="141770" y="104444"/>
                  </a:lnTo>
                  <a:lnTo>
                    <a:pt x="146240" y="100634"/>
                  </a:lnTo>
                  <a:lnTo>
                    <a:pt x="149225" y="95554"/>
                  </a:lnTo>
                  <a:lnTo>
                    <a:pt x="152209" y="100634"/>
                  </a:lnTo>
                  <a:lnTo>
                    <a:pt x="156692" y="104444"/>
                  </a:lnTo>
                  <a:lnTo>
                    <a:pt x="162166" y="104444"/>
                  </a:lnTo>
                  <a:lnTo>
                    <a:pt x="169100" y="103174"/>
                  </a:lnTo>
                  <a:lnTo>
                    <a:pt x="174726" y="98094"/>
                  </a:lnTo>
                  <a:lnTo>
                    <a:pt x="176301" y="95554"/>
                  </a:lnTo>
                  <a:lnTo>
                    <a:pt x="177088" y="94284"/>
                  </a:lnTo>
                  <a:lnTo>
                    <a:pt x="178676" y="91744"/>
                  </a:lnTo>
                  <a:lnTo>
                    <a:pt x="180568" y="84124"/>
                  </a:lnTo>
                  <a:lnTo>
                    <a:pt x="181571" y="84124"/>
                  </a:lnTo>
                  <a:lnTo>
                    <a:pt x="186042" y="81584"/>
                  </a:lnTo>
                  <a:lnTo>
                    <a:pt x="192506" y="79044"/>
                  </a:lnTo>
                  <a:lnTo>
                    <a:pt x="198970" y="72694"/>
                  </a:lnTo>
                  <a:lnTo>
                    <a:pt x="203454" y="68884"/>
                  </a:lnTo>
                  <a:lnTo>
                    <a:pt x="207937" y="70154"/>
                  </a:lnTo>
                  <a:lnTo>
                    <a:pt x="210413" y="72694"/>
                  </a:lnTo>
                  <a:lnTo>
                    <a:pt x="211074" y="77774"/>
                  </a:lnTo>
                  <a:lnTo>
                    <a:pt x="212712" y="86664"/>
                  </a:lnTo>
                  <a:lnTo>
                    <a:pt x="215938" y="95554"/>
                  </a:lnTo>
                  <a:lnTo>
                    <a:pt x="221361" y="103174"/>
                  </a:lnTo>
                  <a:lnTo>
                    <a:pt x="227825" y="109524"/>
                  </a:lnTo>
                  <a:lnTo>
                    <a:pt x="249707" y="109524"/>
                  </a:lnTo>
                  <a:lnTo>
                    <a:pt x="249707" y="115874"/>
                  </a:lnTo>
                  <a:lnTo>
                    <a:pt x="247230" y="120954"/>
                  </a:lnTo>
                  <a:lnTo>
                    <a:pt x="241757" y="120954"/>
                  </a:lnTo>
                  <a:lnTo>
                    <a:pt x="239763" y="119684"/>
                  </a:lnTo>
                  <a:lnTo>
                    <a:pt x="234797" y="119684"/>
                  </a:lnTo>
                  <a:lnTo>
                    <a:pt x="216966" y="122224"/>
                  </a:lnTo>
                  <a:lnTo>
                    <a:pt x="202958" y="127304"/>
                  </a:lnTo>
                  <a:lnTo>
                    <a:pt x="193802" y="137464"/>
                  </a:lnTo>
                  <a:lnTo>
                    <a:pt x="190525" y="148894"/>
                  </a:lnTo>
                  <a:lnTo>
                    <a:pt x="191846" y="157784"/>
                  </a:lnTo>
                  <a:lnTo>
                    <a:pt x="195554" y="165404"/>
                  </a:lnTo>
                  <a:lnTo>
                    <a:pt x="201218" y="171754"/>
                  </a:lnTo>
                  <a:lnTo>
                    <a:pt x="208432" y="173024"/>
                  </a:lnTo>
                  <a:lnTo>
                    <a:pt x="213893" y="173024"/>
                  </a:lnTo>
                  <a:lnTo>
                    <a:pt x="219367" y="169214"/>
                  </a:lnTo>
                  <a:lnTo>
                    <a:pt x="223342" y="164134"/>
                  </a:lnTo>
                  <a:lnTo>
                    <a:pt x="225336" y="169214"/>
                  </a:lnTo>
                  <a:lnTo>
                    <a:pt x="228815" y="173024"/>
                  </a:lnTo>
                  <a:lnTo>
                    <a:pt x="240766" y="173024"/>
                  </a:lnTo>
                  <a:lnTo>
                    <a:pt x="244246" y="169214"/>
                  </a:lnTo>
                  <a:lnTo>
                    <a:pt x="246722" y="164134"/>
                  </a:lnTo>
                  <a:lnTo>
                    <a:pt x="250710" y="169214"/>
                  </a:lnTo>
                  <a:lnTo>
                    <a:pt x="255689" y="173024"/>
                  </a:lnTo>
                  <a:lnTo>
                    <a:pt x="261162" y="173024"/>
                  </a:lnTo>
                  <a:lnTo>
                    <a:pt x="268008" y="171754"/>
                  </a:lnTo>
                  <a:lnTo>
                    <a:pt x="273469" y="166674"/>
                  </a:lnTo>
                  <a:lnTo>
                    <a:pt x="277241" y="160324"/>
                  </a:lnTo>
                  <a:lnTo>
                    <a:pt x="279069" y="152704"/>
                  </a:lnTo>
                  <a:lnTo>
                    <a:pt x="291211" y="152704"/>
                  </a:lnTo>
                  <a:lnTo>
                    <a:pt x="315861" y="147624"/>
                  </a:lnTo>
                  <a:lnTo>
                    <a:pt x="326313" y="143814"/>
                  </a:lnTo>
                  <a:lnTo>
                    <a:pt x="345986" y="138734"/>
                  </a:lnTo>
                  <a:lnTo>
                    <a:pt x="371335" y="134924"/>
                  </a:lnTo>
                  <a:lnTo>
                    <a:pt x="409892" y="134924"/>
                  </a:lnTo>
                  <a:lnTo>
                    <a:pt x="417842" y="129844"/>
                  </a:lnTo>
                  <a:lnTo>
                    <a:pt x="417842" y="119684"/>
                  </a:lnTo>
                  <a:lnTo>
                    <a:pt x="415277" y="110794"/>
                  </a:lnTo>
                  <a:lnTo>
                    <a:pt x="408089" y="106984"/>
                  </a:lnTo>
                  <a:lnTo>
                    <a:pt x="397078" y="104444"/>
                  </a:lnTo>
                  <a:lnTo>
                    <a:pt x="358660" y="104444"/>
                  </a:lnTo>
                  <a:lnTo>
                    <a:pt x="358660" y="100634"/>
                  </a:lnTo>
                  <a:lnTo>
                    <a:pt x="364782" y="93014"/>
                  </a:lnTo>
                  <a:lnTo>
                    <a:pt x="379298" y="84124"/>
                  </a:lnTo>
                  <a:lnTo>
                    <a:pt x="397548" y="76504"/>
                  </a:lnTo>
                  <a:lnTo>
                    <a:pt x="414870" y="72694"/>
                  </a:lnTo>
                  <a:lnTo>
                    <a:pt x="422325" y="73964"/>
                  </a:lnTo>
                  <a:lnTo>
                    <a:pt x="422821" y="76504"/>
                  </a:lnTo>
                  <a:lnTo>
                    <a:pt x="422821" y="79044"/>
                  </a:lnTo>
                  <a:lnTo>
                    <a:pt x="432777" y="79044"/>
                  </a:lnTo>
                  <a:lnTo>
                    <a:pt x="432777" y="72694"/>
                  </a:lnTo>
                  <a:lnTo>
                    <a:pt x="432777" y="70154"/>
                  </a:lnTo>
                  <a:lnTo>
                    <a:pt x="426313" y="63804"/>
                  </a:lnTo>
                  <a:lnTo>
                    <a:pt x="414870" y="63804"/>
                  </a:lnTo>
                  <a:lnTo>
                    <a:pt x="395427" y="66344"/>
                  </a:lnTo>
                  <a:lnTo>
                    <a:pt x="373951" y="75234"/>
                  </a:lnTo>
                  <a:lnTo>
                    <a:pt x="356387" y="87934"/>
                  </a:lnTo>
                  <a:lnTo>
                    <a:pt x="348703" y="99364"/>
                  </a:lnTo>
                  <a:lnTo>
                    <a:pt x="351269" y="108254"/>
                  </a:lnTo>
                  <a:lnTo>
                    <a:pt x="358406" y="112064"/>
                  </a:lnTo>
                  <a:lnTo>
                    <a:pt x="369277" y="114604"/>
                  </a:lnTo>
                  <a:lnTo>
                    <a:pt x="407898" y="114604"/>
                  </a:lnTo>
                  <a:lnTo>
                    <a:pt x="407898" y="124764"/>
                  </a:lnTo>
                  <a:lnTo>
                    <a:pt x="392074" y="124764"/>
                  </a:lnTo>
                  <a:lnTo>
                    <a:pt x="369100" y="126034"/>
                  </a:lnTo>
                  <a:lnTo>
                    <a:pt x="342760" y="128574"/>
                  </a:lnTo>
                  <a:lnTo>
                    <a:pt x="313397" y="137464"/>
                  </a:lnTo>
                  <a:lnTo>
                    <a:pt x="302437" y="141274"/>
                  </a:lnTo>
                  <a:lnTo>
                    <a:pt x="289242" y="142544"/>
                  </a:lnTo>
                  <a:lnTo>
                    <a:pt x="274091" y="143814"/>
                  </a:lnTo>
                  <a:lnTo>
                    <a:pt x="268617" y="143814"/>
                  </a:lnTo>
                  <a:lnTo>
                    <a:pt x="269608" y="148894"/>
                  </a:lnTo>
                  <a:lnTo>
                    <a:pt x="269608" y="157784"/>
                  </a:lnTo>
                  <a:lnTo>
                    <a:pt x="265633" y="164134"/>
                  </a:lnTo>
                  <a:lnTo>
                    <a:pt x="257670" y="164134"/>
                  </a:lnTo>
                  <a:lnTo>
                    <a:pt x="249707" y="152704"/>
                  </a:lnTo>
                  <a:lnTo>
                    <a:pt x="249707" y="148894"/>
                  </a:lnTo>
                  <a:lnTo>
                    <a:pt x="239763" y="148894"/>
                  </a:lnTo>
                  <a:lnTo>
                    <a:pt x="239763" y="155244"/>
                  </a:lnTo>
                  <a:lnTo>
                    <a:pt x="236778" y="164134"/>
                  </a:lnTo>
                  <a:lnTo>
                    <a:pt x="233299" y="164134"/>
                  </a:lnTo>
                  <a:lnTo>
                    <a:pt x="229819" y="155244"/>
                  </a:lnTo>
                  <a:lnTo>
                    <a:pt x="229819" y="148894"/>
                  </a:lnTo>
                  <a:lnTo>
                    <a:pt x="220370" y="148894"/>
                  </a:lnTo>
                  <a:lnTo>
                    <a:pt x="219862" y="152704"/>
                  </a:lnTo>
                  <a:lnTo>
                    <a:pt x="212407" y="164134"/>
                  </a:lnTo>
                  <a:lnTo>
                    <a:pt x="204939" y="164134"/>
                  </a:lnTo>
                  <a:lnTo>
                    <a:pt x="200469" y="156514"/>
                  </a:lnTo>
                  <a:lnTo>
                    <a:pt x="200469" y="148894"/>
                  </a:lnTo>
                  <a:lnTo>
                    <a:pt x="203034" y="141274"/>
                  </a:lnTo>
                  <a:lnTo>
                    <a:pt x="210172" y="134924"/>
                  </a:lnTo>
                  <a:lnTo>
                    <a:pt x="221030" y="131114"/>
                  </a:lnTo>
                  <a:lnTo>
                    <a:pt x="234797" y="129844"/>
                  </a:lnTo>
                  <a:lnTo>
                    <a:pt x="239268" y="129844"/>
                  </a:lnTo>
                  <a:lnTo>
                    <a:pt x="242252" y="131114"/>
                  </a:lnTo>
                  <a:lnTo>
                    <a:pt x="245732" y="132384"/>
                  </a:lnTo>
                  <a:lnTo>
                    <a:pt x="249212" y="129844"/>
                  </a:lnTo>
                  <a:lnTo>
                    <a:pt x="257670" y="127304"/>
                  </a:lnTo>
                  <a:lnTo>
                    <a:pt x="258775" y="120954"/>
                  </a:lnTo>
                  <a:lnTo>
                    <a:pt x="259664" y="115874"/>
                  </a:lnTo>
                  <a:lnTo>
                    <a:pt x="259664" y="99364"/>
                  </a:lnTo>
                  <a:lnTo>
                    <a:pt x="231813" y="99364"/>
                  </a:lnTo>
                  <a:lnTo>
                    <a:pt x="228320" y="95554"/>
                  </a:lnTo>
                  <a:lnTo>
                    <a:pt x="219862" y="68884"/>
                  </a:lnTo>
                  <a:lnTo>
                    <a:pt x="219862" y="67614"/>
                  </a:lnTo>
                  <a:lnTo>
                    <a:pt x="218376" y="66344"/>
                  </a:lnTo>
                  <a:lnTo>
                    <a:pt x="213487" y="62534"/>
                  </a:lnTo>
                  <a:lnTo>
                    <a:pt x="206870" y="61264"/>
                  </a:lnTo>
                  <a:lnTo>
                    <a:pt x="199415" y="61264"/>
                  </a:lnTo>
                  <a:lnTo>
                    <a:pt x="192011" y="66344"/>
                  </a:lnTo>
                  <a:lnTo>
                    <a:pt x="187032" y="71424"/>
                  </a:lnTo>
                  <a:lnTo>
                    <a:pt x="182067" y="72694"/>
                  </a:lnTo>
                  <a:lnTo>
                    <a:pt x="178574" y="75234"/>
                  </a:lnTo>
                  <a:lnTo>
                    <a:pt x="175094" y="75234"/>
                  </a:lnTo>
                  <a:lnTo>
                    <a:pt x="170624" y="77774"/>
                  </a:lnTo>
                  <a:lnTo>
                    <a:pt x="170624" y="87934"/>
                  </a:lnTo>
                  <a:lnTo>
                    <a:pt x="166636" y="94284"/>
                  </a:lnTo>
                  <a:lnTo>
                    <a:pt x="159181" y="94284"/>
                  </a:lnTo>
                  <a:lnTo>
                    <a:pt x="154203" y="85394"/>
                  </a:lnTo>
                  <a:lnTo>
                    <a:pt x="154203" y="81584"/>
                  </a:lnTo>
                  <a:lnTo>
                    <a:pt x="144259" y="81584"/>
                  </a:lnTo>
                  <a:lnTo>
                    <a:pt x="144259" y="85394"/>
                  </a:lnTo>
                  <a:lnTo>
                    <a:pt x="139280" y="94284"/>
                  </a:lnTo>
                  <a:lnTo>
                    <a:pt x="133807" y="94284"/>
                  </a:lnTo>
                  <a:lnTo>
                    <a:pt x="130822" y="86664"/>
                  </a:lnTo>
                  <a:lnTo>
                    <a:pt x="130822" y="81584"/>
                  </a:lnTo>
                  <a:lnTo>
                    <a:pt x="121373" y="81584"/>
                  </a:lnTo>
                  <a:lnTo>
                    <a:pt x="120878" y="85394"/>
                  </a:lnTo>
                  <a:lnTo>
                    <a:pt x="113411" y="94284"/>
                  </a:lnTo>
                  <a:lnTo>
                    <a:pt x="105448" y="94284"/>
                  </a:lnTo>
                  <a:lnTo>
                    <a:pt x="101473" y="87934"/>
                  </a:lnTo>
                  <a:lnTo>
                    <a:pt x="101473" y="81584"/>
                  </a:lnTo>
                  <a:lnTo>
                    <a:pt x="104254" y="73964"/>
                  </a:lnTo>
                  <a:lnTo>
                    <a:pt x="111734" y="66344"/>
                  </a:lnTo>
                  <a:lnTo>
                    <a:pt x="122669" y="61264"/>
                  </a:lnTo>
                  <a:lnTo>
                    <a:pt x="135801" y="59994"/>
                  </a:lnTo>
                  <a:lnTo>
                    <a:pt x="142760" y="59994"/>
                  </a:lnTo>
                  <a:lnTo>
                    <a:pt x="153708" y="65074"/>
                  </a:lnTo>
                  <a:lnTo>
                    <a:pt x="155689" y="65074"/>
                  </a:lnTo>
                  <a:lnTo>
                    <a:pt x="158191" y="63804"/>
                  </a:lnTo>
                  <a:lnTo>
                    <a:pt x="166001" y="59994"/>
                  </a:lnTo>
                  <a:lnTo>
                    <a:pt x="176403" y="54914"/>
                  </a:lnTo>
                  <a:lnTo>
                    <a:pt x="186817" y="49834"/>
                  </a:lnTo>
                  <a:lnTo>
                    <a:pt x="234010" y="29514"/>
                  </a:lnTo>
                  <a:lnTo>
                    <a:pt x="244741" y="25704"/>
                  </a:lnTo>
                  <a:lnTo>
                    <a:pt x="246722" y="25704"/>
                  </a:lnTo>
                  <a:lnTo>
                    <a:pt x="250215" y="32054"/>
                  </a:lnTo>
                  <a:lnTo>
                    <a:pt x="253187" y="38404"/>
                  </a:lnTo>
                  <a:lnTo>
                    <a:pt x="256679" y="44754"/>
                  </a:lnTo>
                  <a:lnTo>
                    <a:pt x="271602" y="44754"/>
                  </a:lnTo>
                  <a:lnTo>
                    <a:pt x="275082" y="40944"/>
                  </a:lnTo>
                  <a:lnTo>
                    <a:pt x="278066" y="38404"/>
                  </a:lnTo>
                  <a:lnTo>
                    <a:pt x="281559" y="35864"/>
                  </a:lnTo>
                  <a:lnTo>
                    <a:pt x="284035" y="34594"/>
                  </a:lnTo>
                  <a:lnTo>
                    <a:pt x="284530" y="35864"/>
                  </a:lnTo>
                  <a:lnTo>
                    <a:pt x="284530" y="39776"/>
                  </a:lnTo>
                  <a:lnTo>
                    <a:pt x="284530" y="54914"/>
                  </a:lnTo>
                  <a:lnTo>
                    <a:pt x="301447" y="54914"/>
                  </a:lnTo>
                  <a:lnTo>
                    <a:pt x="304927" y="51104"/>
                  </a:lnTo>
                  <a:lnTo>
                    <a:pt x="309905" y="46024"/>
                  </a:lnTo>
                  <a:lnTo>
                    <a:pt x="311404" y="44754"/>
                  </a:lnTo>
                  <a:lnTo>
                    <a:pt x="316865" y="44754"/>
                  </a:lnTo>
                  <a:lnTo>
                    <a:pt x="320344" y="48564"/>
                  </a:lnTo>
                  <a:lnTo>
                    <a:pt x="323329" y="51104"/>
                  </a:lnTo>
                  <a:lnTo>
                    <a:pt x="326809" y="54914"/>
                  </a:lnTo>
                  <a:lnTo>
                    <a:pt x="339750" y="54914"/>
                  </a:lnTo>
                  <a:lnTo>
                    <a:pt x="343230" y="51104"/>
                  </a:lnTo>
                  <a:lnTo>
                    <a:pt x="346214" y="47294"/>
                  </a:lnTo>
                  <a:lnTo>
                    <a:pt x="350215" y="43484"/>
                  </a:lnTo>
                  <a:lnTo>
                    <a:pt x="355422" y="39674"/>
                  </a:lnTo>
                  <a:lnTo>
                    <a:pt x="362864" y="37134"/>
                  </a:lnTo>
                  <a:lnTo>
                    <a:pt x="373570" y="35864"/>
                  </a:lnTo>
                  <a:lnTo>
                    <a:pt x="394017" y="39674"/>
                  </a:lnTo>
                  <a:lnTo>
                    <a:pt x="411327" y="48564"/>
                  </a:lnTo>
                  <a:lnTo>
                    <a:pt x="423316" y="58724"/>
                  </a:lnTo>
                  <a:lnTo>
                    <a:pt x="427799" y="65074"/>
                  </a:lnTo>
                  <a:lnTo>
                    <a:pt x="437743" y="65074"/>
                  </a:lnTo>
                  <a:close/>
                </a:path>
                <a:path w="615950" h="307339">
                  <a:moveTo>
                    <a:pt x="615835" y="296849"/>
                  </a:moveTo>
                  <a:lnTo>
                    <a:pt x="0" y="296849"/>
                  </a:lnTo>
                  <a:lnTo>
                    <a:pt x="0" y="306793"/>
                  </a:lnTo>
                  <a:lnTo>
                    <a:pt x="615835" y="306793"/>
                  </a:lnTo>
                  <a:lnTo>
                    <a:pt x="615835" y="296849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37819" y="3594789"/>
              <a:ext cx="400441" cy="14418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58448" y="2638093"/>
              <a:ext cx="126979" cy="21232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12714" y="2904115"/>
              <a:ext cx="118425" cy="21875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20076" y="3934392"/>
              <a:ext cx="128263" cy="22226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10826" y="2420571"/>
              <a:ext cx="131447" cy="14095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73950" y="3567569"/>
              <a:ext cx="110682" cy="15893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62951" y="2518241"/>
              <a:ext cx="106129" cy="16207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10097" y="4135251"/>
              <a:ext cx="90509" cy="13675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3068" y="4105950"/>
              <a:ext cx="187053" cy="185479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094253" y="3685285"/>
              <a:ext cx="208915" cy="335915"/>
            </a:xfrm>
            <a:custGeom>
              <a:avLst/>
              <a:gdLst/>
              <a:ahLst/>
              <a:cxnLst/>
              <a:rect l="l" t="t" r="r" b="b"/>
              <a:pathLst>
                <a:path w="208914" h="335914">
                  <a:moveTo>
                    <a:pt x="74244" y="26670"/>
                  </a:moveTo>
                  <a:lnTo>
                    <a:pt x="74091" y="18884"/>
                  </a:lnTo>
                  <a:lnTo>
                    <a:pt x="72567" y="10401"/>
                  </a:lnTo>
                  <a:lnTo>
                    <a:pt x="66598" y="3975"/>
                  </a:lnTo>
                  <a:lnTo>
                    <a:pt x="59169" y="2984"/>
                  </a:lnTo>
                  <a:lnTo>
                    <a:pt x="57645" y="12395"/>
                  </a:lnTo>
                  <a:lnTo>
                    <a:pt x="61163" y="12915"/>
                  </a:lnTo>
                  <a:lnTo>
                    <a:pt x="63614" y="15900"/>
                  </a:lnTo>
                  <a:lnTo>
                    <a:pt x="64604" y="20345"/>
                  </a:lnTo>
                  <a:lnTo>
                    <a:pt x="65595" y="26314"/>
                  </a:lnTo>
                  <a:lnTo>
                    <a:pt x="62611" y="33274"/>
                  </a:lnTo>
                  <a:lnTo>
                    <a:pt x="57645" y="35267"/>
                  </a:lnTo>
                  <a:lnTo>
                    <a:pt x="61620" y="44208"/>
                  </a:lnTo>
                  <a:lnTo>
                    <a:pt x="67627" y="40043"/>
                  </a:lnTo>
                  <a:lnTo>
                    <a:pt x="71958" y="33959"/>
                  </a:lnTo>
                  <a:lnTo>
                    <a:pt x="74244" y="26670"/>
                  </a:lnTo>
                  <a:close/>
                </a:path>
                <a:path w="208914" h="335914">
                  <a:moveTo>
                    <a:pt x="171564" y="43218"/>
                  </a:moveTo>
                  <a:lnTo>
                    <a:pt x="170103" y="33807"/>
                  </a:lnTo>
                  <a:lnTo>
                    <a:pt x="167576" y="33807"/>
                  </a:lnTo>
                  <a:lnTo>
                    <a:pt x="161150" y="31280"/>
                  </a:lnTo>
                  <a:lnTo>
                    <a:pt x="157632" y="24320"/>
                  </a:lnTo>
                  <a:lnTo>
                    <a:pt x="160159" y="12915"/>
                  </a:lnTo>
                  <a:lnTo>
                    <a:pt x="163144" y="9944"/>
                  </a:lnTo>
                  <a:lnTo>
                    <a:pt x="167119" y="9944"/>
                  </a:lnTo>
                  <a:lnTo>
                    <a:pt x="166585" y="0"/>
                  </a:lnTo>
                  <a:lnTo>
                    <a:pt x="158635" y="457"/>
                  </a:lnTo>
                  <a:lnTo>
                    <a:pt x="151663" y="6426"/>
                  </a:lnTo>
                  <a:lnTo>
                    <a:pt x="149682" y="15379"/>
                  </a:lnTo>
                  <a:lnTo>
                    <a:pt x="149301" y="23926"/>
                  </a:lnTo>
                  <a:lnTo>
                    <a:pt x="151638" y="31800"/>
                  </a:lnTo>
                  <a:lnTo>
                    <a:pt x="156235" y="38188"/>
                  </a:lnTo>
                  <a:lnTo>
                    <a:pt x="162610" y="42227"/>
                  </a:lnTo>
                  <a:lnTo>
                    <a:pt x="164592" y="43218"/>
                  </a:lnTo>
                  <a:lnTo>
                    <a:pt x="166585" y="43751"/>
                  </a:lnTo>
                  <a:lnTo>
                    <a:pt x="169113" y="43751"/>
                  </a:lnTo>
                  <a:lnTo>
                    <a:pt x="169570" y="43751"/>
                  </a:lnTo>
                  <a:lnTo>
                    <a:pt x="170561" y="43218"/>
                  </a:lnTo>
                  <a:lnTo>
                    <a:pt x="171564" y="43218"/>
                  </a:lnTo>
                  <a:close/>
                </a:path>
                <a:path w="208914" h="335914">
                  <a:moveTo>
                    <a:pt x="208889" y="326212"/>
                  </a:moveTo>
                  <a:lnTo>
                    <a:pt x="207365" y="317728"/>
                  </a:lnTo>
                  <a:lnTo>
                    <a:pt x="205371" y="308241"/>
                  </a:lnTo>
                  <a:lnTo>
                    <a:pt x="198412" y="268351"/>
                  </a:lnTo>
                  <a:lnTo>
                    <a:pt x="198412" y="321703"/>
                  </a:lnTo>
                  <a:lnTo>
                    <a:pt x="197954" y="323227"/>
                  </a:lnTo>
                  <a:lnTo>
                    <a:pt x="194246" y="324599"/>
                  </a:lnTo>
                  <a:lnTo>
                    <a:pt x="187477" y="324993"/>
                  </a:lnTo>
                  <a:lnTo>
                    <a:pt x="178485" y="324383"/>
                  </a:lnTo>
                  <a:lnTo>
                    <a:pt x="168109" y="322694"/>
                  </a:lnTo>
                  <a:lnTo>
                    <a:pt x="169113" y="322694"/>
                  </a:lnTo>
                  <a:lnTo>
                    <a:pt x="170103" y="322237"/>
                  </a:lnTo>
                  <a:lnTo>
                    <a:pt x="170561" y="322237"/>
                  </a:lnTo>
                  <a:lnTo>
                    <a:pt x="181038" y="317728"/>
                  </a:lnTo>
                  <a:lnTo>
                    <a:pt x="185483" y="316268"/>
                  </a:lnTo>
                  <a:lnTo>
                    <a:pt x="184492" y="310756"/>
                  </a:lnTo>
                  <a:lnTo>
                    <a:pt x="165125" y="238633"/>
                  </a:lnTo>
                  <a:lnTo>
                    <a:pt x="163601" y="234200"/>
                  </a:lnTo>
                  <a:lnTo>
                    <a:pt x="163601" y="229692"/>
                  </a:lnTo>
                  <a:lnTo>
                    <a:pt x="170561" y="168046"/>
                  </a:lnTo>
                  <a:lnTo>
                    <a:pt x="170561" y="166585"/>
                  </a:lnTo>
                  <a:lnTo>
                    <a:pt x="171094" y="161074"/>
                  </a:lnTo>
                  <a:lnTo>
                    <a:pt x="167322" y="108991"/>
                  </a:lnTo>
                  <a:lnTo>
                    <a:pt x="141287" y="88468"/>
                  </a:lnTo>
                  <a:lnTo>
                    <a:pt x="143179" y="88023"/>
                  </a:lnTo>
                  <a:lnTo>
                    <a:pt x="153123" y="76555"/>
                  </a:lnTo>
                  <a:lnTo>
                    <a:pt x="152908" y="75184"/>
                  </a:lnTo>
                  <a:lnTo>
                    <a:pt x="160248" y="73253"/>
                  </a:lnTo>
                  <a:lnTo>
                    <a:pt x="185026" y="67081"/>
                  </a:lnTo>
                  <a:lnTo>
                    <a:pt x="188468" y="67081"/>
                  </a:lnTo>
                  <a:lnTo>
                    <a:pt x="191985" y="68605"/>
                  </a:lnTo>
                  <a:lnTo>
                    <a:pt x="196951" y="73571"/>
                  </a:lnTo>
                  <a:lnTo>
                    <a:pt x="197954" y="77089"/>
                  </a:lnTo>
                  <a:lnTo>
                    <a:pt x="197421" y="162610"/>
                  </a:lnTo>
                  <a:lnTo>
                    <a:pt x="196951" y="169037"/>
                  </a:lnTo>
                  <a:lnTo>
                    <a:pt x="196951" y="170561"/>
                  </a:lnTo>
                  <a:lnTo>
                    <a:pt x="185026" y="222262"/>
                  </a:lnTo>
                  <a:lnTo>
                    <a:pt x="183489" y="229692"/>
                  </a:lnTo>
                  <a:lnTo>
                    <a:pt x="183032" y="237185"/>
                  </a:lnTo>
                  <a:lnTo>
                    <a:pt x="196430" y="312750"/>
                  </a:lnTo>
                  <a:lnTo>
                    <a:pt x="198412" y="321703"/>
                  </a:lnTo>
                  <a:lnTo>
                    <a:pt x="198412" y="268351"/>
                  </a:lnTo>
                  <a:lnTo>
                    <a:pt x="192976" y="237185"/>
                  </a:lnTo>
                  <a:lnTo>
                    <a:pt x="192976" y="230682"/>
                  </a:lnTo>
                  <a:lnTo>
                    <a:pt x="194437" y="224713"/>
                  </a:lnTo>
                  <a:lnTo>
                    <a:pt x="206375" y="171551"/>
                  </a:lnTo>
                  <a:lnTo>
                    <a:pt x="206375" y="170027"/>
                  </a:lnTo>
                  <a:lnTo>
                    <a:pt x="207365" y="162610"/>
                  </a:lnTo>
                  <a:lnTo>
                    <a:pt x="207899" y="80543"/>
                  </a:lnTo>
                  <a:lnTo>
                    <a:pt x="185026" y="57670"/>
                  </a:lnTo>
                  <a:lnTo>
                    <a:pt x="183692" y="57810"/>
                  </a:lnTo>
                  <a:lnTo>
                    <a:pt x="178917" y="58839"/>
                  </a:lnTo>
                  <a:lnTo>
                    <a:pt x="148209" y="66344"/>
                  </a:lnTo>
                  <a:lnTo>
                    <a:pt x="147154" y="65087"/>
                  </a:lnTo>
                  <a:lnTo>
                    <a:pt x="143179" y="63792"/>
                  </a:lnTo>
                  <a:lnTo>
                    <a:pt x="143179" y="75565"/>
                  </a:lnTo>
                  <a:lnTo>
                    <a:pt x="143179" y="76555"/>
                  </a:lnTo>
                  <a:lnTo>
                    <a:pt x="142722" y="77089"/>
                  </a:lnTo>
                  <a:lnTo>
                    <a:pt x="142722" y="77558"/>
                  </a:lnTo>
                  <a:lnTo>
                    <a:pt x="142189" y="78549"/>
                  </a:lnTo>
                  <a:lnTo>
                    <a:pt x="141185" y="78549"/>
                  </a:lnTo>
                  <a:lnTo>
                    <a:pt x="119303" y="83515"/>
                  </a:lnTo>
                  <a:lnTo>
                    <a:pt x="92456" y="90487"/>
                  </a:lnTo>
                  <a:lnTo>
                    <a:pt x="90995" y="91008"/>
                  </a:lnTo>
                  <a:lnTo>
                    <a:pt x="82054" y="91249"/>
                  </a:lnTo>
                  <a:lnTo>
                    <a:pt x="46774" y="123558"/>
                  </a:lnTo>
                  <a:lnTo>
                    <a:pt x="45669" y="143510"/>
                  </a:lnTo>
                  <a:lnTo>
                    <a:pt x="45707" y="163068"/>
                  </a:lnTo>
                  <a:lnTo>
                    <a:pt x="46240" y="168567"/>
                  </a:lnTo>
                  <a:lnTo>
                    <a:pt x="46304" y="171018"/>
                  </a:lnTo>
                  <a:lnTo>
                    <a:pt x="49758" y="224713"/>
                  </a:lnTo>
                  <a:lnTo>
                    <a:pt x="50215" y="230682"/>
                  </a:lnTo>
                  <a:lnTo>
                    <a:pt x="49225" y="237642"/>
                  </a:lnTo>
                  <a:lnTo>
                    <a:pt x="47231" y="244144"/>
                  </a:lnTo>
                  <a:lnTo>
                    <a:pt x="24815" y="312216"/>
                  </a:lnTo>
                  <a:lnTo>
                    <a:pt x="23825" y="317258"/>
                  </a:lnTo>
                  <a:lnTo>
                    <a:pt x="38277" y="323684"/>
                  </a:lnTo>
                  <a:lnTo>
                    <a:pt x="39281" y="324218"/>
                  </a:lnTo>
                  <a:lnTo>
                    <a:pt x="39738" y="324688"/>
                  </a:lnTo>
                  <a:lnTo>
                    <a:pt x="40741" y="324688"/>
                  </a:lnTo>
                  <a:lnTo>
                    <a:pt x="30327" y="325729"/>
                  </a:lnTo>
                  <a:lnTo>
                    <a:pt x="21374" y="325945"/>
                  </a:lnTo>
                  <a:lnTo>
                    <a:pt x="14757" y="325412"/>
                  </a:lnTo>
                  <a:lnTo>
                    <a:pt x="11366" y="324218"/>
                  </a:lnTo>
                  <a:lnTo>
                    <a:pt x="10363" y="321703"/>
                  </a:lnTo>
                  <a:lnTo>
                    <a:pt x="12890" y="313283"/>
                  </a:lnTo>
                  <a:lnTo>
                    <a:pt x="13347" y="310756"/>
                  </a:lnTo>
                  <a:lnTo>
                    <a:pt x="28270" y="244602"/>
                  </a:lnTo>
                  <a:lnTo>
                    <a:pt x="30264" y="238175"/>
                  </a:lnTo>
                  <a:lnTo>
                    <a:pt x="30175" y="230682"/>
                  </a:lnTo>
                  <a:lnTo>
                    <a:pt x="29260" y="224713"/>
                  </a:lnTo>
                  <a:lnTo>
                    <a:pt x="26530" y="209080"/>
                  </a:lnTo>
                  <a:lnTo>
                    <a:pt x="23431" y="191617"/>
                  </a:lnTo>
                  <a:lnTo>
                    <a:pt x="19850" y="171551"/>
                  </a:lnTo>
                  <a:lnTo>
                    <a:pt x="19735" y="168567"/>
                  </a:lnTo>
                  <a:lnTo>
                    <a:pt x="19316" y="163068"/>
                  </a:lnTo>
                  <a:lnTo>
                    <a:pt x="19367" y="160083"/>
                  </a:lnTo>
                  <a:lnTo>
                    <a:pt x="22834" y="81064"/>
                  </a:lnTo>
                  <a:lnTo>
                    <a:pt x="23291" y="74104"/>
                  </a:lnTo>
                  <a:lnTo>
                    <a:pt x="29794" y="68072"/>
                  </a:lnTo>
                  <a:lnTo>
                    <a:pt x="36753" y="68605"/>
                  </a:lnTo>
                  <a:lnTo>
                    <a:pt x="37757" y="68605"/>
                  </a:lnTo>
                  <a:lnTo>
                    <a:pt x="40741" y="69596"/>
                  </a:lnTo>
                  <a:lnTo>
                    <a:pt x="41732" y="69596"/>
                  </a:lnTo>
                  <a:lnTo>
                    <a:pt x="90462" y="85051"/>
                  </a:lnTo>
                  <a:lnTo>
                    <a:pt x="135674" y="75107"/>
                  </a:lnTo>
                  <a:lnTo>
                    <a:pt x="140195" y="74104"/>
                  </a:lnTo>
                  <a:lnTo>
                    <a:pt x="141185" y="73571"/>
                  </a:lnTo>
                  <a:lnTo>
                    <a:pt x="143179" y="75565"/>
                  </a:lnTo>
                  <a:lnTo>
                    <a:pt x="143179" y="63792"/>
                  </a:lnTo>
                  <a:lnTo>
                    <a:pt x="142722" y="63639"/>
                  </a:lnTo>
                  <a:lnTo>
                    <a:pt x="121399" y="68376"/>
                  </a:lnTo>
                  <a:lnTo>
                    <a:pt x="101422" y="62903"/>
                  </a:lnTo>
                  <a:lnTo>
                    <a:pt x="101422" y="72796"/>
                  </a:lnTo>
                  <a:lnTo>
                    <a:pt x="90995" y="75107"/>
                  </a:lnTo>
                  <a:lnTo>
                    <a:pt x="79375" y="71437"/>
                  </a:lnTo>
                  <a:lnTo>
                    <a:pt x="78066" y="70065"/>
                  </a:lnTo>
                  <a:lnTo>
                    <a:pt x="78536" y="69075"/>
                  </a:lnTo>
                  <a:lnTo>
                    <a:pt x="79057" y="67614"/>
                  </a:lnTo>
                  <a:lnTo>
                    <a:pt x="80060" y="67081"/>
                  </a:lnTo>
                  <a:lnTo>
                    <a:pt x="81508" y="67081"/>
                  </a:lnTo>
                  <a:lnTo>
                    <a:pt x="101422" y="72796"/>
                  </a:lnTo>
                  <a:lnTo>
                    <a:pt x="101422" y="62903"/>
                  </a:lnTo>
                  <a:lnTo>
                    <a:pt x="84035" y="58127"/>
                  </a:lnTo>
                  <a:lnTo>
                    <a:pt x="77533" y="56146"/>
                  </a:lnTo>
                  <a:lnTo>
                    <a:pt x="71107" y="60121"/>
                  </a:lnTo>
                  <a:lnTo>
                    <a:pt x="69113" y="66611"/>
                  </a:lnTo>
                  <a:lnTo>
                    <a:pt x="68618" y="68046"/>
                  </a:lnTo>
                  <a:lnTo>
                    <a:pt x="45250" y="60655"/>
                  </a:lnTo>
                  <a:lnTo>
                    <a:pt x="44246" y="60121"/>
                  </a:lnTo>
                  <a:lnTo>
                    <a:pt x="39738" y="59131"/>
                  </a:lnTo>
                  <a:lnTo>
                    <a:pt x="37223" y="59131"/>
                  </a:lnTo>
                  <a:lnTo>
                    <a:pt x="28333" y="60528"/>
                  </a:lnTo>
                  <a:lnTo>
                    <a:pt x="20840" y="65049"/>
                  </a:lnTo>
                  <a:lnTo>
                    <a:pt x="15557" y="72097"/>
                  </a:lnTo>
                  <a:lnTo>
                    <a:pt x="13347" y="81064"/>
                  </a:lnTo>
                  <a:lnTo>
                    <a:pt x="9906" y="160083"/>
                  </a:lnTo>
                  <a:lnTo>
                    <a:pt x="9372" y="163068"/>
                  </a:lnTo>
                  <a:lnTo>
                    <a:pt x="9906" y="171018"/>
                  </a:lnTo>
                  <a:lnTo>
                    <a:pt x="10363" y="172542"/>
                  </a:lnTo>
                  <a:lnTo>
                    <a:pt x="16662" y="210502"/>
                  </a:lnTo>
                  <a:lnTo>
                    <a:pt x="19316" y="226237"/>
                  </a:lnTo>
                  <a:lnTo>
                    <a:pt x="20129" y="230682"/>
                  </a:lnTo>
                  <a:lnTo>
                    <a:pt x="20193" y="237642"/>
                  </a:lnTo>
                  <a:lnTo>
                    <a:pt x="18859" y="242620"/>
                  </a:lnTo>
                  <a:lnTo>
                    <a:pt x="4927" y="305790"/>
                  </a:lnTo>
                  <a:lnTo>
                    <a:pt x="3937" y="308241"/>
                  </a:lnTo>
                  <a:lnTo>
                    <a:pt x="1409" y="317728"/>
                  </a:lnTo>
                  <a:lnTo>
                    <a:pt x="38" y="325208"/>
                  </a:lnTo>
                  <a:lnTo>
                    <a:pt x="0" y="325729"/>
                  </a:lnTo>
                  <a:lnTo>
                    <a:pt x="3937" y="330187"/>
                  </a:lnTo>
                  <a:lnTo>
                    <a:pt x="7912" y="334632"/>
                  </a:lnTo>
                  <a:lnTo>
                    <a:pt x="16332" y="335622"/>
                  </a:lnTo>
                  <a:lnTo>
                    <a:pt x="34239" y="335622"/>
                  </a:lnTo>
                  <a:lnTo>
                    <a:pt x="43713" y="334162"/>
                  </a:lnTo>
                  <a:lnTo>
                    <a:pt x="48221" y="333629"/>
                  </a:lnTo>
                  <a:lnTo>
                    <a:pt x="50215" y="333629"/>
                  </a:lnTo>
                  <a:lnTo>
                    <a:pt x="51676" y="332638"/>
                  </a:lnTo>
                  <a:lnTo>
                    <a:pt x="53200" y="331647"/>
                  </a:lnTo>
                  <a:lnTo>
                    <a:pt x="54660" y="330187"/>
                  </a:lnTo>
                  <a:lnTo>
                    <a:pt x="55651" y="327672"/>
                  </a:lnTo>
                  <a:lnTo>
                    <a:pt x="55651" y="325945"/>
                  </a:lnTo>
                  <a:lnTo>
                    <a:pt x="55727" y="324688"/>
                  </a:lnTo>
                  <a:lnTo>
                    <a:pt x="56184" y="321233"/>
                  </a:lnTo>
                  <a:lnTo>
                    <a:pt x="52666" y="319709"/>
                  </a:lnTo>
                  <a:lnTo>
                    <a:pt x="42265" y="314744"/>
                  </a:lnTo>
                  <a:lnTo>
                    <a:pt x="40271" y="313740"/>
                  </a:lnTo>
                  <a:lnTo>
                    <a:pt x="37223" y="312750"/>
                  </a:lnTo>
                  <a:lnTo>
                    <a:pt x="35229" y="311759"/>
                  </a:lnTo>
                  <a:lnTo>
                    <a:pt x="56184" y="247129"/>
                  </a:lnTo>
                  <a:lnTo>
                    <a:pt x="59169" y="239636"/>
                  </a:lnTo>
                  <a:lnTo>
                    <a:pt x="60109" y="231673"/>
                  </a:lnTo>
                  <a:lnTo>
                    <a:pt x="60134" y="230682"/>
                  </a:lnTo>
                  <a:lnTo>
                    <a:pt x="59639" y="223266"/>
                  </a:lnTo>
                  <a:lnTo>
                    <a:pt x="56311" y="171018"/>
                  </a:lnTo>
                  <a:lnTo>
                    <a:pt x="56184" y="167576"/>
                  </a:lnTo>
                  <a:lnTo>
                    <a:pt x="55651" y="163068"/>
                  </a:lnTo>
                  <a:lnTo>
                    <a:pt x="55676" y="143510"/>
                  </a:lnTo>
                  <a:lnTo>
                    <a:pt x="60629" y="105397"/>
                  </a:lnTo>
                  <a:lnTo>
                    <a:pt x="90995" y="100418"/>
                  </a:lnTo>
                  <a:lnTo>
                    <a:pt x="93980" y="100418"/>
                  </a:lnTo>
                  <a:lnTo>
                    <a:pt x="120624" y="93332"/>
                  </a:lnTo>
                  <a:lnTo>
                    <a:pt x="158165" y="112344"/>
                  </a:lnTo>
                  <a:lnTo>
                    <a:pt x="161620" y="160083"/>
                  </a:lnTo>
                  <a:lnTo>
                    <a:pt x="161150" y="161074"/>
                  </a:lnTo>
                  <a:lnTo>
                    <a:pt x="160616" y="165582"/>
                  </a:lnTo>
                  <a:lnTo>
                    <a:pt x="160616" y="166585"/>
                  </a:lnTo>
                  <a:lnTo>
                    <a:pt x="154127" y="223723"/>
                  </a:lnTo>
                  <a:lnTo>
                    <a:pt x="153657" y="229692"/>
                  </a:lnTo>
                  <a:lnTo>
                    <a:pt x="154127" y="235661"/>
                  </a:lnTo>
                  <a:lnTo>
                    <a:pt x="155651" y="241617"/>
                  </a:lnTo>
                  <a:lnTo>
                    <a:pt x="174078" y="309765"/>
                  </a:lnTo>
                  <a:lnTo>
                    <a:pt x="169113" y="312216"/>
                  </a:lnTo>
                  <a:lnTo>
                    <a:pt x="167119" y="312750"/>
                  </a:lnTo>
                  <a:lnTo>
                    <a:pt x="156641" y="317258"/>
                  </a:lnTo>
                  <a:lnTo>
                    <a:pt x="153123" y="318249"/>
                  </a:lnTo>
                  <a:lnTo>
                    <a:pt x="153123" y="325208"/>
                  </a:lnTo>
                  <a:lnTo>
                    <a:pt x="153657" y="327202"/>
                  </a:lnTo>
                  <a:lnTo>
                    <a:pt x="156641" y="330187"/>
                  </a:lnTo>
                  <a:lnTo>
                    <a:pt x="158635" y="331177"/>
                  </a:lnTo>
                  <a:lnTo>
                    <a:pt x="160159" y="331177"/>
                  </a:lnTo>
                  <a:lnTo>
                    <a:pt x="165252" y="332333"/>
                  </a:lnTo>
                  <a:lnTo>
                    <a:pt x="171945" y="333451"/>
                  </a:lnTo>
                  <a:lnTo>
                    <a:pt x="179578" y="334289"/>
                  </a:lnTo>
                  <a:lnTo>
                    <a:pt x="187477" y="334632"/>
                  </a:lnTo>
                  <a:lnTo>
                    <a:pt x="194437" y="334632"/>
                  </a:lnTo>
                  <a:lnTo>
                    <a:pt x="201396" y="333629"/>
                  </a:lnTo>
                  <a:lnTo>
                    <a:pt x="208889" y="326212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15566" y="3237221"/>
              <a:ext cx="184069" cy="50174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266215" y="1398472"/>
              <a:ext cx="1163320" cy="1416685"/>
            </a:xfrm>
            <a:custGeom>
              <a:avLst/>
              <a:gdLst/>
              <a:ahLst/>
              <a:cxnLst/>
              <a:rect l="l" t="t" r="r" b="b"/>
              <a:pathLst>
                <a:path w="1163320" h="1416685">
                  <a:moveTo>
                    <a:pt x="287401" y="983551"/>
                  </a:moveTo>
                  <a:lnTo>
                    <a:pt x="286943" y="977049"/>
                  </a:lnTo>
                  <a:lnTo>
                    <a:pt x="283845" y="971524"/>
                  </a:lnTo>
                  <a:lnTo>
                    <a:pt x="280898" y="965644"/>
                  </a:lnTo>
                  <a:lnTo>
                    <a:pt x="277456" y="962901"/>
                  </a:lnTo>
                  <a:lnTo>
                    <a:pt x="277456" y="982560"/>
                  </a:lnTo>
                  <a:lnTo>
                    <a:pt x="275932" y="986002"/>
                  </a:lnTo>
                  <a:lnTo>
                    <a:pt x="275932" y="986993"/>
                  </a:lnTo>
                  <a:lnTo>
                    <a:pt x="275463" y="987996"/>
                  </a:lnTo>
                  <a:lnTo>
                    <a:pt x="274472" y="988987"/>
                  </a:lnTo>
                  <a:lnTo>
                    <a:pt x="273481" y="990968"/>
                  </a:lnTo>
                  <a:lnTo>
                    <a:pt x="271487" y="992492"/>
                  </a:lnTo>
                  <a:lnTo>
                    <a:pt x="268973" y="993495"/>
                  </a:lnTo>
                  <a:lnTo>
                    <a:pt x="266979" y="994486"/>
                  </a:lnTo>
                  <a:lnTo>
                    <a:pt x="264528" y="994956"/>
                  </a:lnTo>
                  <a:lnTo>
                    <a:pt x="262001" y="994956"/>
                  </a:lnTo>
                  <a:lnTo>
                    <a:pt x="258559" y="994486"/>
                  </a:lnTo>
                  <a:lnTo>
                    <a:pt x="200875" y="1163066"/>
                  </a:lnTo>
                  <a:lnTo>
                    <a:pt x="203860" y="1165047"/>
                  </a:lnTo>
                  <a:lnTo>
                    <a:pt x="230632" y="1193114"/>
                  </a:lnTo>
                  <a:lnTo>
                    <a:pt x="247027" y="1227124"/>
                  </a:lnTo>
                  <a:lnTo>
                    <a:pt x="252145" y="1264399"/>
                  </a:lnTo>
                  <a:lnTo>
                    <a:pt x="245097" y="1302270"/>
                  </a:lnTo>
                  <a:lnTo>
                    <a:pt x="220383" y="1343609"/>
                  </a:lnTo>
                  <a:lnTo>
                    <a:pt x="183070" y="1371358"/>
                  </a:lnTo>
                  <a:lnTo>
                    <a:pt x="138099" y="1383068"/>
                  </a:lnTo>
                  <a:lnTo>
                    <a:pt x="90411" y="1376311"/>
                  </a:lnTo>
                  <a:lnTo>
                    <a:pt x="49872" y="1352397"/>
                  </a:lnTo>
                  <a:lnTo>
                    <a:pt x="21272" y="1314665"/>
                  </a:lnTo>
                  <a:lnTo>
                    <a:pt x="9652" y="1268768"/>
                  </a:lnTo>
                  <a:lnTo>
                    <a:pt x="10706" y="1245133"/>
                  </a:lnTo>
                  <a:lnTo>
                    <a:pt x="34315" y="1188770"/>
                  </a:lnTo>
                  <a:lnTo>
                    <a:pt x="93675" y="1146924"/>
                  </a:lnTo>
                  <a:lnTo>
                    <a:pt x="130721" y="1141120"/>
                  </a:lnTo>
                  <a:lnTo>
                    <a:pt x="136156" y="1141120"/>
                  </a:lnTo>
                  <a:lnTo>
                    <a:pt x="193903" y="973074"/>
                  </a:lnTo>
                  <a:lnTo>
                    <a:pt x="190919" y="970622"/>
                  </a:lnTo>
                  <a:lnTo>
                    <a:pt x="185953" y="967638"/>
                  </a:lnTo>
                  <a:lnTo>
                    <a:pt x="183959" y="961148"/>
                  </a:lnTo>
                  <a:lnTo>
                    <a:pt x="185953" y="955713"/>
                  </a:lnTo>
                  <a:lnTo>
                    <a:pt x="186410" y="954709"/>
                  </a:lnTo>
                  <a:lnTo>
                    <a:pt x="186944" y="953719"/>
                  </a:lnTo>
                  <a:lnTo>
                    <a:pt x="187413" y="952728"/>
                  </a:lnTo>
                  <a:lnTo>
                    <a:pt x="190398" y="947216"/>
                  </a:lnTo>
                  <a:lnTo>
                    <a:pt x="196888" y="945235"/>
                  </a:lnTo>
                  <a:lnTo>
                    <a:pt x="202336" y="947216"/>
                  </a:lnTo>
                  <a:lnTo>
                    <a:pt x="266979" y="969098"/>
                  </a:lnTo>
                  <a:lnTo>
                    <a:pt x="277456" y="982560"/>
                  </a:lnTo>
                  <a:lnTo>
                    <a:pt x="277456" y="962901"/>
                  </a:lnTo>
                  <a:lnTo>
                    <a:pt x="275932" y="961669"/>
                  </a:lnTo>
                  <a:lnTo>
                    <a:pt x="270497" y="959688"/>
                  </a:lnTo>
                  <a:lnTo>
                    <a:pt x="227787" y="945235"/>
                  </a:lnTo>
                  <a:lnTo>
                    <a:pt x="205841" y="937806"/>
                  </a:lnTo>
                  <a:lnTo>
                    <a:pt x="177469" y="950734"/>
                  </a:lnTo>
                  <a:lnTo>
                    <a:pt x="176466" y="952195"/>
                  </a:lnTo>
                  <a:lnTo>
                    <a:pt x="175234" y="958938"/>
                  </a:lnTo>
                  <a:lnTo>
                    <a:pt x="175920" y="965504"/>
                  </a:lnTo>
                  <a:lnTo>
                    <a:pt x="178371" y="971524"/>
                  </a:lnTo>
                  <a:lnTo>
                    <a:pt x="182435" y="976591"/>
                  </a:lnTo>
                  <a:lnTo>
                    <a:pt x="129197" y="1131176"/>
                  </a:lnTo>
                  <a:lnTo>
                    <a:pt x="89662" y="1137742"/>
                  </a:lnTo>
                  <a:lnTo>
                    <a:pt x="54660" y="1155573"/>
                  </a:lnTo>
                  <a:lnTo>
                    <a:pt x="26454" y="1183106"/>
                  </a:lnTo>
                  <a:lnTo>
                    <a:pt x="7340" y="1218742"/>
                  </a:lnTo>
                  <a:lnTo>
                    <a:pt x="0" y="1269263"/>
                  </a:lnTo>
                  <a:lnTo>
                    <a:pt x="3848" y="1294447"/>
                  </a:lnTo>
                  <a:lnTo>
                    <a:pt x="26085" y="1340878"/>
                  </a:lnTo>
                  <a:lnTo>
                    <a:pt x="63817" y="1374749"/>
                  </a:lnTo>
                  <a:lnTo>
                    <a:pt x="109067" y="1391373"/>
                  </a:lnTo>
                  <a:lnTo>
                    <a:pt x="130721" y="1393215"/>
                  </a:lnTo>
                  <a:lnTo>
                    <a:pt x="170294" y="1387094"/>
                  </a:lnTo>
                  <a:lnTo>
                    <a:pt x="178485" y="1383068"/>
                  </a:lnTo>
                  <a:lnTo>
                    <a:pt x="205905" y="1369606"/>
                  </a:lnTo>
                  <a:lnTo>
                    <a:pt x="234886" y="1342047"/>
                  </a:lnTo>
                  <a:lnTo>
                    <a:pt x="254584" y="1305712"/>
                  </a:lnTo>
                  <a:lnTo>
                    <a:pt x="261874" y="1265339"/>
                  </a:lnTo>
                  <a:lnTo>
                    <a:pt x="256730" y="1225753"/>
                  </a:lnTo>
                  <a:lnTo>
                    <a:pt x="239928" y="1189596"/>
                  </a:lnTo>
                  <a:lnTo>
                    <a:pt x="212280" y="1159548"/>
                  </a:lnTo>
                  <a:lnTo>
                    <a:pt x="265518" y="1004900"/>
                  </a:lnTo>
                  <a:lnTo>
                    <a:pt x="267970" y="1004430"/>
                  </a:lnTo>
                  <a:lnTo>
                    <a:pt x="270954" y="1003896"/>
                  </a:lnTo>
                  <a:lnTo>
                    <a:pt x="273481" y="1002436"/>
                  </a:lnTo>
                  <a:lnTo>
                    <a:pt x="285419" y="988987"/>
                  </a:lnTo>
                  <a:lnTo>
                    <a:pt x="287401" y="983551"/>
                  </a:lnTo>
                  <a:close/>
                </a:path>
                <a:path w="1163320" h="1416685">
                  <a:moveTo>
                    <a:pt x="1162926" y="1367904"/>
                  </a:moveTo>
                  <a:lnTo>
                    <a:pt x="953173" y="971092"/>
                  </a:lnTo>
                  <a:lnTo>
                    <a:pt x="956449" y="971092"/>
                  </a:lnTo>
                  <a:lnTo>
                    <a:pt x="956449" y="961148"/>
                  </a:lnTo>
                  <a:lnTo>
                    <a:pt x="947915" y="961148"/>
                  </a:lnTo>
                  <a:lnTo>
                    <a:pt x="945045" y="955713"/>
                  </a:lnTo>
                  <a:lnTo>
                    <a:pt x="945045" y="922362"/>
                  </a:lnTo>
                  <a:lnTo>
                    <a:pt x="956449" y="922362"/>
                  </a:lnTo>
                  <a:lnTo>
                    <a:pt x="956449" y="912888"/>
                  </a:lnTo>
                  <a:lnTo>
                    <a:pt x="945045" y="912888"/>
                  </a:lnTo>
                  <a:lnTo>
                    <a:pt x="945045" y="874102"/>
                  </a:lnTo>
                  <a:lnTo>
                    <a:pt x="956449" y="874102"/>
                  </a:lnTo>
                  <a:lnTo>
                    <a:pt x="956449" y="864158"/>
                  </a:lnTo>
                  <a:lnTo>
                    <a:pt x="945045" y="864158"/>
                  </a:lnTo>
                  <a:lnTo>
                    <a:pt x="945045" y="863942"/>
                  </a:lnTo>
                  <a:lnTo>
                    <a:pt x="945045" y="825855"/>
                  </a:lnTo>
                  <a:lnTo>
                    <a:pt x="945045" y="825385"/>
                  </a:lnTo>
                  <a:lnTo>
                    <a:pt x="956449" y="825385"/>
                  </a:lnTo>
                  <a:lnTo>
                    <a:pt x="956449" y="815441"/>
                  </a:lnTo>
                  <a:lnTo>
                    <a:pt x="945045" y="815441"/>
                  </a:lnTo>
                  <a:lnTo>
                    <a:pt x="945045" y="777595"/>
                  </a:lnTo>
                  <a:lnTo>
                    <a:pt x="945045" y="777189"/>
                  </a:lnTo>
                  <a:lnTo>
                    <a:pt x="945045" y="767435"/>
                  </a:lnTo>
                  <a:lnTo>
                    <a:pt x="940066" y="767435"/>
                  </a:lnTo>
                  <a:lnTo>
                    <a:pt x="940066" y="815441"/>
                  </a:lnTo>
                  <a:lnTo>
                    <a:pt x="940066" y="815695"/>
                  </a:lnTo>
                  <a:lnTo>
                    <a:pt x="940066" y="912888"/>
                  </a:lnTo>
                  <a:lnTo>
                    <a:pt x="940066" y="913472"/>
                  </a:lnTo>
                  <a:lnTo>
                    <a:pt x="937374" y="913472"/>
                  </a:lnTo>
                  <a:lnTo>
                    <a:pt x="937374" y="961720"/>
                  </a:lnTo>
                  <a:lnTo>
                    <a:pt x="896302" y="961720"/>
                  </a:lnTo>
                  <a:lnTo>
                    <a:pt x="822172" y="961720"/>
                  </a:lnTo>
                  <a:lnTo>
                    <a:pt x="783386" y="961720"/>
                  </a:lnTo>
                  <a:lnTo>
                    <a:pt x="783386" y="960145"/>
                  </a:lnTo>
                  <a:lnTo>
                    <a:pt x="783386" y="922362"/>
                  </a:lnTo>
                  <a:lnTo>
                    <a:pt x="935101" y="922362"/>
                  </a:lnTo>
                  <a:lnTo>
                    <a:pt x="935101" y="961148"/>
                  </a:lnTo>
                  <a:lnTo>
                    <a:pt x="937069" y="961148"/>
                  </a:lnTo>
                  <a:lnTo>
                    <a:pt x="937374" y="961720"/>
                  </a:lnTo>
                  <a:lnTo>
                    <a:pt x="937374" y="913472"/>
                  </a:lnTo>
                  <a:lnTo>
                    <a:pt x="783386" y="913472"/>
                  </a:lnTo>
                  <a:lnTo>
                    <a:pt x="783386" y="874102"/>
                  </a:lnTo>
                  <a:lnTo>
                    <a:pt x="935101" y="874102"/>
                  </a:lnTo>
                  <a:lnTo>
                    <a:pt x="935101" y="912888"/>
                  </a:lnTo>
                  <a:lnTo>
                    <a:pt x="940066" y="912888"/>
                  </a:lnTo>
                  <a:lnTo>
                    <a:pt x="940066" y="815695"/>
                  </a:lnTo>
                  <a:lnTo>
                    <a:pt x="935101" y="815695"/>
                  </a:lnTo>
                  <a:lnTo>
                    <a:pt x="935101" y="825855"/>
                  </a:lnTo>
                  <a:lnTo>
                    <a:pt x="935101" y="863942"/>
                  </a:lnTo>
                  <a:lnTo>
                    <a:pt x="783386" y="863942"/>
                  </a:lnTo>
                  <a:lnTo>
                    <a:pt x="783386" y="825855"/>
                  </a:lnTo>
                  <a:lnTo>
                    <a:pt x="935101" y="825855"/>
                  </a:lnTo>
                  <a:lnTo>
                    <a:pt x="935101" y="815695"/>
                  </a:lnTo>
                  <a:lnTo>
                    <a:pt x="783386" y="815695"/>
                  </a:lnTo>
                  <a:lnTo>
                    <a:pt x="783386" y="777595"/>
                  </a:lnTo>
                  <a:lnTo>
                    <a:pt x="935101" y="777595"/>
                  </a:lnTo>
                  <a:lnTo>
                    <a:pt x="935101" y="815441"/>
                  </a:lnTo>
                  <a:lnTo>
                    <a:pt x="940066" y="815441"/>
                  </a:lnTo>
                  <a:lnTo>
                    <a:pt x="940066" y="767435"/>
                  </a:lnTo>
                  <a:lnTo>
                    <a:pt x="783386" y="767435"/>
                  </a:lnTo>
                  <a:lnTo>
                    <a:pt x="783386" y="728078"/>
                  </a:lnTo>
                  <a:lnTo>
                    <a:pt x="940066" y="728078"/>
                  </a:lnTo>
                  <a:lnTo>
                    <a:pt x="940066" y="728472"/>
                  </a:lnTo>
                  <a:lnTo>
                    <a:pt x="935101" y="728472"/>
                  </a:lnTo>
                  <a:lnTo>
                    <a:pt x="935101" y="767245"/>
                  </a:lnTo>
                  <a:lnTo>
                    <a:pt x="945045" y="767245"/>
                  </a:lnTo>
                  <a:lnTo>
                    <a:pt x="945045" y="728472"/>
                  </a:lnTo>
                  <a:lnTo>
                    <a:pt x="956449" y="728472"/>
                  </a:lnTo>
                  <a:lnTo>
                    <a:pt x="956449" y="718527"/>
                  </a:lnTo>
                  <a:lnTo>
                    <a:pt x="945045" y="718527"/>
                  </a:lnTo>
                  <a:lnTo>
                    <a:pt x="945045" y="717918"/>
                  </a:lnTo>
                  <a:lnTo>
                    <a:pt x="945045" y="680212"/>
                  </a:lnTo>
                  <a:lnTo>
                    <a:pt x="956449" y="680212"/>
                  </a:lnTo>
                  <a:lnTo>
                    <a:pt x="956449" y="670267"/>
                  </a:lnTo>
                  <a:lnTo>
                    <a:pt x="945045" y="670267"/>
                  </a:lnTo>
                  <a:lnTo>
                    <a:pt x="945045" y="669658"/>
                  </a:lnTo>
                  <a:lnTo>
                    <a:pt x="945045" y="631571"/>
                  </a:lnTo>
                  <a:lnTo>
                    <a:pt x="956449" y="631482"/>
                  </a:lnTo>
                  <a:lnTo>
                    <a:pt x="956449" y="621538"/>
                  </a:lnTo>
                  <a:lnTo>
                    <a:pt x="945045" y="621538"/>
                  </a:lnTo>
                  <a:lnTo>
                    <a:pt x="945045" y="621411"/>
                  </a:lnTo>
                  <a:lnTo>
                    <a:pt x="945045" y="583311"/>
                  </a:lnTo>
                  <a:lnTo>
                    <a:pt x="956449" y="583222"/>
                  </a:lnTo>
                  <a:lnTo>
                    <a:pt x="956449" y="573278"/>
                  </a:lnTo>
                  <a:lnTo>
                    <a:pt x="945045" y="573278"/>
                  </a:lnTo>
                  <a:lnTo>
                    <a:pt x="945045" y="573151"/>
                  </a:lnTo>
                  <a:lnTo>
                    <a:pt x="945045" y="550405"/>
                  </a:lnTo>
                  <a:lnTo>
                    <a:pt x="964399" y="550405"/>
                  </a:lnTo>
                  <a:lnTo>
                    <a:pt x="964399" y="540994"/>
                  </a:lnTo>
                  <a:lnTo>
                    <a:pt x="940066" y="540994"/>
                  </a:lnTo>
                  <a:lnTo>
                    <a:pt x="940066" y="541413"/>
                  </a:lnTo>
                  <a:lnTo>
                    <a:pt x="940066" y="550291"/>
                  </a:lnTo>
                  <a:lnTo>
                    <a:pt x="940066" y="679818"/>
                  </a:lnTo>
                  <a:lnTo>
                    <a:pt x="940066" y="680212"/>
                  </a:lnTo>
                  <a:lnTo>
                    <a:pt x="935101" y="680212"/>
                  </a:lnTo>
                  <a:lnTo>
                    <a:pt x="935101" y="717918"/>
                  </a:lnTo>
                  <a:lnTo>
                    <a:pt x="783386" y="717918"/>
                  </a:lnTo>
                  <a:lnTo>
                    <a:pt x="783386" y="679818"/>
                  </a:lnTo>
                  <a:lnTo>
                    <a:pt x="940066" y="679818"/>
                  </a:lnTo>
                  <a:lnTo>
                    <a:pt x="940066" y="550405"/>
                  </a:lnTo>
                  <a:lnTo>
                    <a:pt x="935101" y="550405"/>
                  </a:lnTo>
                  <a:lnTo>
                    <a:pt x="935101" y="573151"/>
                  </a:lnTo>
                  <a:lnTo>
                    <a:pt x="935101" y="583311"/>
                  </a:lnTo>
                  <a:lnTo>
                    <a:pt x="935101" y="621411"/>
                  </a:lnTo>
                  <a:lnTo>
                    <a:pt x="935101" y="631571"/>
                  </a:lnTo>
                  <a:lnTo>
                    <a:pt x="935101" y="669658"/>
                  </a:lnTo>
                  <a:lnTo>
                    <a:pt x="783386" y="669658"/>
                  </a:lnTo>
                  <a:lnTo>
                    <a:pt x="783386" y="631571"/>
                  </a:lnTo>
                  <a:lnTo>
                    <a:pt x="935101" y="631571"/>
                  </a:lnTo>
                  <a:lnTo>
                    <a:pt x="935101" y="621411"/>
                  </a:lnTo>
                  <a:lnTo>
                    <a:pt x="783386" y="621411"/>
                  </a:lnTo>
                  <a:lnTo>
                    <a:pt x="783386" y="583311"/>
                  </a:lnTo>
                  <a:lnTo>
                    <a:pt x="935101" y="583311"/>
                  </a:lnTo>
                  <a:lnTo>
                    <a:pt x="935101" y="573151"/>
                  </a:lnTo>
                  <a:lnTo>
                    <a:pt x="783386" y="573151"/>
                  </a:lnTo>
                  <a:lnTo>
                    <a:pt x="783386" y="550291"/>
                  </a:lnTo>
                  <a:lnTo>
                    <a:pt x="838085" y="550291"/>
                  </a:lnTo>
                  <a:lnTo>
                    <a:pt x="880846" y="550291"/>
                  </a:lnTo>
                  <a:lnTo>
                    <a:pt x="940066" y="550291"/>
                  </a:lnTo>
                  <a:lnTo>
                    <a:pt x="940066" y="541413"/>
                  </a:lnTo>
                  <a:lnTo>
                    <a:pt x="880846" y="541413"/>
                  </a:lnTo>
                  <a:lnTo>
                    <a:pt x="880821" y="529983"/>
                  </a:lnTo>
                  <a:lnTo>
                    <a:pt x="880579" y="529983"/>
                  </a:lnTo>
                  <a:lnTo>
                    <a:pt x="880579" y="302679"/>
                  </a:lnTo>
                  <a:lnTo>
                    <a:pt x="880338" y="302679"/>
                  </a:lnTo>
                  <a:lnTo>
                    <a:pt x="880338" y="292519"/>
                  </a:lnTo>
                  <a:lnTo>
                    <a:pt x="874166" y="292519"/>
                  </a:lnTo>
                  <a:lnTo>
                    <a:pt x="870661" y="194360"/>
                  </a:lnTo>
                  <a:lnTo>
                    <a:pt x="870661" y="529983"/>
                  </a:lnTo>
                  <a:lnTo>
                    <a:pt x="870661" y="541413"/>
                  </a:lnTo>
                  <a:lnTo>
                    <a:pt x="848029" y="541413"/>
                  </a:lnTo>
                  <a:lnTo>
                    <a:pt x="848029" y="302818"/>
                  </a:lnTo>
                  <a:lnTo>
                    <a:pt x="870381" y="302818"/>
                  </a:lnTo>
                  <a:lnTo>
                    <a:pt x="870381" y="529983"/>
                  </a:lnTo>
                  <a:lnTo>
                    <a:pt x="870661" y="529983"/>
                  </a:lnTo>
                  <a:lnTo>
                    <a:pt x="870661" y="194360"/>
                  </a:lnTo>
                  <a:lnTo>
                    <a:pt x="868337" y="129273"/>
                  </a:lnTo>
                  <a:lnTo>
                    <a:pt x="864400" y="19227"/>
                  </a:lnTo>
                  <a:lnTo>
                    <a:pt x="864400" y="292519"/>
                  </a:lnTo>
                  <a:lnTo>
                    <a:pt x="853998" y="292519"/>
                  </a:lnTo>
                  <a:lnTo>
                    <a:pt x="859434" y="129273"/>
                  </a:lnTo>
                  <a:lnTo>
                    <a:pt x="864400" y="292519"/>
                  </a:lnTo>
                  <a:lnTo>
                    <a:pt x="864400" y="19227"/>
                  </a:lnTo>
                  <a:lnTo>
                    <a:pt x="863942" y="6438"/>
                  </a:lnTo>
                  <a:lnTo>
                    <a:pt x="863942" y="3987"/>
                  </a:lnTo>
                  <a:lnTo>
                    <a:pt x="861961" y="0"/>
                  </a:lnTo>
                  <a:lnTo>
                    <a:pt x="856449" y="0"/>
                  </a:lnTo>
                  <a:lnTo>
                    <a:pt x="854468" y="3987"/>
                  </a:lnTo>
                  <a:lnTo>
                    <a:pt x="854468" y="6438"/>
                  </a:lnTo>
                  <a:lnTo>
                    <a:pt x="844232" y="292519"/>
                  </a:lnTo>
                  <a:lnTo>
                    <a:pt x="838085" y="292519"/>
                  </a:lnTo>
                  <a:lnTo>
                    <a:pt x="838085" y="302679"/>
                  </a:lnTo>
                  <a:lnTo>
                    <a:pt x="838085" y="541413"/>
                  </a:lnTo>
                  <a:lnTo>
                    <a:pt x="778408" y="541413"/>
                  </a:lnTo>
                  <a:lnTo>
                    <a:pt x="778408" y="540994"/>
                  </a:lnTo>
                  <a:lnTo>
                    <a:pt x="754011" y="540994"/>
                  </a:lnTo>
                  <a:lnTo>
                    <a:pt x="754011" y="550405"/>
                  </a:lnTo>
                  <a:lnTo>
                    <a:pt x="773442" y="550405"/>
                  </a:lnTo>
                  <a:lnTo>
                    <a:pt x="773442" y="573151"/>
                  </a:lnTo>
                  <a:lnTo>
                    <a:pt x="773442" y="573278"/>
                  </a:lnTo>
                  <a:lnTo>
                    <a:pt x="762431" y="573278"/>
                  </a:lnTo>
                  <a:lnTo>
                    <a:pt x="762431" y="583222"/>
                  </a:lnTo>
                  <a:lnTo>
                    <a:pt x="773442" y="583222"/>
                  </a:lnTo>
                  <a:lnTo>
                    <a:pt x="773442" y="621411"/>
                  </a:lnTo>
                  <a:lnTo>
                    <a:pt x="773442" y="621538"/>
                  </a:lnTo>
                  <a:lnTo>
                    <a:pt x="762431" y="621538"/>
                  </a:lnTo>
                  <a:lnTo>
                    <a:pt x="762431" y="631482"/>
                  </a:lnTo>
                  <a:lnTo>
                    <a:pt x="773442" y="631482"/>
                  </a:lnTo>
                  <a:lnTo>
                    <a:pt x="773442" y="669658"/>
                  </a:lnTo>
                  <a:lnTo>
                    <a:pt x="773442" y="670267"/>
                  </a:lnTo>
                  <a:lnTo>
                    <a:pt x="762431" y="670267"/>
                  </a:lnTo>
                  <a:lnTo>
                    <a:pt x="762431" y="680212"/>
                  </a:lnTo>
                  <a:lnTo>
                    <a:pt x="773442" y="680212"/>
                  </a:lnTo>
                  <a:lnTo>
                    <a:pt x="773442" y="717918"/>
                  </a:lnTo>
                  <a:lnTo>
                    <a:pt x="773442" y="718527"/>
                  </a:lnTo>
                  <a:lnTo>
                    <a:pt x="762431" y="718527"/>
                  </a:lnTo>
                  <a:lnTo>
                    <a:pt x="762431" y="728472"/>
                  </a:lnTo>
                  <a:lnTo>
                    <a:pt x="773442" y="728472"/>
                  </a:lnTo>
                  <a:lnTo>
                    <a:pt x="773442" y="767245"/>
                  </a:lnTo>
                  <a:lnTo>
                    <a:pt x="762431" y="767245"/>
                  </a:lnTo>
                  <a:lnTo>
                    <a:pt x="762431" y="777189"/>
                  </a:lnTo>
                  <a:lnTo>
                    <a:pt x="773442" y="777189"/>
                  </a:lnTo>
                  <a:lnTo>
                    <a:pt x="773442" y="777595"/>
                  </a:lnTo>
                  <a:lnTo>
                    <a:pt x="773442" y="815441"/>
                  </a:lnTo>
                  <a:lnTo>
                    <a:pt x="762431" y="815441"/>
                  </a:lnTo>
                  <a:lnTo>
                    <a:pt x="762431" y="825385"/>
                  </a:lnTo>
                  <a:lnTo>
                    <a:pt x="773442" y="825385"/>
                  </a:lnTo>
                  <a:lnTo>
                    <a:pt x="773442" y="825855"/>
                  </a:lnTo>
                  <a:lnTo>
                    <a:pt x="773442" y="863942"/>
                  </a:lnTo>
                  <a:lnTo>
                    <a:pt x="773442" y="864158"/>
                  </a:lnTo>
                  <a:lnTo>
                    <a:pt x="762431" y="864158"/>
                  </a:lnTo>
                  <a:lnTo>
                    <a:pt x="762431" y="874102"/>
                  </a:lnTo>
                  <a:lnTo>
                    <a:pt x="773442" y="874102"/>
                  </a:lnTo>
                  <a:lnTo>
                    <a:pt x="773442" y="912888"/>
                  </a:lnTo>
                  <a:lnTo>
                    <a:pt x="762431" y="912888"/>
                  </a:lnTo>
                  <a:lnTo>
                    <a:pt x="762431" y="922362"/>
                  </a:lnTo>
                  <a:lnTo>
                    <a:pt x="773442" y="922362"/>
                  </a:lnTo>
                  <a:lnTo>
                    <a:pt x="773442" y="957567"/>
                  </a:lnTo>
                  <a:lnTo>
                    <a:pt x="771512" y="961148"/>
                  </a:lnTo>
                  <a:lnTo>
                    <a:pt x="762431" y="961148"/>
                  </a:lnTo>
                  <a:lnTo>
                    <a:pt x="762431" y="971092"/>
                  </a:lnTo>
                  <a:lnTo>
                    <a:pt x="766191" y="971092"/>
                  </a:lnTo>
                  <a:lnTo>
                    <a:pt x="532142" y="1408201"/>
                  </a:lnTo>
                  <a:lnTo>
                    <a:pt x="540626" y="1412646"/>
                  </a:lnTo>
                  <a:lnTo>
                    <a:pt x="765403" y="993648"/>
                  </a:lnTo>
                  <a:lnTo>
                    <a:pt x="642543" y="1413179"/>
                  </a:lnTo>
                  <a:lnTo>
                    <a:pt x="651560" y="1416151"/>
                  </a:lnTo>
                  <a:lnTo>
                    <a:pt x="782510" y="970610"/>
                  </a:lnTo>
                  <a:lnTo>
                    <a:pt x="822172" y="970610"/>
                  </a:lnTo>
                  <a:lnTo>
                    <a:pt x="822172" y="1397279"/>
                  </a:lnTo>
                  <a:lnTo>
                    <a:pt x="822172" y="1407426"/>
                  </a:lnTo>
                  <a:lnTo>
                    <a:pt x="896302" y="1407426"/>
                  </a:lnTo>
                  <a:lnTo>
                    <a:pt x="896302" y="1397723"/>
                  </a:lnTo>
                  <a:lnTo>
                    <a:pt x="896302" y="1397279"/>
                  </a:lnTo>
                  <a:lnTo>
                    <a:pt x="896302" y="971092"/>
                  </a:lnTo>
                  <a:lnTo>
                    <a:pt x="886828" y="971092"/>
                  </a:lnTo>
                  <a:lnTo>
                    <a:pt x="886828" y="1397279"/>
                  </a:lnTo>
                  <a:lnTo>
                    <a:pt x="831583" y="1397279"/>
                  </a:lnTo>
                  <a:lnTo>
                    <a:pt x="831583" y="970610"/>
                  </a:lnTo>
                  <a:lnTo>
                    <a:pt x="896302" y="970610"/>
                  </a:lnTo>
                  <a:lnTo>
                    <a:pt x="940066" y="970610"/>
                  </a:lnTo>
                  <a:lnTo>
                    <a:pt x="940066" y="971092"/>
                  </a:lnTo>
                  <a:lnTo>
                    <a:pt x="942327" y="971092"/>
                  </a:lnTo>
                  <a:lnTo>
                    <a:pt x="1154442" y="1372336"/>
                  </a:lnTo>
                  <a:lnTo>
                    <a:pt x="1162926" y="1367904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96377" y="2567959"/>
              <a:ext cx="201589" cy="19343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201781" y="2363123"/>
              <a:ext cx="142875" cy="431165"/>
            </a:xfrm>
            <a:custGeom>
              <a:avLst/>
              <a:gdLst/>
              <a:ahLst/>
              <a:cxnLst/>
              <a:rect l="l" t="t" r="r" b="b"/>
              <a:pathLst>
                <a:path w="142875" h="431164">
                  <a:moveTo>
                    <a:pt x="9481" y="0"/>
                  </a:moveTo>
                  <a:lnTo>
                    <a:pt x="0" y="2983"/>
                  </a:lnTo>
                  <a:lnTo>
                    <a:pt x="133808" y="431083"/>
                  </a:lnTo>
                  <a:lnTo>
                    <a:pt x="142760" y="428100"/>
                  </a:lnTo>
                  <a:lnTo>
                    <a:pt x="9481" y="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55426" y="4449995"/>
              <a:ext cx="146738" cy="20390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771354" y="4390864"/>
              <a:ext cx="473709" cy="306070"/>
            </a:xfrm>
            <a:custGeom>
              <a:avLst/>
              <a:gdLst/>
              <a:ahLst/>
              <a:cxnLst/>
              <a:rect l="l" t="t" r="r" b="b"/>
              <a:pathLst>
                <a:path w="473710" h="306070">
                  <a:moveTo>
                    <a:pt x="85291" y="127806"/>
                  </a:moveTo>
                  <a:lnTo>
                    <a:pt x="43308" y="127806"/>
                  </a:lnTo>
                  <a:lnTo>
                    <a:pt x="179570" y="160090"/>
                  </a:lnTo>
                  <a:lnTo>
                    <a:pt x="360656" y="301287"/>
                  </a:lnTo>
                  <a:lnTo>
                    <a:pt x="360656" y="301817"/>
                  </a:lnTo>
                  <a:lnTo>
                    <a:pt x="361186" y="302281"/>
                  </a:lnTo>
                  <a:lnTo>
                    <a:pt x="362181" y="302281"/>
                  </a:lnTo>
                  <a:lnTo>
                    <a:pt x="363176" y="302812"/>
                  </a:lnTo>
                  <a:lnTo>
                    <a:pt x="363640" y="303276"/>
                  </a:lnTo>
                  <a:lnTo>
                    <a:pt x="364634" y="303276"/>
                  </a:lnTo>
                  <a:lnTo>
                    <a:pt x="368613" y="304270"/>
                  </a:lnTo>
                  <a:lnTo>
                    <a:pt x="373122" y="305264"/>
                  </a:lnTo>
                  <a:lnTo>
                    <a:pt x="377100" y="305795"/>
                  </a:lnTo>
                  <a:lnTo>
                    <a:pt x="387046" y="305795"/>
                  </a:lnTo>
                  <a:lnTo>
                    <a:pt x="390030" y="304800"/>
                  </a:lnTo>
                  <a:lnTo>
                    <a:pt x="401798" y="300305"/>
                  </a:lnTo>
                  <a:lnTo>
                    <a:pt x="404483" y="298304"/>
                  </a:lnTo>
                  <a:lnTo>
                    <a:pt x="364170" y="298304"/>
                  </a:lnTo>
                  <a:lnTo>
                    <a:pt x="366160" y="293863"/>
                  </a:lnTo>
                  <a:lnTo>
                    <a:pt x="185073" y="151671"/>
                  </a:lnTo>
                  <a:lnTo>
                    <a:pt x="85291" y="127806"/>
                  </a:lnTo>
                  <a:close/>
                </a:path>
                <a:path w="473710" h="306070">
                  <a:moveTo>
                    <a:pt x="367154" y="293863"/>
                  </a:moveTo>
                  <a:lnTo>
                    <a:pt x="366624" y="293863"/>
                  </a:lnTo>
                  <a:lnTo>
                    <a:pt x="364170" y="298304"/>
                  </a:lnTo>
                  <a:lnTo>
                    <a:pt x="404483" y="298304"/>
                  </a:lnTo>
                  <a:lnTo>
                    <a:pt x="407151" y="296315"/>
                  </a:lnTo>
                  <a:lnTo>
                    <a:pt x="377100" y="296315"/>
                  </a:lnTo>
                  <a:lnTo>
                    <a:pt x="367154" y="293863"/>
                  </a:lnTo>
                  <a:close/>
                </a:path>
                <a:path w="473710" h="306070">
                  <a:moveTo>
                    <a:pt x="455635" y="16903"/>
                  </a:moveTo>
                  <a:lnTo>
                    <a:pt x="432799" y="16903"/>
                  </a:lnTo>
                  <a:lnTo>
                    <a:pt x="437241" y="17898"/>
                  </a:lnTo>
                  <a:lnTo>
                    <a:pt x="440225" y="18892"/>
                  </a:lnTo>
                  <a:lnTo>
                    <a:pt x="445198" y="20881"/>
                  </a:lnTo>
                  <a:lnTo>
                    <a:pt x="454588" y="28295"/>
                  </a:lnTo>
                  <a:lnTo>
                    <a:pt x="460888" y="38083"/>
                  </a:lnTo>
                  <a:lnTo>
                    <a:pt x="463819" y="49462"/>
                  </a:lnTo>
                  <a:lnTo>
                    <a:pt x="463101" y="61649"/>
                  </a:lnTo>
                  <a:lnTo>
                    <a:pt x="413371" y="269998"/>
                  </a:lnTo>
                  <a:lnTo>
                    <a:pt x="382538" y="296315"/>
                  </a:lnTo>
                  <a:lnTo>
                    <a:pt x="407151" y="296315"/>
                  </a:lnTo>
                  <a:lnTo>
                    <a:pt x="472583" y="64102"/>
                  </a:lnTo>
                  <a:lnTo>
                    <a:pt x="473690" y="48547"/>
                  </a:lnTo>
                  <a:lnTo>
                    <a:pt x="469898" y="33973"/>
                  </a:lnTo>
                  <a:lnTo>
                    <a:pt x="461730" y="21538"/>
                  </a:lnTo>
                  <a:lnTo>
                    <a:pt x="455635" y="16903"/>
                  </a:lnTo>
                  <a:close/>
                </a:path>
                <a:path w="473710" h="306070">
                  <a:moveTo>
                    <a:pt x="44766" y="0"/>
                  </a:moveTo>
                  <a:lnTo>
                    <a:pt x="38335" y="994"/>
                  </a:lnTo>
                  <a:lnTo>
                    <a:pt x="33362" y="4441"/>
                  </a:lnTo>
                  <a:lnTo>
                    <a:pt x="28388" y="7424"/>
                  </a:lnTo>
                  <a:lnTo>
                    <a:pt x="24874" y="12396"/>
                  </a:lnTo>
                  <a:lnTo>
                    <a:pt x="23415" y="18892"/>
                  </a:lnTo>
                  <a:lnTo>
                    <a:pt x="539" y="114880"/>
                  </a:lnTo>
                  <a:lnTo>
                    <a:pt x="25545" y="141631"/>
                  </a:lnTo>
                  <a:lnTo>
                    <a:pt x="32989" y="139349"/>
                  </a:lnTo>
                  <a:lnTo>
                    <a:pt x="39127" y="134644"/>
                  </a:lnTo>
                  <a:lnTo>
                    <a:pt x="39984" y="133242"/>
                  </a:lnTo>
                  <a:lnTo>
                    <a:pt x="25869" y="133242"/>
                  </a:lnTo>
                  <a:lnTo>
                    <a:pt x="19437" y="131784"/>
                  </a:lnTo>
                  <a:lnTo>
                    <a:pt x="18442" y="131253"/>
                  </a:lnTo>
                  <a:lnTo>
                    <a:pt x="17448" y="131253"/>
                  </a:lnTo>
                  <a:lnTo>
                    <a:pt x="16453" y="130789"/>
                  </a:lnTo>
                  <a:lnTo>
                    <a:pt x="11480" y="127806"/>
                  </a:lnTo>
                  <a:lnTo>
                    <a:pt x="8496" y="122304"/>
                  </a:lnTo>
                  <a:lnTo>
                    <a:pt x="9955" y="116869"/>
                  </a:lnTo>
                  <a:lnTo>
                    <a:pt x="32831" y="20881"/>
                  </a:lnTo>
                  <a:lnTo>
                    <a:pt x="33362" y="17367"/>
                  </a:lnTo>
                  <a:lnTo>
                    <a:pt x="35815" y="14384"/>
                  </a:lnTo>
                  <a:lnTo>
                    <a:pt x="38799" y="12396"/>
                  </a:lnTo>
                  <a:lnTo>
                    <a:pt x="41318" y="10407"/>
                  </a:lnTo>
                  <a:lnTo>
                    <a:pt x="44766" y="9943"/>
                  </a:lnTo>
                  <a:lnTo>
                    <a:pt x="63353" y="9943"/>
                  </a:lnTo>
                  <a:lnTo>
                    <a:pt x="62205" y="7954"/>
                  </a:lnTo>
                  <a:lnTo>
                    <a:pt x="59222" y="4971"/>
                  </a:lnTo>
                  <a:lnTo>
                    <a:pt x="55707" y="2983"/>
                  </a:lnTo>
                  <a:lnTo>
                    <a:pt x="54248" y="2452"/>
                  </a:lnTo>
                  <a:lnTo>
                    <a:pt x="52259" y="1458"/>
                  </a:lnTo>
                  <a:lnTo>
                    <a:pt x="50270" y="1458"/>
                  </a:lnTo>
                  <a:lnTo>
                    <a:pt x="44766" y="0"/>
                  </a:lnTo>
                  <a:close/>
                </a:path>
                <a:path w="473710" h="306070">
                  <a:moveTo>
                    <a:pt x="37340" y="116338"/>
                  </a:moveTo>
                  <a:lnTo>
                    <a:pt x="34356" y="124293"/>
                  </a:lnTo>
                  <a:lnTo>
                    <a:pt x="32367" y="129795"/>
                  </a:lnTo>
                  <a:lnTo>
                    <a:pt x="25869" y="133242"/>
                  </a:lnTo>
                  <a:lnTo>
                    <a:pt x="39984" y="133242"/>
                  </a:lnTo>
                  <a:lnTo>
                    <a:pt x="43308" y="127806"/>
                  </a:lnTo>
                  <a:lnTo>
                    <a:pt x="85291" y="127806"/>
                  </a:lnTo>
                  <a:lnTo>
                    <a:pt x="37340" y="116338"/>
                  </a:lnTo>
                  <a:close/>
                </a:path>
                <a:path w="473710" h="306070">
                  <a:moveTo>
                    <a:pt x="63353" y="9943"/>
                  </a:moveTo>
                  <a:lnTo>
                    <a:pt x="44766" y="9943"/>
                  </a:lnTo>
                  <a:lnTo>
                    <a:pt x="48281" y="10937"/>
                  </a:lnTo>
                  <a:lnTo>
                    <a:pt x="49275" y="10937"/>
                  </a:lnTo>
                  <a:lnTo>
                    <a:pt x="50270" y="11401"/>
                  </a:lnTo>
                  <a:lnTo>
                    <a:pt x="51265" y="11932"/>
                  </a:lnTo>
                  <a:lnTo>
                    <a:pt x="53254" y="12926"/>
                  </a:lnTo>
                  <a:lnTo>
                    <a:pt x="54713" y="14384"/>
                  </a:lnTo>
                  <a:lnTo>
                    <a:pt x="55707" y="16373"/>
                  </a:lnTo>
                  <a:lnTo>
                    <a:pt x="57232" y="18892"/>
                  </a:lnTo>
                  <a:lnTo>
                    <a:pt x="58227" y="22339"/>
                  </a:lnTo>
                  <a:lnTo>
                    <a:pt x="57696" y="25322"/>
                  </a:lnTo>
                  <a:lnTo>
                    <a:pt x="56702" y="33277"/>
                  </a:lnTo>
                  <a:lnTo>
                    <a:pt x="203971" y="68610"/>
                  </a:lnTo>
                  <a:lnTo>
                    <a:pt x="204966" y="68610"/>
                  </a:lnTo>
                  <a:lnTo>
                    <a:pt x="248780" y="58666"/>
                  </a:lnTo>
                  <a:lnTo>
                    <a:pt x="204966" y="58666"/>
                  </a:lnTo>
                  <a:lnTo>
                    <a:pt x="67643" y="25853"/>
                  </a:lnTo>
                  <a:lnTo>
                    <a:pt x="68173" y="20881"/>
                  </a:lnTo>
                  <a:lnTo>
                    <a:pt x="66648" y="15909"/>
                  </a:lnTo>
                  <a:lnTo>
                    <a:pt x="64195" y="11401"/>
                  </a:lnTo>
                  <a:lnTo>
                    <a:pt x="63353" y="9943"/>
                  </a:lnTo>
                  <a:close/>
                </a:path>
                <a:path w="473710" h="306070">
                  <a:moveTo>
                    <a:pt x="433263" y="6960"/>
                  </a:moveTo>
                  <a:lnTo>
                    <a:pt x="431274" y="6960"/>
                  </a:lnTo>
                  <a:lnTo>
                    <a:pt x="429815" y="7424"/>
                  </a:lnTo>
                  <a:lnTo>
                    <a:pt x="204966" y="58666"/>
                  </a:lnTo>
                  <a:lnTo>
                    <a:pt x="248780" y="58666"/>
                  </a:lnTo>
                  <a:lnTo>
                    <a:pt x="432799" y="16903"/>
                  </a:lnTo>
                  <a:lnTo>
                    <a:pt x="455635" y="16903"/>
                  </a:lnTo>
                  <a:lnTo>
                    <a:pt x="449707" y="12396"/>
                  </a:lnTo>
                  <a:lnTo>
                    <a:pt x="446723" y="10407"/>
                  </a:lnTo>
                  <a:lnTo>
                    <a:pt x="439761" y="8418"/>
                  </a:lnTo>
                  <a:lnTo>
                    <a:pt x="435252" y="7424"/>
                  </a:lnTo>
                  <a:lnTo>
                    <a:pt x="433263" y="696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99516" y="5998937"/>
              <a:ext cx="2918460" cy="13970"/>
            </a:xfrm>
            <a:custGeom>
              <a:avLst/>
              <a:gdLst/>
              <a:ahLst/>
              <a:cxnLst/>
              <a:rect l="l" t="t" r="r" b="b"/>
              <a:pathLst>
                <a:path w="2918460" h="13970">
                  <a:moveTo>
                    <a:pt x="2917999" y="0"/>
                  </a:moveTo>
                  <a:lnTo>
                    <a:pt x="0" y="0"/>
                  </a:lnTo>
                  <a:lnTo>
                    <a:pt x="0" y="13920"/>
                  </a:lnTo>
                  <a:lnTo>
                    <a:pt x="2917999" y="13921"/>
                  </a:lnTo>
                  <a:lnTo>
                    <a:pt x="2917999" y="0"/>
                  </a:lnTo>
                  <a:close/>
                </a:path>
              </a:pathLst>
            </a:custGeom>
            <a:solidFill>
              <a:srgbClr val="394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99516" y="5233210"/>
              <a:ext cx="33020" cy="250190"/>
            </a:xfrm>
            <a:custGeom>
              <a:avLst/>
              <a:gdLst/>
              <a:ahLst/>
              <a:cxnLst/>
              <a:rect l="l" t="t" r="r" b="b"/>
              <a:pathLst>
                <a:path w="33020" h="250189">
                  <a:moveTo>
                    <a:pt x="32830" y="0"/>
                  </a:moveTo>
                  <a:lnTo>
                    <a:pt x="0" y="0"/>
                  </a:lnTo>
                  <a:lnTo>
                    <a:pt x="0" y="249581"/>
                  </a:lnTo>
                  <a:lnTo>
                    <a:pt x="32830" y="249581"/>
                  </a:lnTo>
                  <a:lnTo>
                    <a:pt x="32830" y="0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18405" y="5233210"/>
              <a:ext cx="192013" cy="24958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069606" y="5233822"/>
              <a:ext cx="415290" cy="248920"/>
            </a:xfrm>
            <a:custGeom>
              <a:avLst/>
              <a:gdLst/>
              <a:ahLst/>
              <a:cxnLst/>
              <a:rect l="l" t="t" r="r" b="b"/>
              <a:pathLst>
                <a:path w="415290" h="248920">
                  <a:moveTo>
                    <a:pt x="193001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0086" y="26670"/>
                  </a:lnTo>
                  <a:lnTo>
                    <a:pt x="80086" y="248881"/>
                  </a:lnTo>
                  <a:lnTo>
                    <a:pt x="112915" y="248881"/>
                  </a:lnTo>
                  <a:lnTo>
                    <a:pt x="112915" y="26670"/>
                  </a:lnTo>
                  <a:lnTo>
                    <a:pt x="193001" y="26670"/>
                  </a:lnTo>
                  <a:lnTo>
                    <a:pt x="193001" y="0"/>
                  </a:lnTo>
                  <a:close/>
                </a:path>
                <a:path w="415290" h="248920">
                  <a:moveTo>
                    <a:pt x="412864" y="0"/>
                  </a:moveTo>
                  <a:lnTo>
                    <a:pt x="256184" y="0"/>
                  </a:lnTo>
                  <a:lnTo>
                    <a:pt x="256184" y="26670"/>
                  </a:lnTo>
                  <a:lnTo>
                    <a:pt x="256184" y="106667"/>
                  </a:lnTo>
                  <a:lnTo>
                    <a:pt x="256184" y="133324"/>
                  </a:lnTo>
                  <a:lnTo>
                    <a:pt x="256184" y="222211"/>
                  </a:lnTo>
                  <a:lnTo>
                    <a:pt x="289013" y="222211"/>
                  </a:lnTo>
                  <a:lnTo>
                    <a:pt x="289013" y="133324"/>
                  </a:lnTo>
                  <a:lnTo>
                    <a:pt x="396951" y="133324"/>
                  </a:lnTo>
                  <a:lnTo>
                    <a:pt x="396951" y="106667"/>
                  </a:lnTo>
                  <a:lnTo>
                    <a:pt x="289013" y="106667"/>
                  </a:lnTo>
                  <a:lnTo>
                    <a:pt x="289013" y="26670"/>
                  </a:lnTo>
                  <a:lnTo>
                    <a:pt x="412864" y="26670"/>
                  </a:lnTo>
                  <a:lnTo>
                    <a:pt x="412864" y="0"/>
                  </a:lnTo>
                  <a:close/>
                </a:path>
                <a:path w="415290" h="248920">
                  <a:moveTo>
                    <a:pt x="414858" y="222224"/>
                  </a:moveTo>
                  <a:lnTo>
                    <a:pt x="256184" y="222211"/>
                  </a:lnTo>
                  <a:lnTo>
                    <a:pt x="256184" y="248881"/>
                  </a:lnTo>
                  <a:lnTo>
                    <a:pt x="414858" y="248881"/>
                  </a:lnTo>
                  <a:lnTo>
                    <a:pt x="414858" y="222224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51171" y="5233210"/>
              <a:ext cx="181550" cy="24958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793923" y="5233210"/>
              <a:ext cx="191496" cy="24958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049075" y="5233210"/>
              <a:ext cx="429806" cy="24958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544521" y="5230228"/>
              <a:ext cx="311785" cy="256540"/>
            </a:xfrm>
            <a:custGeom>
              <a:avLst/>
              <a:gdLst/>
              <a:ahLst/>
              <a:cxnLst/>
              <a:rect l="l" t="t" r="r" b="b"/>
              <a:pathLst>
                <a:path w="311785" h="256539">
                  <a:moveTo>
                    <a:pt x="32816" y="2984"/>
                  </a:moveTo>
                  <a:lnTo>
                    <a:pt x="0" y="2984"/>
                  </a:lnTo>
                  <a:lnTo>
                    <a:pt x="0" y="252564"/>
                  </a:lnTo>
                  <a:lnTo>
                    <a:pt x="32816" y="252564"/>
                  </a:lnTo>
                  <a:lnTo>
                    <a:pt x="32816" y="2984"/>
                  </a:lnTo>
                  <a:close/>
                </a:path>
                <a:path w="311785" h="256539">
                  <a:moveTo>
                    <a:pt x="311277" y="117805"/>
                  </a:moveTo>
                  <a:lnTo>
                    <a:pt x="304469" y="70523"/>
                  </a:lnTo>
                  <a:lnTo>
                    <a:pt x="284124" y="31940"/>
                  </a:lnTo>
                  <a:lnTo>
                    <a:pt x="278561" y="26365"/>
                  </a:lnTo>
                  <a:lnTo>
                    <a:pt x="278561" y="138214"/>
                  </a:lnTo>
                  <a:lnTo>
                    <a:pt x="277177" y="158623"/>
                  </a:lnTo>
                  <a:lnTo>
                    <a:pt x="260654" y="204838"/>
                  </a:lnTo>
                  <a:lnTo>
                    <a:pt x="226326" y="226758"/>
                  </a:lnTo>
                  <a:lnTo>
                    <a:pt x="211391" y="228244"/>
                  </a:lnTo>
                  <a:lnTo>
                    <a:pt x="196291" y="226656"/>
                  </a:lnTo>
                  <a:lnTo>
                    <a:pt x="161658" y="203314"/>
                  </a:lnTo>
                  <a:lnTo>
                    <a:pt x="144411" y="156133"/>
                  </a:lnTo>
                  <a:lnTo>
                    <a:pt x="143294" y="135699"/>
                  </a:lnTo>
                  <a:lnTo>
                    <a:pt x="143294" y="117805"/>
                  </a:lnTo>
                  <a:lnTo>
                    <a:pt x="153822" y="64770"/>
                  </a:lnTo>
                  <a:lnTo>
                    <a:pt x="182930" y="33807"/>
                  </a:lnTo>
                  <a:lnTo>
                    <a:pt x="210921" y="27851"/>
                  </a:lnTo>
                  <a:lnTo>
                    <a:pt x="226047" y="29337"/>
                  </a:lnTo>
                  <a:lnTo>
                    <a:pt x="260654" y="51714"/>
                  </a:lnTo>
                  <a:lnTo>
                    <a:pt x="277431" y="99034"/>
                  </a:lnTo>
                  <a:lnTo>
                    <a:pt x="278561" y="138214"/>
                  </a:lnTo>
                  <a:lnTo>
                    <a:pt x="278561" y="26365"/>
                  </a:lnTo>
                  <a:lnTo>
                    <a:pt x="239141" y="3467"/>
                  </a:lnTo>
                  <a:lnTo>
                    <a:pt x="210921" y="0"/>
                  </a:lnTo>
                  <a:lnTo>
                    <a:pt x="196735" y="850"/>
                  </a:lnTo>
                  <a:lnTo>
                    <a:pt x="158673" y="14389"/>
                  </a:lnTo>
                  <a:lnTo>
                    <a:pt x="130302" y="43700"/>
                  </a:lnTo>
                  <a:lnTo>
                    <a:pt x="113982" y="86245"/>
                  </a:lnTo>
                  <a:lnTo>
                    <a:pt x="110934" y="138214"/>
                  </a:lnTo>
                  <a:lnTo>
                    <a:pt x="111772" y="155257"/>
                  </a:lnTo>
                  <a:lnTo>
                    <a:pt x="123863" y="200329"/>
                  </a:lnTo>
                  <a:lnTo>
                    <a:pt x="148285" y="233514"/>
                  </a:lnTo>
                  <a:lnTo>
                    <a:pt x="183426" y="252412"/>
                  </a:lnTo>
                  <a:lnTo>
                    <a:pt x="211391" y="256082"/>
                  </a:lnTo>
                  <a:lnTo>
                    <a:pt x="225958" y="255155"/>
                  </a:lnTo>
                  <a:lnTo>
                    <a:pt x="264172" y="241630"/>
                  </a:lnTo>
                  <a:lnTo>
                    <a:pt x="292277" y="212839"/>
                  </a:lnTo>
                  <a:lnTo>
                    <a:pt x="308343" y="170192"/>
                  </a:lnTo>
                  <a:lnTo>
                    <a:pt x="311277" y="138214"/>
                  </a:lnTo>
                  <a:lnTo>
                    <a:pt x="311277" y="117805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931563" y="5233210"/>
              <a:ext cx="191496" cy="24958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186715" y="5233210"/>
              <a:ext cx="219876" cy="24958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3466262" y="5233822"/>
              <a:ext cx="151765" cy="248920"/>
            </a:xfrm>
            <a:custGeom>
              <a:avLst/>
              <a:gdLst/>
              <a:ahLst/>
              <a:cxnLst/>
              <a:rect l="l" t="t" r="r" b="b"/>
              <a:pathLst>
                <a:path w="151764" h="248920">
                  <a:moveTo>
                    <a:pt x="151244" y="222224"/>
                  </a:moveTo>
                  <a:lnTo>
                    <a:pt x="33350" y="222224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222224"/>
                  </a:lnTo>
                  <a:lnTo>
                    <a:pt x="0" y="248881"/>
                  </a:lnTo>
                  <a:lnTo>
                    <a:pt x="151244" y="248881"/>
                  </a:lnTo>
                  <a:lnTo>
                    <a:pt x="151244" y="222224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9516" y="5605626"/>
              <a:ext cx="190024" cy="25358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51219" y="5605626"/>
              <a:ext cx="198379" cy="25358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24818" y="5609073"/>
              <a:ext cx="189493" cy="24665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90433" y="5605626"/>
              <a:ext cx="190037" cy="25358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61034" y="5609073"/>
              <a:ext cx="179096" cy="246658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000796" y="5609691"/>
              <a:ext cx="157480" cy="246379"/>
            </a:xfrm>
            <a:custGeom>
              <a:avLst/>
              <a:gdLst/>
              <a:ahLst/>
              <a:cxnLst/>
              <a:rect l="l" t="t" r="r" b="b"/>
              <a:pathLst>
                <a:path w="157480" h="246379">
                  <a:moveTo>
                    <a:pt x="157213" y="219684"/>
                  </a:moveTo>
                  <a:lnTo>
                    <a:pt x="32816" y="219684"/>
                  </a:lnTo>
                  <a:lnTo>
                    <a:pt x="32816" y="132054"/>
                  </a:lnTo>
                  <a:lnTo>
                    <a:pt x="139776" y="132054"/>
                  </a:lnTo>
                  <a:lnTo>
                    <a:pt x="139776" y="105397"/>
                  </a:lnTo>
                  <a:lnTo>
                    <a:pt x="32816" y="105397"/>
                  </a:lnTo>
                  <a:lnTo>
                    <a:pt x="32816" y="26670"/>
                  </a:lnTo>
                  <a:lnTo>
                    <a:pt x="155232" y="26670"/>
                  </a:lnTo>
                  <a:lnTo>
                    <a:pt x="15523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105397"/>
                  </a:lnTo>
                  <a:lnTo>
                    <a:pt x="0" y="132054"/>
                  </a:lnTo>
                  <a:lnTo>
                    <a:pt x="0" y="219684"/>
                  </a:lnTo>
                  <a:lnTo>
                    <a:pt x="0" y="246341"/>
                  </a:lnTo>
                  <a:lnTo>
                    <a:pt x="157213" y="246341"/>
                  </a:lnTo>
                  <a:lnTo>
                    <a:pt x="157213" y="219684"/>
                  </a:lnTo>
                  <a:close/>
                </a:path>
              </a:pathLst>
            </a:custGeom>
            <a:solidFill>
              <a:srgbClr val="004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209274" y="5605626"/>
              <a:ext cx="179561" cy="25358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441550" y="5605626"/>
              <a:ext cx="179096" cy="25358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87808" y="5605626"/>
              <a:ext cx="166631" cy="25010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012717" y="5605626"/>
              <a:ext cx="155630" cy="25358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230014" y="5605626"/>
              <a:ext cx="166631" cy="25010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450884" y="5605626"/>
              <a:ext cx="166631" cy="25010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99516" y="6133188"/>
              <a:ext cx="446701" cy="13525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170089" y="6135395"/>
              <a:ext cx="83820" cy="132080"/>
            </a:xfrm>
            <a:custGeom>
              <a:avLst/>
              <a:gdLst/>
              <a:ahLst/>
              <a:cxnLst/>
              <a:rect l="l" t="t" r="r" b="b"/>
              <a:pathLst>
                <a:path w="83819" h="132079">
                  <a:moveTo>
                    <a:pt x="83578" y="116827"/>
                  </a:moveTo>
                  <a:lnTo>
                    <a:pt x="17411" y="116827"/>
                  </a:lnTo>
                  <a:lnTo>
                    <a:pt x="17411" y="69850"/>
                  </a:lnTo>
                  <a:lnTo>
                    <a:pt x="74612" y="69850"/>
                  </a:lnTo>
                  <a:lnTo>
                    <a:pt x="74612" y="55880"/>
                  </a:lnTo>
                  <a:lnTo>
                    <a:pt x="17411" y="55880"/>
                  </a:lnTo>
                  <a:lnTo>
                    <a:pt x="17411" y="13970"/>
                  </a:lnTo>
                  <a:lnTo>
                    <a:pt x="83070" y="13970"/>
                  </a:lnTo>
                  <a:lnTo>
                    <a:pt x="83070" y="0"/>
                  </a:lnTo>
                  <a:lnTo>
                    <a:pt x="0" y="0"/>
                  </a:lnTo>
                  <a:lnTo>
                    <a:pt x="0" y="13970"/>
                  </a:lnTo>
                  <a:lnTo>
                    <a:pt x="0" y="55880"/>
                  </a:lnTo>
                  <a:lnTo>
                    <a:pt x="0" y="69850"/>
                  </a:lnTo>
                  <a:lnTo>
                    <a:pt x="0" y="116827"/>
                  </a:lnTo>
                  <a:lnTo>
                    <a:pt x="0" y="132067"/>
                  </a:lnTo>
                  <a:lnTo>
                    <a:pt x="83578" y="132067"/>
                  </a:lnTo>
                  <a:lnTo>
                    <a:pt x="83578" y="116827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75556" y="6133188"/>
              <a:ext cx="194943" cy="13525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617810" y="6135176"/>
              <a:ext cx="115905" cy="13177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96931" y="6135176"/>
              <a:ext cx="100986" cy="131772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788884" y="6133188"/>
              <a:ext cx="96013" cy="13525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904325" y="6167002"/>
              <a:ext cx="182080" cy="137736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2109282" y="6133188"/>
              <a:ext cx="20320" cy="133985"/>
            </a:xfrm>
            <a:custGeom>
              <a:avLst/>
              <a:gdLst/>
              <a:ahLst/>
              <a:cxnLst/>
              <a:rect l="l" t="t" r="r" b="b"/>
              <a:pathLst>
                <a:path w="20319" h="133985">
                  <a:moveTo>
                    <a:pt x="17903" y="35803"/>
                  </a:moveTo>
                  <a:lnTo>
                    <a:pt x="1458" y="35803"/>
                  </a:lnTo>
                  <a:lnTo>
                    <a:pt x="1458" y="133761"/>
                  </a:lnTo>
                  <a:lnTo>
                    <a:pt x="17903" y="133761"/>
                  </a:lnTo>
                  <a:lnTo>
                    <a:pt x="17903" y="35803"/>
                  </a:lnTo>
                  <a:close/>
                </a:path>
                <a:path w="20319" h="133985">
                  <a:moveTo>
                    <a:pt x="12929" y="0"/>
                  </a:moveTo>
                  <a:lnTo>
                    <a:pt x="0" y="6967"/>
                  </a:lnTo>
                  <a:lnTo>
                    <a:pt x="0" y="12435"/>
                  </a:lnTo>
                  <a:lnTo>
                    <a:pt x="12929" y="19396"/>
                  </a:lnTo>
                  <a:lnTo>
                    <a:pt x="15383" y="18402"/>
                  </a:lnTo>
                  <a:lnTo>
                    <a:pt x="17372" y="16910"/>
                  </a:lnTo>
                  <a:lnTo>
                    <a:pt x="18897" y="14921"/>
                  </a:lnTo>
                  <a:lnTo>
                    <a:pt x="19892" y="12435"/>
                  </a:lnTo>
                  <a:lnTo>
                    <a:pt x="19892" y="6967"/>
                  </a:lnTo>
                  <a:lnTo>
                    <a:pt x="18897" y="4971"/>
                  </a:lnTo>
                  <a:lnTo>
                    <a:pt x="17372" y="2983"/>
                  </a:lnTo>
                  <a:lnTo>
                    <a:pt x="15383" y="994"/>
                  </a:lnTo>
                  <a:lnTo>
                    <a:pt x="12929" y="0"/>
                  </a:lnTo>
                  <a:close/>
                </a:path>
              </a:pathLst>
            </a:custGeom>
            <a:solidFill>
              <a:srgbClr val="C3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154040" y="6167002"/>
              <a:ext cx="117364" cy="12630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330617" y="6135177"/>
              <a:ext cx="95018" cy="13177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463431" y="6127719"/>
              <a:ext cx="1118742" cy="177020"/>
            </a:xfrm>
            <a:prstGeom prst="rect">
              <a:avLst/>
            </a:prstGeom>
          </p:spPr>
        </p:pic>
      </p:grpSp>
      <p:sp>
        <p:nvSpPr>
          <p:cNvPr id="120" name="object 120"/>
          <p:cNvSpPr txBox="1">
            <a:spLocks noGrp="1"/>
          </p:cNvSpPr>
          <p:nvPr>
            <p:ph type="title"/>
          </p:nvPr>
        </p:nvSpPr>
        <p:spPr>
          <a:xfrm>
            <a:off x="3631086" y="1381317"/>
            <a:ext cx="5389245" cy="12204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>
                <a:solidFill>
                  <a:srgbClr val="C00000"/>
                </a:solidFill>
              </a:rPr>
              <a:t>THE</a:t>
            </a:r>
            <a:r>
              <a:rPr spc="-50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ROLE</a:t>
            </a:r>
            <a:r>
              <a:rPr spc="-50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OF</a:t>
            </a:r>
            <a:r>
              <a:rPr spc="-50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TUS</a:t>
            </a:r>
            <a:r>
              <a:rPr spc="-40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IN</a:t>
            </a:r>
            <a:r>
              <a:rPr spc="-35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THE</a:t>
            </a:r>
            <a:r>
              <a:rPr spc="-4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DIAGNOSIS </a:t>
            </a:r>
            <a:r>
              <a:rPr dirty="0">
                <a:solidFill>
                  <a:srgbClr val="C00000"/>
                </a:solidFill>
              </a:rPr>
              <a:t>AND</a:t>
            </a:r>
            <a:r>
              <a:rPr spc="-8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MANAGEMENT</a:t>
            </a:r>
            <a:r>
              <a:rPr spc="-50" dirty="0">
                <a:solidFill>
                  <a:srgbClr val="C00000"/>
                </a:solidFill>
              </a:rPr>
              <a:t> </a:t>
            </a:r>
            <a:r>
              <a:rPr spc="-25" dirty="0">
                <a:solidFill>
                  <a:srgbClr val="C00000"/>
                </a:solidFill>
              </a:rPr>
              <a:t>OF </a:t>
            </a:r>
            <a:r>
              <a:rPr spc="-10" dirty="0">
                <a:solidFill>
                  <a:srgbClr val="C00000"/>
                </a:solidFill>
              </a:rPr>
              <a:t>INTERSTITIAL</a:t>
            </a:r>
            <a:r>
              <a:rPr spc="-65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LUNG</a:t>
            </a:r>
            <a:r>
              <a:rPr spc="-9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DISEASES</a:t>
            </a:r>
          </a:p>
        </p:txBody>
      </p:sp>
      <p:grpSp>
        <p:nvGrpSpPr>
          <p:cNvPr id="121" name="object 121"/>
          <p:cNvGrpSpPr/>
          <p:nvPr/>
        </p:nvGrpSpPr>
        <p:grpSpPr>
          <a:xfrm>
            <a:off x="4402835" y="4991263"/>
            <a:ext cx="7503159" cy="1581785"/>
            <a:chOff x="4402835" y="4991263"/>
            <a:chExt cx="7503159" cy="1581785"/>
          </a:xfrm>
        </p:grpSpPr>
        <p:pic>
          <p:nvPicPr>
            <p:cNvPr id="122" name="object 12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048244" y="5234940"/>
              <a:ext cx="1284636" cy="616678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464950" y="4991263"/>
              <a:ext cx="1080190" cy="113638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402835" y="5106924"/>
              <a:ext cx="1600152" cy="144475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4616195" y="6187440"/>
              <a:ext cx="1188720" cy="386080"/>
            </a:xfrm>
            <a:custGeom>
              <a:avLst/>
              <a:gdLst/>
              <a:ahLst/>
              <a:cxnLst/>
              <a:rect l="l" t="t" r="r" b="b"/>
              <a:pathLst>
                <a:path w="1188720" h="386079">
                  <a:moveTo>
                    <a:pt x="118872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188720" y="385572"/>
                  </a:lnTo>
                  <a:lnTo>
                    <a:pt x="1188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753600" y="5106924"/>
              <a:ext cx="954024" cy="95402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1233106" y="5962566"/>
              <a:ext cx="672679" cy="545758"/>
            </a:xfrm>
            <a:prstGeom prst="rect">
              <a:avLst/>
            </a:prstGeom>
          </p:spPr>
        </p:pic>
      </p:grpSp>
      <p:sp>
        <p:nvSpPr>
          <p:cNvPr id="128" name="object 128"/>
          <p:cNvSpPr txBox="1"/>
          <p:nvPr/>
        </p:nvSpPr>
        <p:spPr>
          <a:xfrm>
            <a:off x="4428235" y="2530602"/>
            <a:ext cx="3667125" cy="1961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J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1200" b="1" spc="-1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1200" b="1" spc="2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1200" b="1" spc="-1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ø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l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1200" b="1" spc="30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spc="70" dirty="0">
                <a:solidFill>
                  <a:srgbClr val="394E5C"/>
                </a:solidFill>
                <a:latin typeface="Tw Cen MT"/>
                <a:cs typeface="Tw Cen MT"/>
              </a:rPr>
              <a:t>Da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v</a:t>
            </a:r>
            <a:r>
              <a:rPr sz="1200" b="1" spc="-1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1200" b="1" spc="-15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,</a:t>
            </a:r>
            <a:r>
              <a:rPr sz="1200" b="1" spc="2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D,</a:t>
            </a:r>
            <a:r>
              <a:rPr sz="1200" b="1" spc="3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1200" b="1" spc="-1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D,</a:t>
            </a:r>
            <a:r>
              <a:rPr sz="1200" b="1" spc="3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1200" b="1" spc="-1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1200" b="1" spc="2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1200" b="1" spc="-1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spc="-50" dirty="0">
                <a:solidFill>
                  <a:srgbClr val="394E5C"/>
                </a:solidFill>
                <a:latin typeface="Tw Cen MT"/>
                <a:cs typeface="Tw Cen MT"/>
              </a:rPr>
              <a:t>f</a:t>
            </a:r>
            <a:endParaRPr sz="1200">
              <a:latin typeface="Tw Cen MT"/>
              <a:cs typeface="Tw Cen MT"/>
            </a:endParaRPr>
          </a:p>
          <a:p>
            <a:pPr>
              <a:lnSpc>
                <a:spcPct val="100000"/>
              </a:lnSpc>
            </a:pPr>
            <a:endParaRPr sz="13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900" spc="27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900" spc="28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C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27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f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2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l</a:t>
            </a:r>
            <a:r>
              <a:rPr sz="900" spc="2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L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g</a:t>
            </a:r>
            <a:r>
              <a:rPr sz="900" spc="2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25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(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C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L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spc="-50" dirty="0">
                <a:solidFill>
                  <a:srgbClr val="394E5C"/>
                </a:solidFill>
                <a:latin typeface="Tw Cen MT"/>
                <a:cs typeface="Tw Cen MT"/>
              </a:rPr>
              <a:t>)</a:t>
            </a:r>
            <a:endParaRPr sz="900">
              <a:latin typeface="Tw Cen MT"/>
              <a:cs typeface="Tw Cen MT"/>
            </a:endParaRPr>
          </a:p>
          <a:p>
            <a:pPr marL="12700" marR="1241425">
              <a:lnSpc>
                <a:spcPts val="1760"/>
              </a:lnSpc>
              <a:spcBef>
                <a:spcPts val="165"/>
              </a:spcBef>
            </a:pP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l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8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-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10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2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F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l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2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C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2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(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spc="-50" dirty="0">
                <a:solidFill>
                  <a:srgbClr val="394E5C"/>
                </a:solidFill>
                <a:latin typeface="Tw Cen MT"/>
                <a:cs typeface="Tw Cen MT"/>
              </a:rPr>
              <a:t>)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 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254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f</a:t>
            </a:r>
            <a:r>
              <a:rPr sz="900" spc="28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y</a:t>
            </a:r>
            <a:r>
              <a:rPr sz="900" spc="254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c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spc="-5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endParaRPr sz="9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2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v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y</a:t>
            </a:r>
            <a:r>
              <a:rPr sz="900" spc="2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l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,</a:t>
            </a:r>
            <a:r>
              <a:rPr sz="900" spc="2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,</a:t>
            </a:r>
            <a:r>
              <a:rPr sz="900" spc="2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spc="-50" dirty="0">
                <a:solidFill>
                  <a:srgbClr val="394E5C"/>
                </a:solidFill>
                <a:latin typeface="Tw Cen MT"/>
                <a:cs typeface="Tw Cen MT"/>
              </a:rPr>
              <a:t>k</a:t>
            </a:r>
            <a:endParaRPr sz="900">
              <a:latin typeface="Tw Cen MT"/>
              <a:cs typeface="Tw Cen MT"/>
            </a:endParaRPr>
          </a:p>
          <a:p>
            <a:pPr>
              <a:lnSpc>
                <a:spcPct val="100000"/>
              </a:lnSpc>
            </a:pPr>
            <a:endParaRPr sz="1000">
              <a:latin typeface="Tw Cen MT"/>
              <a:cs typeface="Tw Cen MT"/>
            </a:endParaRPr>
          </a:p>
          <a:p>
            <a:pPr>
              <a:lnSpc>
                <a:spcPct val="100000"/>
              </a:lnSpc>
            </a:pPr>
            <a:endParaRPr sz="85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2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p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y</a:t>
            </a:r>
            <a:r>
              <a:rPr sz="900" spc="254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c</a:t>
            </a:r>
            <a:r>
              <a:rPr sz="900" spc="-10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900" spc="2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2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(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spc="-50" dirty="0">
                <a:solidFill>
                  <a:srgbClr val="394E5C"/>
                </a:solidFill>
                <a:latin typeface="Tw Cen MT"/>
                <a:cs typeface="Tw Cen MT"/>
              </a:rPr>
              <a:t>)</a:t>
            </a:r>
            <a:endParaRPr sz="9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v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i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y</a:t>
            </a:r>
            <a:r>
              <a:rPr sz="900" spc="2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f</a:t>
            </a:r>
            <a:r>
              <a:rPr sz="900" spc="28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u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t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h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1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26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k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,</a:t>
            </a:r>
            <a:r>
              <a:rPr sz="900" spc="2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O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,</a:t>
            </a:r>
            <a:r>
              <a:rPr sz="900" spc="26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e</a:t>
            </a:r>
            <a:r>
              <a:rPr sz="900" spc="-9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n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m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900" spc="-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dirty="0">
                <a:solidFill>
                  <a:srgbClr val="394E5C"/>
                </a:solidFill>
                <a:latin typeface="Tw Cen MT"/>
                <a:cs typeface="Tw Cen MT"/>
              </a:rPr>
              <a:t>r</a:t>
            </a:r>
            <a:r>
              <a:rPr sz="900" spc="-9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900" spc="-50" dirty="0">
                <a:solidFill>
                  <a:srgbClr val="394E5C"/>
                </a:solidFill>
                <a:latin typeface="Tw Cen MT"/>
                <a:cs typeface="Tw Cen MT"/>
              </a:rPr>
              <a:t>k</a:t>
            </a:r>
            <a:endParaRPr sz="90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732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1398270"/>
            <a:chOff x="-6350" y="-6350"/>
            <a:chExt cx="12204700" cy="1398270"/>
          </a:xfrm>
        </p:grpSpPr>
        <p:sp>
          <p:nvSpPr>
            <p:cNvPr id="3" name="object 3"/>
            <p:cNvSpPr/>
            <p:nvPr/>
          </p:nvSpPr>
          <p:spPr>
            <a:xfrm>
              <a:off x="7261860" y="361200"/>
              <a:ext cx="1235710" cy="719455"/>
            </a:xfrm>
            <a:custGeom>
              <a:avLst/>
              <a:gdLst/>
              <a:ahLst/>
              <a:cxnLst/>
              <a:rect l="l" t="t" r="r" b="b"/>
              <a:pathLst>
                <a:path w="1235709" h="719455">
                  <a:moveTo>
                    <a:pt x="390728" y="357352"/>
                  </a:moveTo>
                  <a:lnTo>
                    <a:pt x="385572" y="312559"/>
                  </a:lnTo>
                  <a:lnTo>
                    <a:pt x="370890" y="271360"/>
                  </a:lnTo>
                  <a:lnTo>
                    <a:pt x="347840" y="234937"/>
                  </a:lnTo>
                  <a:lnTo>
                    <a:pt x="317601" y="204520"/>
                  </a:lnTo>
                  <a:lnTo>
                    <a:pt x="281330" y="181292"/>
                  </a:lnTo>
                  <a:lnTo>
                    <a:pt x="240195" y="166484"/>
                  </a:lnTo>
                  <a:lnTo>
                    <a:pt x="195364" y="161264"/>
                  </a:lnTo>
                  <a:lnTo>
                    <a:pt x="150520" y="166484"/>
                  </a:lnTo>
                  <a:lnTo>
                    <a:pt x="109385" y="181292"/>
                  </a:lnTo>
                  <a:lnTo>
                    <a:pt x="73113" y="204520"/>
                  </a:lnTo>
                  <a:lnTo>
                    <a:pt x="42875" y="234937"/>
                  </a:lnTo>
                  <a:lnTo>
                    <a:pt x="19824" y="271360"/>
                  </a:lnTo>
                  <a:lnTo>
                    <a:pt x="5143" y="312559"/>
                  </a:lnTo>
                  <a:lnTo>
                    <a:pt x="0" y="357352"/>
                  </a:lnTo>
                  <a:lnTo>
                    <a:pt x="5143" y="402386"/>
                  </a:lnTo>
                  <a:lnTo>
                    <a:pt x="19824" y="443763"/>
                  </a:lnTo>
                  <a:lnTo>
                    <a:pt x="42875" y="480301"/>
                  </a:lnTo>
                  <a:lnTo>
                    <a:pt x="73113" y="510794"/>
                  </a:lnTo>
                  <a:lnTo>
                    <a:pt x="109385" y="534047"/>
                  </a:lnTo>
                  <a:lnTo>
                    <a:pt x="150520" y="548881"/>
                  </a:lnTo>
                  <a:lnTo>
                    <a:pt x="195364" y="554088"/>
                  </a:lnTo>
                  <a:lnTo>
                    <a:pt x="240195" y="548881"/>
                  </a:lnTo>
                  <a:lnTo>
                    <a:pt x="281330" y="534047"/>
                  </a:lnTo>
                  <a:lnTo>
                    <a:pt x="317601" y="510794"/>
                  </a:lnTo>
                  <a:lnTo>
                    <a:pt x="347840" y="480301"/>
                  </a:lnTo>
                  <a:lnTo>
                    <a:pt x="370890" y="443763"/>
                  </a:lnTo>
                  <a:lnTo>
                    <a:pt x="385572" y="402386"/>
                  </a:lnTo>
                  <a:lnTo>
                    <a:pt x="390728" y="357352"/>
                  </a:lnTo>
                  <a:close/>
                </a:path>
                <a:path w="1235709" h="719455">
                  <a:moveTo>
                    <a:pt x="1235506" y="0"/>
                  </a:moveTo>
                  <a:lnTo>
                    <a:pt x="1217549" y="0"/>
                  </a:lnTo>
                  <a:lnTo>
                    <a:pt x="1217549" y="719328"/>
                  </a:lnTo>
                  <a:lnTo>
                    <a:pt x="1235506" y="719328"/>
                  </a:lnTo>
                  <a:lnTo>
                    <a:pt x="1235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87864" y="549237"/>
              <a:ext cx="338455" cy="339725"/>
            </a:xfrm>
            <a:custGeom>
              <a:avLst/>
              <a:gdLst/>
              <a:ahLst/>
              <a:cxnLst/>
              <a:rect l="l" t="t" r="r" b="b"/>
              <a:pathLst>
                <a:path w="338454" h="339725">
                  <a:moveTo>
                    <a:pt x="169361" y="0"/>
                  </a:moveTo>
                  <a:lnTo>
                    <a:pt x="124449" y="6081"/>
                  </a:lnTo>
                  <a:lnTo>
                    <a:pt x="84112" y="23222"/>
                  </a:lnTo>
                  <a:lnTo>
                    <a:pt x="49924" y="49769"/>
                  </a:lnTo>
                  <a:lnTo>
                    <a:pt x="23460" y="84068"/>
                  </a:lnTo>
                  <a:lnTo>
                    <a:pt x="6294" y="124464"/>
                  </a:lnTo>
                  <a:lnTo>
                    <a:pt x="0" y="169304"/>
                  </a:lnTo>
                  <a:lnTo>
                    <a:pt x="6294" y="214427"/>
                  </a:lnTo>
                  <a:lnTo>
                    <a:pt x="23460" y="255014"/>
                  </a:lnTo>
                  <a:lnTo>
                    <a:pt x="49924" y="289429"/>
                  </a:lnTo>
                  <a:lnTo>
                    <a:pt x="84112" y="316037"/>
                  </a:lnTo>
                  <a:lnTo>
                    <a:pt x="124449" y="333202"/>
                  </a:lnTo>
                  <a:lnTo>
                    <a:pt x="169361" y="339287"/>
                  </a:lnTo>
                  <a:lnTo>
                    <a:pt x="214270" y="333202"/>
                  </a:lnTo>
                  <a:lnTo>
                    <a:pt x="254585" y="316037"/>
                  </a:lnTo>
                  <a:lnTo>
                    <a:pt x="288714" y="289429"/>
                  </a:lnTo>
                  <a:lnTo>
                    <a:pt x="315063" y="255014"/>
                  </a:lnTo>
                  <a:lnTo>
                    <a:pt x="332041" y="214427"/>
                  </a:lnTo>
                  <a:lnTo>
                    <a:pt x="338054" y="169304"/>
                  </a:lnTo>
                  <a:lnTo>
                    <a:pt x="332041" y="124464"/>
                  </a:lnTo>
                  <a:lnTo>
                    <a:pt x="315063" y="84068"/>
                  </a:lnTo>
                  <a:lnTo>
                    <a:pt x="288714" y="49769"/>
                  </a:lnTo>
                  <a:lnTo>
                    <a:pt x="254585" y="23222"/>
                  </a:lnTo>
                  <a:lnTo>
                    <a:pt x="214270" y="6081"/>
                  </a:lnTo>
                  <a:lnTo>
                    <a:pt x="169361" y="0"/>
                  </a:lnTo>
                  <a:close/>
                </a:path>
              </a:pathLst>
            </a:custGeom>
            <a:solidFill>
              <a:srgbClr val="B82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4539" y="574662"/>
              <a:ext cx="225367" cy="2589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67269" y="586041"/>
              <a:ext cx="867410" cy="266065"/>
            </a:xfrm>
            <a:custGeom>
              <a:avLst/>
              <a:gdLst/>
              <a:ahLst/>
              <a:cxnLst/>
              <a:rect l="l" t="t" r="r" b="b"/>
              <a:pathLst>
                <a:path w="867409" h="266065">
                  <a:moveTo>
                    <a:pt x="162026" y="3352"/>
                  </a:moveTo>
                  <a:lnTo>
                    <a:pt x="160020" y="2006"/>
                  </a:lnTo>
                  <a:lnTo>
                    <a:pt x="1333" y="2006"/>
                  </a:lnTo>
                  <a:lnTo>
                    <a:pt x="0" y="3352"/>
                  </a:lnTo>
                  <a:lnTo>
                    <a:pt x="0" y="262331"/>
                  </a:lnTo>
                  <a:lnTo>
                    <a:pt x="1333" y="263677"/>
                  </a:lnTo>
                  <a:lnTo>
                    <a:pt x="3327" y="263677"/>
                  </a:lnTo>
                  <a:lnTo>
                    <a:pt x="160020" y="263677"/>
                  </a:lnTo>
                  <a:lnTo>
                    <a:pt x="162026" y="262331"/>
                  </a:lnTo>
                  <a:lnTo>
                    <a:pt x="162026" y="240245"/>
                  </a:lnTo>
                  <a:lnTo>
                    <a:pt x="160020" y="238912"/>
                  </a:lnTo>
                  <a:lnTo>
                    <a:pt x="29337" y="238912"/>
                  </a:lnTo>
                  <a:lnTo>
                    <a:pt x="28003" y="236905"/>
                  </a:lnTo>
                  <a:lnTo>
                    <a:pt x="28003" y="145884"/>
                  </a:lnTo>
                  <a:lnTo>
                    <a:pt x="29337" y="144551"/>
                  </a:lnTo>
                  <a:lnTo>
                    <a:pt x="140690" y="144551"/>
                  </a:lnTo>
                  <a:lnTo>
                    <a:pt x="142011" y="142544"/>
                  </a:lnTo>
                  <a:lnTo>
                    <a:pt x="142011" y="121132"/>
                  </a:lnTo>
                  <a:lnTo>
                    <a:pt x="140690" y="119126"/>
                  </a:lnTo>
                  <a:lnTo>
                    <a:pt x="29337" y="119126"/>
                  </a:lnTo>
                  <a:lnTo>
                    <a:pt x="28003" y="117792"/>
                  </a:lnTo>
                  <a:lnTo>
                    <a:pt x="28003" y="28778"/>
                  </a:lnTo>
                  <a:lnTo>
                    <a:pt x="29337" y="26771"/>
                  </a:lnTo>
                  <a:lnTo>
                    <a:pt x="160020" y="26771"/>
                  </a:lnTo>
                  <a:lnTo>
                    <a:pt x="162026" y="25438"/>
                  </a:lnTo>
                  <a:lnTo>
                    <a:pt x="162026" y="3352"/>
                  </a:lnTo>
                  <a:close/>
                </a:path>
                <a:path w="867409" h="266065">
                  <a:moveTo>
                    <a:pt x="394042" y="262331"/>
                  </a:moveTo>
                  <a:lnTo>
                    <a:pt x="393420" y="260324"/>
                  </a:lnTo>
                  <a:lnTo>
                    <a:pt x="334124" y="147891"/>
                  </a:lnTo>
                  <a:lnTo>
                    <a:pt x="332714" y="145224"/>
                  </a:lnTo>
                  <a:lnTo>
                    <a:pt x="355917" y="136499"/>
                  </a:lnTo>
                  <a:lnTo>
                    <a:pt x="372008" y="123139"/>
                  </a:lnTo>
                  <a:lnTo>
                    <a:pt x="373824" y="121627"/>
                  </a:lnTo>
                  <a:lnTo>
                    <a:pt x="385343" y="100990"/>
                  </a:lnTo>
                  <a:lnTo>
                    <a:pt x="389420" y="74955"/>
                  </a:lnTo>
                  <a:lnTo>
                    <a:pt x="378066" y="32778"/>
                  </a:lnTo>
                  <a:lnTo>
                    <a:pt x="371119" y="26771"/>
                  </a:lnTo>
                  <a:lnTo>
                    <a:pt x="362051" y="18923"/>
                  </a:lnTo>
                  <a:lnTo>
                    <a:pt x="362051" y="74955"/>
                  </a:lnTo>
                  <a:lnTo>
                    <a:pt x="354558" y="103098"/>
                  </a:lnTo>
                  <a:lnTo>
                    <a:pt x="338048" y="117373"/>
                  </a:lnTo>
                  <a:lnTo>
                    <a:pt x="321551" y="122478"/>
                  </a:lnTo>
                  <a:lnTo>
                    <a:pt x="314045" y="123139"/>
                  </a:lnTo>
                  <a:lnTo>
                    <a:pt x="242036" y="123139"/>
                  </a:lnTo>
                  <a:lnTo>
                    <a:pt x="240030" y="121132"/>
                  </a:lnTo>
                  <a:lnTo>
                    <a:pt x="240030" y="28778"/>
                  </a:lnTo>
                  <a:lnTo>
                    <a:pt x="310045" y="26771"/>
                  </a:lnTo>
                  <a:lnTo>
                    <a:pt x="347306" y="39065"/>
                  </a:lnTo>
                  <a:lnTo>
                    <a:pt x="362051" y="74955"/>
                  </a:lnTo>
                  <a:lnTo>
                    <a:pt x="362051" y="18923"/>
                  </a:lnTo>
                  <a:lnTo>
                    <a:pt x="353060" y="11125"/>
                  </a:lnTo>
                  <a:lnTo>
                    <a:pt x="328066" y="3149"/>
                  </a:lnTo>
                  <a:lnTo>
                    <a:pt x="316712" y="2006"/>
                  </a:lnTo>
                  <a:lnTo>
                    <a:pt x="314706" y="1346"/>
                  </a:lnTo>
                  <a:lnTo>
                    <a:pt x="310705" y="2006"/>
                  </a:lnTo>
                  <a:lnTo>
                    <a:pt x="214033" y="2006"/>
                  </a:lnTo>
                  <a:lnTo>
                    <a:pt x="212026" y="3352"/>
                  </a:lnTo>
                  <a:lnTo>
                    <a:pt x="212026" y="262331"/>
                  </a:lnTo>
                  <a:lnTo>
                    <a:pt x="214033" y="263677"/>
                  </a:lnTo>
                  <a:lnTo>
                    <a:pt x="238696" y="263677"/>
                  </a:lnTo>
                  <a:lnTo>
                    <a:pt x="240030" y="262331"/>
                  </a:lnTo>
                  <a:lnTo>
                    <a:pt x="240030" y="149237"/>
                  </a:lnTo>
                  <a:lnTo>
                    <a:pt x="242036" y="147891"/>
                  </a:lnTo>
                  <a:lnTo>
                    <a:pt x="301383" y="147891"/>
                  </a:lnTo>
                  <a:lnTo>
                    <a:pt x="303377" y="149237"/>
                  </a:lnTo>
                  <a:lnTo>
                    <a:pt x="304711" y="150583"/>
                  </a:lnTo>
                  <a:lnTo>
                    <a:pt x="360718" y="260324"/>
                  </a:lnTo>
                  <a:lnTo>
                    <a:pt x="361391" y="262331"/>
                  </a:lnTo>
                  <a:lnTo>
                    <a:pt x="364058" y="263677"/>
                  </a:lnTo>
                  <a:lnTo>
                    <a:pt x="393420" y="263677"/>
                  </a:lnTo>
                  <a:lnTo>
                    <a:pt x="394042" y="262331"/>
                  </a:lnTo>
                  <a:close/>
                </a:path>
                <a:path w="867409" h="266065">
                  <a:moveTo>
                    <a:pt x="602729" y="191389"/>
                  </a:moveTo>
                  <a:lnTo>
                    <a:pt x="590092" y="149987"/>
                  </a:lnTo>
                  <a:lnTo>
                    <a:pt x="556666" y="126606"/>
                  </a:lnTo>
                  <a:lnTo>
                    <a:pt x="537400" y="122466"/>
                  </a:lnTo>
                  <a:lnTo>
                    <a:pt x="532790" y="121132"/>
                  </a:lnTo>
                  <a:lnTo>
                    <a:pt x="504075" y="117119"/>
                  </a:lnTo>
                  <a:lnTo>
                    <a:pt x="502742" y="116446"/>
                  </a:lnTo>
                  <a:lnTo>
                    <a:pt x="500697" y="116446"/>
                  </a:lnTo>
                  <a:lnTo>
                    <a:pt x="499364" y="115785"/>
                  </a:lnTo>
                  <a:lnTo>
                    <a:pt x="490562" y="113779"/>
                  </a:lnTo>
                  <a:lnTo>
                    <a:pt x="482384" y="110845"/>
                  </a:lnTo>
                  <a:lnTo>
                    <a:pt x="457415" y="72275"/>
                  </a:lnTo>
                  <a:lnTo>
                    <a:pt x="461086" y="52616"/>
                  </a:lnTo>
                  <a:lnTo>
                    <a:pt x="471741" y="37401"/>
                  </a:lnTo>
                  <a:lnTo>
                    <a:pt x="488911" y="27584"/>
                  </a:lnTo>
                  <a:lnTo>
                    <a:pt x="512076" y="24091"/>
                  </a:lnTo>
                  <a:lnTo>
                    <a:pt x="520788" y="24091"/>
                  </a:lnTo>
                  <a:lnTo>
                    <a:pt x="564857" y="39281"/>
                  </a:lnTo>
                  <a:lnTo>
                    <a:pt x="574738" y="47510"/>
                  </a:lnTo>
                  <a:lnTo>
                    <a:pt x="576783" y="47510"/>
                  </a:lnTo>
                  <a:lnTo>
                    <a:pt x="578116" y="46850"/>
                  </a:lnTo>
                  <a:lnTo>
                    <a:pt x="578739" y="46177"/>
                  </a:lnTo>
                  <a:lnTo>
                    <a:pt x="590727" y="34137"/>
                  </a:lnTo>
                  <a:lnTo>
                    <a:pt x="591439" y="34137"/>
                  </a:lnTo>
                  <a:lnTo>
                    <a:pt x="591439" y="33464"/>
                  </a:lnTo>
                  <a:lnTo>
                    <a:pt x="592061" y="32791"/>
                  </a:lnTo>
                  <a:lnTo>
                    <a:pt x="592061" y="29451"/>
                  </a:lnTo>
                  <a:lnTo>
                    <a:pt x="591439" y="28778"/>
                  </a:lnTo>
                  <a:lnTo>
                    <a:pt x="555129" y="5803"/>
                  </a:lnTo>
                  <a:lnTo>
                    <a:pt x="513410" y="0"/>
                  </a:lnTo>
                  <a:lnTo>
                    <a:pt x="478713" y="5295"/>
                  </a:lnTo>
                  <a:lnTo>
                    <a:pt x="452462" y="20243"/>
                  </a:lnTo>
                  <a:lnTo>
                    <a:pt x="435838" y="43484"/>
                  </a:lnTo>
                  <a:lnTo>
                    <a:pt x="430034" y="73621"/>
                  </a:lnTo>
                  <a:lnTo>
                    <a:pt x="431292" y="88404"/>
                  </a:lnTo>
                  <a:lnTo>
                    <a:pt x="450037" y="122466"/>
                  </a:lnTo>
                  <a:lnTo>
                    <a:pt x="490029" y="141211"/>
                  </a:lnTo>
                  <a:lnTo>
                    <a:pt x="492696" y="141211"/>
                  </a:lnTo>
                  <a:lnTo>
                    <a:pt x="495363" y="141871"/>
                  </a:lnTo>
                  <a:lnTo>
                    <a:pt x="497408" y="142544"/>
                  </a:lnTo>
                  <a:lnTo>
                    <a:pt x="528078" y="147231"/>
                  </a:lnTo>
                  <a:lnTo>
                    <a:pt x="532790" y="147891"/>
                  </a:lnTo>
                  <a:lnTo>
                    <a:pt x="536778" y="148564"/>
                  </a:lnTo>
                  <a:lnTo>
                    <a:pt x="540067" y="149237"/>
                  </a:lnTo>
                  <a:lnTo>
                    <a:pt x="550735" y="151244"/>
                  </a:lnTo>
                  <a:lnTo>
                    <a:pt x="556069" y="153924"/>
                  </a:lnTo>
                  <a:lnTo>
                    <a:pt x="574738" y="192735"/>
                  </a:lnTo>
                  <a:lnTo>
                    <a:pt x="570496" y="212966"/>
                  </a:lnTo>
                  <a:lnTo>
                    <a:pt x="558342" y="228117"/>
                  </a:lnTo>
                  <a:lnTo>
                    <a:pt x="539038" y="237617"/>
                  </a:lnTo>
                  <a:lnTo>
                    <a:pt x="513410" y="240919"/>
                  </a:lnTo>
                  <a:lnTo>
                    <a:pt x="506539" y="240792"/>
                  </a:lnTo>
                  <a:lnTo>
                    <a:pt x="464553" y="229882"/>
                  </a:lnTo>
                  <a:lnTo>
                    <a:pt x="442036" y="212813"/>
                  </a:lnTo>
                  <a:lnTo>
                    <a:pt x="442036" y="212140"/>
                  </a:lnTo>
                  <a:lnTo>
                    <a:pt x="441413" y="211480"/>
                  </a:lnTo>
                  <a:lnTo>
                    <a:pt x="437413" y="211480"/>
                  </a:lnTo>
                  <a:lnTo>
                    <a:pt x="436079" y="212140"/>
                  </a:lnTo>
                  <a:lnTo>
                    <a:pt x="423379" y="225526"/>
                  </a:lnTo>
                  <a:lnTo>
                    <a:pt x="422757" y="225526"/>
                  </a:lnTo>
                  <a:lnTo>
                    <a:pt x="422757" y="226199"/>
                  </a:lnTo>
                  <a:lnTo>
                    <a:pt x="422046" y="226860"/>
                  </a:lnTo>
                  <a:lnTo>
                    <a:pt x="422046" y="230886"/>
                  </a:lnTo>
                  <a:lnTo>
                    <a:pt x="422757" y="231546"/>
                  </a:lnTo>
                  <a:lnTo>
                    <a:pt x="423379" y="231546"/>
                  </a:lnTo>
                  <a:lnTo>
                    <a:pt x="436079" y="242862"/>
                  </a:lnTo>
                  <a:lnTo>
                    <a:pt x="479374" y="263004"/>
                  </a:lnTo>
                  <a:lnTo>
                    <a:pt x="512076" y="265684"/>
                  </a:lnTo>
                  <a:lnTo>
                    <a:pt x="549300" y="260565"/>
                  </a:lnTo>
                  <a:lnTo>
                    <a:pt x="577900" y="245859"/>
                  </a:lnTo>
                  <a:lnTo>
                    <a:pt x="581774" y="240919"/>
                  </a:lnTo>
                  <a:lnTo>
                    <a:pt x="596252" y="222478"/>
                  </a:lnTo>
                  <a:lnTo>
                    <a:pt x="602729" y="191389"/>
                  </a:lnTo>
                  <a:close/>
                </a:path>
                <a:path w="867409" h="266065">
                  <a:moveTo>
                    <a:pt x="866787" y="64249"/>
                  </a:moveTo>
                  <a:lnTo>
                    <a:pt x="848842" y="64249"/>
                  </a:lnTo>
                  <a:lnTo>
                    <a:pt x="848842" y="197421"/>
                  </a:lnTo>
                  <a:lnTo>
                    <a:pt x="866787" y="197421"/>
                  </a:lnTo>
                  <a:lnTo>
                    <a:pt x="866787" y="64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0108" y="650286"/>
              <a:ext cx="101944" cy="1331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13419" y="650468"/>
              <a:ext cx="221615" cy="133985"/>
            </a:xfrm>
            <a:custGeom>
              <a:avLst/>
              <a:gdLst/>
              <a:ahLst/>
              <a:cxnLst/>
              <a:rect l="l" t="t" r="r" b="b"/>
              <a:pathLst>
                <a:path w="221615" h="133984">
                  <a:moveTo>
                    <a:pt x="102654" y="0"/>
                  </a:moveTo>
                  <a:lnTo>
                    <a:pt x="0" y="0"/>
                  </a:lnTo>
                  <a:lnTo>
                    <a:pt x="0" y="13995"/>
                  </a:lnTo>
                  <a:lnTo>
                    <a:pt x="42659" y="13995"/>
                  </a:lnTo>
                  <a:lnTo>
                    <a:pt x="42659" y="133591"/>
                  </a:lnTo>
                  <a:lnTo>
                    <a:pt x="59994" y="133591"/>
                  </a:lnTo>
                  <a:lnTo>
                    <a:pt x="59994" y="13995"/>
                  </a:lnTo>
                  <a:lnTo>
                    <a:pt x="102654" y="13995"/>
                  </a:lnTo>
                  <a:lnTo>
                    <a:pt x="102654" y="0"/>
                  </a:lnTo>
                  <a:close/>
                </a:path>
                <a:path w="221615" h="133984">
                  <a:moveTo>
                    <a:pt x="221399" y="118325"/>
                  </a:moveTo>
                  <a:lnTo>
                    <a:pt x="154025" y="118325"/>
                  </a:lnTo>
                  <a:lnTo>
                    <a:pt x="154025" y="71247"/>
                  </a:lnTo>
                  <a:lnTo>
                    <a:pt x="212064" y="71247"/>
                  </a:lnTo>
                  <a:lnTo>
                    <a:pt x="212064" y="57251"/>
                  </a:lnTo>
                  <a:lnTo>
                    <a:pt x="154025" y="57251"/>
                  </a:lnTo>
                  <a:lnTo>
                    <a:pt x="154025" y="13995"/>
                  </a:lnTo>
                  <a:lnTo>
                    <a:pt x="220065" y="13995"/>
                  </a:lnTo>
                  <a:lnTo>
                    <a:pt x="220065" y="0"/>
                  </a:lnTo>
                  <a:lnTo>
                    <a:pt x="136702" y="0"/>
                  </a:lnTo>
                  <a:lnTo>
                    <a:pt x="136702" y="13995"/>
                  </a:lnTo>
                  <a:lnTo>
                    <a:pt x="136702" y="57251"/>
                  </a:lnTo>
                  <a:lnTo>
                    <a:pt x="136702" y="71247"/>
                  </a:lnTo>
                  <a:lnTo>
                    <a:pt x="136702" y="118325"/>
                  </a:lnTo>
                  <a:lnTo>
                    <a:pt x="136702" y="133591"/>
                  </a:lnTo>
                  <a:lnTo>
                    <a:pt x="221399" y="133591"/>
                  </a:lnTo>
                  <a:lnTo>
                    <a:pt x="221399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111" y="650286"/>
              <a:ext cx="96700" cy="1331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9519" y="650286"/>
              <a:ext cx="102033" cy="1331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5505" y="650286"/>
              <a:ext cx="228686" cy="1337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599565" y="650286"/>
              <a:ext cx="17780" cy="133350"/>
            </a:xfrm>
            <a:custGeom>
              <a:avLst/>
              <a:gdLst/>
              <a:ahLst/>
              <a:cxnLst/>
              <a:rect l="l" t="t" r="r" b="b"/>
              <a:pathLst>
                <a:path w="17779" h="133350">
                  <a:moveTo>
                    <a:pt x="17331" y="0"/>
                  </a:moveTo>
                  <a:lnTo>
                    <a:pt x="0" y="0"/>
                  </a:lnTo>
                  <a:lnTo>
                    <a:pt x="0" y="133174"/>
                  </a:lnTo>
                  <a:lnTo>
                    <a:pt x="17331" y="133174"/>
                  </a:lnTo>
                  <a:lnTo>
                    <a:pt x="17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8225" y="648279"/>
              <a:ext cx="106602" cy="1371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5588" y="650286"/>
              <a:ext cx="102033" cy="1331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41573" y="650286"/>
              <a:ext cx="116698" cy="1331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90264" y="650468"/>
              <a:ext cx="81280" cy="133985"/>
            </a:xfrm>
            <a:custGeom>
              <a:avLst/>
              <a:gdLst/>
              <a:ahLst/>
              <a:cxnLst/>
              <a:rect l="l" t="t" r="r" b="b"/>
              <a:pathLst>
                <a:path w="81279" h="133984">
                  <a:moveTo>
                    <a:pt x="80695" y="118325"/>
                  </a:moveTo>
                  <a:lnTo>
                    <a:pt x="17335" y="118325"/>
                  </a:lnTo>
                  <a:lnTo>
                    <a:pt x="17335" y="0"/>
                  </a:lnTo>
                  <a:lnTo>
                    <a:pt x="0" y="0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0695" y="133591"/>
                  </a:lnTo>
                  <a:lnTo>
                    <a:pt x="80695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0295" y="648279"/>
              <a:ext cx="102744" cy="1371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96369" y="648279"/>
              <a:ext cx="106601" cy="1371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3731" y="650286"/>
              <a:ext cx="102033" cy="1331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86383" y="648279"/>
              <a:ext cx="102655" cy="137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1790" y="650286"/>
              <a:ext cx="96611" cy="1331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961103" y="650468"/>
              <a:ext cx="85090" cy="133985"/>
            </a:xfrm>
            <a:custGeom>
              <a:avLst/>
              <a:gdLst/>
              <a:ahLst/>
              <a:cxnLst/>
              <a:rect l="l" t="t" r="r" b="b"/>
              <a:pathLst>
                <a:path w="85090" h="133984">
                  <a:moveTo>
                    <a:pt x="84696" y="118325"/>
                  </a:moveTo>
                  <a:lnTo>
                    <a:pt x="17335" y="118325"/>
                  </a:lnTo>
                  <a:lnTo>
                    <a:pt x="17335" y="71247"/>
                  </a:lnTo>
                  <a:lnTo>
                    <a:pt x="75374" y="71247"/>
                  </a:lnTo>
                  <a:lnTo>
                    <a:pt x="75374" y="57251"/>
                  </a:lnTo>
                  <a:lnTo>
                    <a:pt x="17335" y="57251"/>
                  </a:lnTo>
                  <a:lnTo>
                    <a:pt x="17335" y="13995"/>
                  </a:lnTo>
                  <a:lnTo>
                    <a:pt x="83362" y="13995"/>
                  </a:lnTo>
                  <a:lnTo>
                    <a:pt x="83362" y="0"/>
                  </a:lnTo>
                  <a:lnTo>
                    <a:pt x="0" y="0"/>
                  </a:lnTo>
                  <a:lnTo>
                    <a:pt x="0" y="13995"/>
                  </a:lnTo>
                  <a:lnTo>
                    <a:pt x="0" y="57251"/>
                  </a:lnTo>
                  <a:lnTo>
                    <a:pt x="0" y="71247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4696" y="133591"/>
                  </a:lnTo>
                  <a:lnTo>
                    <a:pt x="84696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73096" y="648279"/>
              <a:ext cx="96700" cy="1371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98506" y="648279"/>
              <a:ext cx="95989" cy="1371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84530" y="648279"/>
              <a:ext cx="89945" cy="13518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05947" y="648279"/>
              <a:ext cx="83177" cy="1371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22549" y="648279"/>
              <a:ext cx="89323" cy="1351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41203" y="648279"/>
              <a:ext cx="90034" cy="13518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6115" y="436135"/>
              <a:ext cx="167982" cy="1137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07472" y="434797"/>
              <a:ext cx="181980" cy="11510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11450" y="436135"/>
              <a:ext cx="376759" cy="11176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452826" y="436135"/>
              <a:ext cx="81915" cy="111760"/>
            </a:xfrm>
            <a:custGeom>
              <a:avLst/>
              <a:gdLst/>
              <a:ahLst/>
              <a:cxnLst/>
              <a:rect l="l" t="t" r="r" b="b"/>
              <a:pathLst>
                <a:path w="81915" h="111759">
                  <a:moveTo>
                    <a:pt x="36707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753" y="111763"/>
                  </a:lnTo>
                  <a:lnTo>
                    <a:pt x="14753" y="66926"/>
                  </a:lnTo>
                  <a:lnTo>
                    <a:pt x="56627" y="66926"/>
                  </a:lnTo>
                  <a:lnTo>
                    <a:pt x="54749" y="63580"/>
                  </a:lnTo>
                  <a:lnTo>
                    <a:pt x="61415" y="60904"/>
                  </a:lnTo>
                  <a:lnTo>
                    <a:pt x="66748" y="56880"/>
                  </a:lnTo>
                  <a:lnTo>
                    <a:pt x="68462" y="54873"/>
                  </a:lnTo>
                  <a:lnTo>
                    <a:pt x="14753" y="54873"/>
                  </a:lnTo>
                  <a:lnTo>
                    <a:pt x="14753" y="12052"/>
                  </a:lnTo>
                  <a:lnTo>
                    <a:pt x="69031" y="12052"/>
                  </a:lnTo>
                  <a:lnTo>
                    <a:pt x="66037" y="8698"/>
                  </a:lnTo>
                  <a:lnTo>
                    <a:pt x="60429" y="4798"/>
                  </a:lnTo>
                  <a:lnTo>
                    <a:pt x="53638" y="2090"/>
                  </a:lnTo>
                  <a:lnTo>
                    <a:pt x="45714" y="512"/>
                  </a:lnTo>
                  <a:lnTo>
                    <a:pt x="36707" y="0"/>
                  </a:lnTo>
                  <a:close/>
                </a:path>
                <a:path w="81915" h="111759">
                  <a:moveTo>
                    <a:pt x="56627" y="66926"/>
                  </a:moveTo>
                  <a:lnTo>
                    <a:pt x="41417" y="66926"/>
                  </a:lnTo>
                  <a:lnTo>
                    <a:pt x="65415" y="111763"/>
                  </a:lnTo>
                  <a:lnTo>
                    <a:pt x="81413" y="111763"/>
                  </a:lnTo>
                  <a:lnTo>
                    <a:pt x="81413" y="111094"/>
                  </a:lnTo>
                  <a:lnTo>
                    <a:pt x="56627" y="66926"/>
                  </a:lnTo>
                  <a:close/>
                </a:path>
                <a:path w="81915" h="111759">
                  <a:moveTo>
                    <a:pt x="69031" y="12052"/>
                  </a:moveTo>
                  <a:lnTo>
                    <a:pt x="45417" y="12052"/>
                  </a:lnTo>
                  <a:lnTo>
                    <a:pt x="51372" y="14059"/>
                  </a:lnTo>
                  <a:lnTo>
                    <a:pt x="55371" y="18074"/>
                  </a:lnTo>
                  <a:lnTo>
                    <a:pt x="59371" y="21419"/>
                  </a:lnTo>
                  <a:lnTo>
                    <a:pt x="61415" y="26772"/>
                  </a:lnTo>
                  <a:lnTo>
                    <a:pt x="61415" y="40153"/>
                  </a:lnTo>
                  <a:lnTo>
                    <a:pt x="59371" y="44837"/>
                  </a:lnTo>
                  <a:lnTo>
                    <a:pt x="54749" y="48851"/>
                  </a:lnTo>
                  <a:lnTo>
                    <a:pt x="50750" y="52866"/>
                  </a:lnTo>
                  <a:lnTo>
                    <a:pt x="44706" y="54873"/>
                  </a:lnTo>
                  <a:lnTo>
                    <a:pt x="68462" y="54873"/>
                  </a:lnTo>
                  <a:lnTo>
                    <a:pt x="70747" y="52197"/>
                  </a:lnTo>
                  <a:lnTo>
                    <a:pt x="74036" y="46844"/>
                  </a:lnTo>
                  <a:lnTo>
                    <a:pt x="76080" y="40822"/>
                  </a:lnTo>
                  <a:lnTo>
                    <a:pt x="76080" y="33463"/>
                  </a:lnTo>
                  <a:lnTo>
                    <a:pt x="75448" y="25925"/>
                  </a:lnTo>
                  <a:lnTo>
                    <a:pt x="73558" y="19327"/>
                  </a:lnTo>
                  <a:lnTo>
                    <a:pt x="70418" y="13606"/>
                  </a:lnTo>
                  <a:lnTo>
                    <a:pt x="69031" y="12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49526" y="434797"/>
              <a:ext cx="1221558" cy="11510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792416" y="43613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59">
                  <a:moveTo>
                    <a:pt x="14665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665" y="111763"/>
                  </a:lnTo>
                  <a:lnTo>
                    <a:pt x="14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833744" y="436135"/>
              <a:ext cx="265393" cy="1117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16115" y="888524"/>
              <a:ext cx="378715" cy="1151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14828" y="888524"/>
              <a:ext cx="254608" cy="1151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91509" y="890532"/>
              <a:ext cx="200689" cy="1117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39571" y="888524"/>
              <a:ext cx="251350" cy="14588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810298" y="888524"/>
              <a:ext cx="17145" cy="114300"/>
            </a:xfrm>
            <a:custGeom>
              <a:avLst/>
              <a:gdLst/>
              <a:ahLst/>
              <a:cxnLst/>
              <a:rect l="l" t="t" r="r" b="b"/>
              <a:pathLst>
                <a:path w="17145" h="114300">
                  <a:moveTo>
                    <a:pt x="15287" y="30777"/>
                  </a:moveTo>
                  <a:lnTo>
                    <a:pt x="1333" y="30777"/>
                  </a:lnTo>
                  <a:lnTo>
                    <a:pt x="1333" y="113762"/>
                  </a:lnTo>
                  <a:lnTo>
                    <a:pt x="15287" y="113762"/>
                  </a:lnTo>
                  <a:lnTo>
                    <a:pt x="15287" y="30777"/>
                  </a:lnTo>
                  <a:close/>
                </a:path>
                <a:path w="17145" h="114300">
                  <a:moveTo>
                    <a:pt x="11287" y="0"/>
                  </a:moveTo>
                  <a:lnTo>
                    <a:pt x="5954" y="0"/>
                  </a:lnTo>
                  <a:lnTo>
                    <a:pt x="3288" y="669"/>
                  </a:lnTo>
                  <a:lnTo>
                    <a:pt x="1955" y="2676"/>
                  </a:lnTo>
                  <a:lnTo>
                    <a:pt x="622" y="4014"/>
                  </a:lnTo>
                  <a:lnTo>
                    <a:pt x="0" y="6021"/>
                  </a:lnTo>
                  <a:lnTo>
                    <a:pt x="0" y="10705"/>
                  </a:lnTo>
                  <a:lnTo>
                    <a:pt x="622" y="12712"/>
                  </a:lnTo>
                  <a:lnTo>
                    <a:pt x="3288" y="15388"/>
                  </a:lnTo>
                  <a:lnTo>
                    <a:pt x="5954" y="16727"/>
                  </a:lnTo>
                  <a:lnTo>
                    <a:pt x="11287" y="16727"/>
                  </a:lnTo>
                  <a:lnTo>
                    <a:pt x="13331" y="15388"/>
                  </a:lnTo>
                  <a:lnTo>
                    <a:pt x="15998" y="12712"/>
                  </a:lnTo>
                  <a:lnTo>
                    <a:pt x="16620" y="10705"/>
                  </a:lnTo>
                  <a:lnTo>
                    <a:pt x="16620" y="6021"/>
                  </a:lnTo>
                  <a:lnTo>
                    <a:pt x="15998" y="4014"/>
                  </a:lnTo>
                  <a:lnTo>
                    <a:pt x="14665" y="2676"/>
                  </a:lnTo>
                  <a:lnTo>
                    <a:pt x="13331" y="669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48250" y="917295"/>
              <a:ext cx="99367" cy="10707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97656" y="890532"/>
              <a:ext cx="80613" cy="1117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10266" y="883841"/>
              <a:ext cx="947543" cy="150567"/>
            </a:xfrm>
            <a:prstGeom prst="rect">
              <a:avLst/>
            </a:prstGeom>
          </p:spPr>
        </p:pic>
      </p:grp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Learning</a:t>
            </a:r>
            <a:r>
              <a:rPr spc="-90" dirty="0"/>
              <a:t> </a:t>
            </a:r>
            <a:r>
              <a:rPr spc="-10" dirty="0"/>
              <a:t>objectives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885545" y="2804541"/>
            <a:ext cx="4783455" cy="1409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Current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evidence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TUS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use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ILD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BC1D3C"/>
              </a:buClr>
              <a:buFont typeface="Arial"/>
              <a:buChar char="•"/>
            </a:pPr>
            <a:endParaRPr sz="3400">
              <a:latin typeface="Calibri"/>
              <a:cs typeface="Calibri"/>
            </a:endParaRPr>
          </a:p>
          <a:p>
            <a:pPr marL="299085" marR="5080" indent="-287020">
              <a:lnSpc>
                <a:spcPts val="2160"/>
              </a:lnSpc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Which</a:t>
            </a:r>
            <a:r>
              <a:rPr sz="20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TUS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modalities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are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recommended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in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ILD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diagnostics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 monitoring?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6" name="object 4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334303" y="1946688"/>
            <a:ext cx="2857423" cy="451556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1233106" y="5962566"/>
            <a:ext cx="672679" cy="5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8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Contraindications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1878558"/>
            <a:ext cx="5649595" cy="4123054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5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Lack</a:t>
            </a:r>
            <a:r>
              <a:rPr sz="20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000" b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0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394E5C"/>
                </a:solidFill>
                <a:latin typeface="Calibri"/>
                <a:cs typeface="Calibri"/>
              </a:rPr>
              <a:t>fluid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75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Unable</a:t>
            </a:r>
            <a:r>
              <a:rPr sz="20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000" b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visualise</a:t>
            </a:r>
            <a:r>
              <a:rPr sz="20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area</a:t>
            </a:r>
            <a:r>
              <a:rPr sz="20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be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biopsied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Patient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unable</a:t>
            </a:r>
            <a:r>
              <a:rPr sz="20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0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394E5C"/>
                </a:solidFill>
                <a:latin typeface="Calibri"/>
                <a:cs typeface="Calibri"/>
              </a:rPr>
              <a:t>tolerate</a:t>
            </a:r>
            <a:r>
              <a:rPr sz="20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safe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position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75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Vulnerable</a:t>
            </a:r>
            <a:r>
              <a:rPr sz="20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394E5C"/>
                </a:solidFill>
                <a:latin typeface="Calibri"/>
                <a:cs typeface="Calibri"/>
              </a:rPr>
              <a:t>intercostal</a:t>
            </a:r>
            <a:r>
              <a:rPr sz="2000" b="1" spc="-10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artery</a:t>
            </a:r>
            <a:r>
              <a:rPr sz="20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[4]</a:t>
            </a:r>
            <a:endParaRPr sz="20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76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Anticoagulation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low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platelets /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bleeding</a:t>
            </a:r>
            <a:r>
              <a:rPr sz="20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tendency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BC1D3C"/>
              </a:buClr>
              <a:buFont typeface="Arial"/>
              <a:buChar char="•"/>
            </a:pPr>
            <a:endParaRPr sz="3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NB.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Significant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94E5C"/>
                </a:solidFill>
                <a:latin typeface="Calibri"/>
                <a:cs typeface="Calibri"/>
              </a:rPr>
              <a:t>obesity</a:t>
            </a:r>
            <a:r>
              <a:rPr sz="2000" b="1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increases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likelihood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endParaRPr sz="20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65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Poor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image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quality</a:t>
            </a:r>
            <a:endParaRPr sz="2000">
              <a:latin typeface="Calibri"/>
              <a:cs typeface="Calibri"/>
            </a:endParaRPr>
          </a:p>
          <a:p>
            <a:pPr marL="585470" marR="933450" lvl="1" indent="-343535">
              <a:lnSpc>
                <a:spcPts val="2160"/>
              </a:lnSpc>
              <a:spcBef>
                <a:spcPts val="525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Anaesthetic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reaching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pleura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(angled approach)</a:t>
            </a:r>
            <a:endParaRPr sz="20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29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Interventional</a:t>
            </a:r>
            <a:r>
              <a:rPr sz="20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needle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20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reaching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pleura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2864" y="1840992"/>
            <a:ext cx="4663439" cy="25481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Evidence</a:t>
            </a:r>
            <a:r>
              <a:rPr spc="-30" dirty="0"/>
              <a:t> </a:t>
            </a:r>
            <a:r>
              <a:rPr dirty="0"/>
              <a:t>on</a:t>
            </a:r>
            <a:r>
              <a:rPr spc="-55" dirty="0"/>
              <a:t> </a:t>
            </a:r>
            <a:r>
              <a:rPr dirty="0"/>
              <a:t>TUS</a:t>
            </a:r>
            <a:r>
              <a:rPr spc="-50" dirty="0"/>
              <a:t> </a:t>
            </a:r>
            <a:r>
              <a:rPr dirty="0"/>
              <a:t>use</a:t>
            </a:r>
            <a:r>
              <a:rPr spc="-45" dirty="0"/>
              <a:t> </a:t>
            </a:r>
            <a:r>
              <a:rPr dirty="0"/>
              <a:t>in</a:t>
            </a:r>
            <a:r>
              <a:rPr spc="-55" dirty="0"/>
              <a:t> </a:t>
            </a:r>
            <a:r>
              <a:rPr spc="-25" dirty="0"/>
              <a:t>ILD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2139188"/>
            <a:ext cx="3942715" cy="1414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Sparse,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increasing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since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COVID-</a:t>
            </a:r>
            <a:r>
              <a:rPr sz="1800" spc="-25" dirty="0">
                <a:latin typeface="Calibri"/>
                <a:cs typeface="Calibri"/>
              </a:rPr>
              <a:t>19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Majority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regarding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CTD-ILD,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few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IIP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5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predominantly</a:t>
            </a:r>
            <a:r>
              <a:rPr sz="1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used</a:t>
            </a:r>
            <a:r>
              <a:rPr sz="1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as</a:t>
            </a:r>
            <a:r>
              <a:rPr sz="1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pre-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HRCT</a:t>
            </a:r>
            <a:r>
              <a:rPr sz="1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”screening</a:t>
            </a:r>
            <a:r>
              <a:rPr sz="1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tool”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589" y="3652773"/>
            <a:ext cx="190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394E5C"/>
                </a:solidFill>
                <a:latin typeface="Calibri"/>
                <a:cs typeface="Calibri"/>
              </a:rPr>
              <a:t>‘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9889" y="3902240"/>
            <a:ext cx="3594100" cy="172212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800" dirty="0">
                <a:latin typeface="Calibri"/>
                <a:cs typeface="Calibri"/>
              </a:rPr>
              <a:t>Bias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generalisability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69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mixture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1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different</a:t>
            </a:r>
            <a:r>
              <a:rPr sz="1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394E5C"/>
                </a:solidFill>
                <a:latin typeface="Calibri"/>
                <a:cs typeface="Calibri"/>
              </a:rPr>
              <a:t>ILDs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2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20" dirty="0">
                <a:solidFill>
                  <a:srgbClr val="394E5C"/>
                </a:solidFill>
                <a:latin typeface="Calibri"/>
                <a:cs typeface="Calibri"/>
              </a:rPr>
              <a:t>”control</a:t>
            </a:r>
            <a:r>
              <a:rPr sz="1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groups”</a:t>
            </a:r>
            <a:r>
              <a:rPr sz="1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–</a:t>
            </a:r>
            <a:r>
              <a:rPr sz="1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pure</a:t>
            </a:r>
            <a:r>
              <a:rPr sz="1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healthy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 controls?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3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small</a:t>
            </a:r>
            <a:r>
              <a:rPr sz="1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cohorts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4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number</a:t>
            </a:r>
            <a:r>
              <a:rPr sz="1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scanning</a:t>
            </a:r>
            <a:r>
              <a:rPr sz="1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zones/LIS</a:t>
            </a:r>
            <a:r>
              <a:rPr sz="1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(8,10,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14…</a:t>
            </a:r>
            <a:r>
              <a:rPr sz="1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394E5C"/>
                </a:solidFill>
                <a:latin typeface="Calibri"/>
                <a:cs typeface="Calibri"/>
              </a:rPr>
              <a:t>72)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7171" y="2118360"/>
            <a:ext cx="5309616" cy="39822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33106" y="5962566"/>
            <a:ext cx="672679" cy="5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587829"/>
            <a:ext cx="9065622" cy="57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4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3" y="483326"/>
            <a:ext cx="90525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390" y="1"/>
            <a:ext cx="5599610" cy="5669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628" y="-21627"/>
            <a:ext cx="680574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RwrdxdMspfskJdbnpgTimes-Roman"/>
              </a:rPr>
              <a:t>The ten basic signs for the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RwrdxdMspfskJdbnpgTimes-Roman"/>
              </a:rPr>
              <a:t>lung part of the </a:t>
            </a:r>
            <a:r>
              <a:rPr lang="en-US" sz="2400" b="1" i="1" dirty="0" smtClean="0">
                <a:solidFill>
                  <a:srgbClr val="FF0000"/>
                </a:solidFill>
                <a:latin typeface="RwrdxdMspfskJdbnpgTimes-Roman"/>
              </a:rPr>
              <a:t>BLUE-protocol</a:t>
            </a:r>
          </a:p>
          <a:p>
            <a:endParaRPr lang="en-US" sz="2000" dirty="0" smtClean="0">
              <a:latin typeface="RwrdxdMspfskJdbnpgTimes-Roman"/>
            </a:endParaRPr>
          </a:p>
          <a:p>
            <a:r>
              <a:rPr lang="en-US" sz="2000" dirty="0">
                <a:latin typeface="RwrdxdMspfskJdbnpgTimes-Roman"/>
              </a:rPr>
              <a:t>T</a:t>
            </a:r>
            <a:r>
              <a:rPr lang="en-US" sz="2000" dirty="0" smtClean="0">
                <a:latin typeface="RwrdxdMspfskJdbnpgTimes-Roman"/>
              </a:rPr>
              <a:t>he </a:t>
            </a:r>
            <a:r>
              <a:rPr lang="en-US" sz="2000" dirty="0">
                <a:latin typeface="RwrdxdMspfskJdbnpgTimes-Roman"/>
              </a:rPr>
              <a:t>basis </a:t>
            </a:r>
            <a:r>
              <a:rPr lang="en-US" sz="2000" dirty="0" smtClean="0">
                <a:latin typeface="RwrdxdMspfskJdbnpgTimes-Roman"/>
              </a:rPr>
              <a:t> pattern 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the </a:t>
            </a:r>
            <a:r>
              <a:rPr lang="en-US" sz="2000" dirty="0">
                <a:solidFill>
                  <a:srgbClr val="00B050"/>
                </a:solidFill>
                <a:latin typeface="RwrdxdMspfskJdbnpgTimes-Roman"/>
              </a:rPr>
              <a:t>bat 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sign</a:t>
            </a:r>
          </a:p>
          <a:p>
            <a:endParaRPr lang="en-US" sz="2000" dirty="0" smtClean="0">
              <a:latin typeface="RwrdxdMspfskJdbnpgTimes-Roman"/>
            </a:endParaRPr>
          </a:p>
          <a:p>
            <a:r>
              <a:rPr lang="en-US" sz="2000" dirty="0" smtClean="0">
                <a:latin typeface="RwrdxdMspfskJdbnpgTimes-Roman"/>
              </a:rPr>
              <a:t>The </a:t>
            </a:r>
            <a:r>
              <a:rPr lang="en-US" sz="2000" dirty="0">
                <a:latin typeface="RwrdxdMspfskJdbnpgTimes-Roman"/>
              </a:rPr>
              <a:t>second </a:t>
            </a:r>
            <a:r>
              <a:rPr lang="en-US" sz="2000" dirty="0" smtClean="0">
                <a:latin typeface="RwrdxdMspfskJdbnpgTimes-Roman"/>
              </a:rPr>
              <a:t>and third </a:t>
            </a:r>
            <a:r>
              <a:rPr lang="en-US" sz="2000" dirty="0">
                <a:latin typeface="RwrdxdMspfskJdbnpgTimes-Roman"/>
              </a:rPr>
              <a:t>are signs of normality </a:t>
            </a:r>
            <a:endParaRPr lang="en-US" sz="2000" dirty="0" smtClean="0">
              <a:latin typeface="RwrdxdMspfskJdbnpgTimes-Roman"/>
            </a:endParaRPr>
          </a:p>
          <a:p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A-lines ,</a:t>
            </a:r>
            <a:r>
              <a:rPr lang="en-US" sz="2000" dirty="0" smtClean="0">
                <a:latin typeface="RwrdxdMspfskJdbnpgTimes-Roman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RwrdxdMspfskJdbnpgTimes-Roman"/>
              </a:rPr>
              <a:t>lung 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sliding</a:t>
            </a:r>
            <a:endParaRPr lang="en-US" sz="2000" dirty="0">
              <a:latin typeface="RwrdxdMspfskJdbnpgTimes-Roman"/>
            </a:endParaRPr>
          </a:p>
          <a:p>
            <a:endParaRPr lang="en-US" sz="2000" dirty="0" smtClean="0">
              <a:latin typeface="RwrdxdMspfskJdbnpgTimes-Roman"/>
            </a:endParaRPr>
          </a:p>
          <a:p>
            <a:r>
              <a:rPr lang="en-US" sz="2000" dirty="0" smtClean="0">
                <a:latin typeface="RwrdxdMspfskJdbnpgTimes-Roman"/>
              </a:rPr>
              <a:t>Pleural </a:t>
            </a:r>
            <a:r>
              <a:rPr lang="it-IT" sz="2000" dirty="0" smtClean="0">
                <a:latin typeface="RwrdxdMspfskJdbnpgTimes-Roman"/>
              </a:rPr>
              <a:t>effusion </a:t>
            </a:r>
          </a:p>
          <a:p>
            <a:r>
              <a:rPr lang="it-IT" sz="2000" dirty="0" smtClean="0">
                <a:solidFill>
                  <a:srgbClr val="00B050"/>
                </a:solidFill>
                <a:latin typeface="RwrdxdMspfskJdbnpgTimes-Roman"/>
              </a:rPr>
              <a:t>quad sign</a:t>
            </a:r>
            <a:r>
              <a:rPr lang="it-IT" sz="2000" dirty="0">
                <a:solidFill>
                  <a:srgbClr val="00B050"/>
                </a:solidFill>
                <a:latin typeface="RwrdxdMspfskJdbnpgTimes-Roman"/>
              </a:rPr>
              <a:t>,</a:t>
            </a:r>
            <a:r>
              <a:rPr lang="it-IT" sz="2000" dirty="0" smtClean="0">
                <a:solidFill>
                  <a:srgbClr val="00B050"/>
                </a:solidFill>
                <a:latin typeface="RwrdxdMspfskJdbnpgTimes-Roman"/>
              </a:rPr>
              <a:t>sinusoid sign</a:t>
            </a:r>
            <a:endParaRPr lang="it-IT" sz="2000" dirty="0">
              <a:solidFill>
                <a:srgbClr val="00B050"/>
              </a:solidFill>
              <a:latin typeface="RwrdxdMspfskJdbnpgTimes-Roman"/>
            </a:endParaRPr>
          </a:p>
          <a:p>
            <a:endParaRPr lang="en-US" sz="2000" dirty="0" smtClean="0">
              <a:latin typeface="RwrdxdMspfskJdbnpgTimes-Roman"/>
            </a:endParaRPr>
          </a:p>
          <a:p>
            <a:r>
              <a:rPr lang="en-US" sz="2000" dirty="0">
                <a:latin typeface="RwrdxdMspfskJdbnpgTimes-Roman"/>
              </a:rPr>
              <a:t>L</a:t>
            </a:r>
            <a:r>
              <a:rPr lang="en-US" sz="2000" dirty="0" smtClean="0">
                <a:latin typeface="RwrdxdMspfskJdbnpgTimes-Roman"/>
              </a:rPr>
              <a:t>ung </a:t>
            </a:r>
            <a:r>
              <a:rPr lang="en-US" sz="2000" dirty="0">
                <a:latin typeface="RwrdxdMspfskJdbnpgTimes-Roman"/>
              </a:rPr>
              <a:t>consolidation </a:t>
            </a:r>
            <a:endParaRPr lang="en-US" sz="2000" dirty="0" smtClean="0">
              <a:latin typeface="RwrdxdMspfskJdbnpgTimes-Roman"/>
            </a:endParaRPr>
          </a:p>
          <a:p>
            <a:r>
              <a:rPr lang="en-US" sz="2000" dirty="0" smtClean="0">
                <a:latin typeface="RwrdxdMspfskJdbnpgTimes-Roman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shred </a:t>
            </a:r>
            <a:r>
              <a:rPr lang="en-US" sz="2000" dirty="0">
                <a:solidFill>
                  <a:srgbClr val="00B050"/>
                </a:solidFill>
                <a:latin typeface="RwrdxdMspfskJdbnpgTimes-Roman"/>
              </a:rPr>
              <a:t>sign, 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tissue like sign , </a:t>
            </a:r>
            <a:r>
              <a:rPr lang="en-US" sz="2000" dirty="0" smtClean="0">
                <a:solidFill>
                  <a:srgbClr val="00B0F0"/>
                </a:solidFill>
                <a:latin typeface="RwrdxdMspfskJdbnpgTimes-Roman"/>
              </a:rPr>
              <a:t>dynamic sonographic air 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  </a:t>
            </a:r>
            <a:r>
              <a:rPr lang="en-US" sz="2000" dirty="0" err="1" smtClean="0">
                <a:solidFill>
                  <a:srgbClr val="00B0F0"/>
                </a:solidFill>
                <a:latin typeface="RwrdxdMspfskJdbnpgTimes-Roman"/>
              </a:rPr>
              <a:t>bronchogram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 </a:t>
            </a:r>
            <a:endParaRPr lang="en-US" sz="2000" dirty="0" smtClean="0">
              <a:latin typeface="RwrdxdMspfskJdbnpgTimes-Roman"/>
            </a:endParaRPr>
          </a:p>
          <a:p>
            <a:r>
              <a:rPr lang="en-US" sz="2000" dirty="0">
                <a:latin typeface="RwrdxdMspfskJdbnpgTimes-Roman"/>
              </a:rPr>
              <a:t>I</a:t>
            </a:r>
            <a:r>
              <a:rPr lang="en-US" sz="2000" dirty="0" smtClean="0">
                <a:latin typeface="RwrdxdMspfskJdbnpgTimes-Roman"/>
              </a:rPr>
              <a:t>nterstitial </a:t>
            </a:r>
            <a:r>
              <a:rPr lang="en-US" sz="2000" dirty="0">
                <a:latin typeface="RwrdxdMspfskJdbnpgTimes-Roman"/>
              </a:rPr>
              <a:t>syndrome </a:t>
            </a:r>
            <a:endParaRPr lang="en-US" sz="2000" dirty="0" smtClean="0">
              <a:latin typeface="RwrdxdMspfskJdbnpgTimes-Roman"/>
            </a:endParaRPr>
          </a:p>
          <a:p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Lung rocket</a:t>
            </a:r>
          </a:p>
          <a:p>
            <a:endParaRPr lang="en-US" sz="2000" dirty="0">
              <a:solidFill>
                <a:srgbClr val="00B050"/>
              </a:solidFill>
              <a:latin typeface="RwrdxdMspfskJdbnpgTimes-Roman"/>
            </a:endParaRPr>
          </a:p>
          <a:p>
            <a:r>
              <a:rPr lang="en-US" sz="2000" dirty="0">
                <a:latin typeface="RwrdxdMspfskJdbnpgTimes-Roman"/>
              </a:rPr>
              <a:t>P</a:t>
            </a:r>
            <a:r>
              <a:rPr lang="en-US" sz="2000" dirty="0" smtClean="0">
                <a:latin typeface="RwrdxdMspfskJdbnpgTimes-Roman"/>
              </a:rPr>
              <a:t>neumothorax </a:t>
            </a:r>
          </a:p>
          <a:p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Stratosphere sign </a:t>
            </a:r>
            <a:r>
              <a:rPr lang="en-US" sz="2000" dirty="0">
                <a:solidFill>
                  <a:srgbClr val="00B050"/>
                </a:solidFill>
                <a:latin typeface="RwrdxdMspfskJdbnpgTimes-Roman"/>
              </a:rPr>
              <a:t>and lung </a:t>
            </a:r>
            <a:r>
              <a:rPr lang="en-US" sz="2000" dirty="0" smtClean="0">
                <a:solidFill>
                  <a:srgbClr val="00B050"/>
                </a:solidFill>
                <a:latin typeface="RwrdxdMspfskJdbnpgTimes-Roman"/>
              </a:rPr>
              <a:t>point , </a:t>
            </a:r>
            <a:r>
              <a:rPr lang="en-US" sz="2000" dirty="0" smtClean="0">
                <a:solidFill>
                  <a:srgbClr val="00B0F0"/>
                </a:solidFill>
                <a:latin typeface="RwrdxdMspfskJdbnpgTimes-Roman"/>
              </a:rPr>
              <a:t>lung pulse</a:t>
            </a:r>
          </a:p>
          <a:p>
            <a:endParaRPr lang="en-US" sz="2000" dirty="0">
              <a:latin typeface="RwrdxdMspfskJdbnpgTimes-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8291" y="57983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Lichtenstein D (1997) Lung ultrasound: a method of</a:t>
            </a:r>
          </a:p>
          <a:p>
            <a:r>
              <a:rPr lang="en-US" dirty="0">
                <a:solidFill>
                  <a:srgbClr val="FF0000"/>
                </a:solidFill>
              </a:rPr>
              <a:t>the future in intensive care? (Editorial). Rev </a:t>
            </a:r>
            <a:r>
              <a:rPr lang="en-US" dirty="0" err="1">
                <a:solidFill>
                  <a:srgbClr val="FF0000"/>
                </a:solidFill>
              </a:rPr>
              <a:t>Pneumol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Clin</a:t>
            </a:r>
            <a:r>
              <a:rPr lang="en-US" dirty="0">
                <a:solidFill>
                  <a:srgbClr val="FF0000"/>
                </a:solidFill>
              </a:rPr>
              <a:t> 53:63–68</a:t>
            </a:r>
          </a:p>
        </p:txBody>
      </p:sp>
    </p:spTree>
    <p:extLst>
      <p:ext uri="{BB962C8B-B14F-4D97-AF65-F5344CB8AC3E}">
        <p14:creationId xmlns:p14="http://schemas.microsoft.com/office/powerpoint/2010/main" val="32693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150" y="182880"/>
            <a:ext cx="5443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B Lines :Interstitial  Alveolar Syndrome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589" y="874183"/>
            <a:ext cx="5904411" cy="47940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303" y="1530089"/>
            <a:ext cx="6096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The B-line is an artifact having seven characteristic</a:t>
            </a:r>
          </a:p>
          <a:p>
            <a:r>
              <a:rPr lang="en-US" dirty="0">
                <a:solidFill>
                  <a:srgbClr val="00B0F0"/>
                </a:solidFill>
              </a:rPr>
              <a:t>features </a:t>
            </a:r>
            <a:r>
              <a:rPr lang="en-US" dirty="0" smtClean="0">
                <a:solidFill>
                  <a:srgbClr val="00B0F0"/>
                </a:solidFill>
              </a:rPr>
              <a:t> Three </a:t>
            </a:r>
            <a:r>
              <a:rPr lang="en-US" dirty="0">
                <a:solidFill>
                  <a:srgbClr val="00B0F0"/>
                </a:solidFill>
              </a:rPr>
              <a:t>are </a:t>
            </a:r>
            <a:r>
              <a:rPr lang="en-US" dirty="0" smtClean="0">
                <a:solidFill>
                  <a:srgbClr val="00B0F0"/>
                </a:solidFill>
              </a:rPr>
              <a:t>constant and </a:t>
            </a:r>
            <a:r>
              <a:rPr lang="en-US" dirty="0">
                <a:solidFill>
                  <a:srgbClr val="00B0F0"/>
                </a:solidFill>
              </a:rPr>
              <a:t>four almost constant</a:t>
            </a:r>
            <a:r>
              <a:rPr lang="en-US" dirty="0"/>
              <a:t>.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Constant </a:t>
            </a:r>
            <a:r>
              <a:rPr lang="en-US" dirty="0">
                <a:solidFill>
                  <a:srgbClr val="00B050"/>
                </a:solidFill>
              </a:rPr>
              <a:t>features</a:t>
            </a:r>
            <a:r>
              <a:rPr lang="en-US" dirty="0"/>
              <a:t>:</a:t>
            </a:r>
          </a:p>
          <a:p>
            <a:r>
              <a:rPr lang="en-US" sz="2000" dirty="0"/>
              <a:t>1. This is a comet-tail artifact, always.</a:t>
            </a:r>
          </a:p>
          <a:p>
            <a:r>
              <a:rPr lang="en-US" sz="2000" dirty="0"/>
              <a:t>2. It arises from the pleural line, always.</a:t>
            </a:r>
          </a:p>
          <a:p>
            <a:r>
              <a:rPr lang="en-US" sz="2000" dirty="0"/>
              <a:t>3. It moves with lung sliding, always.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Almost </a:t>
            </a:r>
            <a:r>
              <a:rPr lang="en-US" dirty="0">
                <a:solidFill>
                  <a:srgbClr val="00B050"/>
                </a:solidFill>
              </a:rPr>
              <a:t>constant features (93–97 </a:t>
            </a:r>
            <a:r>
              <a:rPr lang="en-US" dirty="0" smtClean="0">
                <a:solidFill>
                  <a:srgbClr val="00B050"/>
                </a:solidFill>
              </a:rPr>
              <a:t>%)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sz="2000" dirty="0"/>
              <a:t>4. Almost always, it is well </a:t>
            </a:r>
            <a:r>
              <a:rPr lang="en-US" sz="2000" dirty="0" smtClean="0"/>
              <a:t>defined</a:t>
            </a:r>
            <a:r>
              <a:rPr lang="en-US" sz="2000" dirty="0"/>
              <a:t>, laser-like.</a:t>
            </a:r>
          </a:p>
          <a:p>
            <a:r>
              <a:rPr lang="en-US" sz="2000" dirty="0"/>
              <a:t>5. Almost always, it is long, spreading out</a:t>
            </a:r>
          </a:p>
          <a:p>
            <a:r>
              <a:rPr lang="en-US" sz="2000" dirty="0"/>
              <a:t>without fading to the edge of the screen.</a:t>
            </a:r>
          </a:p>
          <a:p>
            <a:r>
              <a:rPr lang="en-US" sz="2000" dirty="0"/>
              <a:t>6. Almost always, it obliterates the A-lines.</a:t>
            </a:r>
          </a:p>
          <a:p>
            <a:r>
              <a:rPr lang="en-US" sz="2000" dirty="0"/>
              <a:t>7. Almost always, it is hyperechoic.</a:t>
            </a:r>
          </a:p>
        </p:txBody>
      </p:sp>
    </p:spTree>
    <p:extLst>
      <p:ext uri="{BB962C8B-B14F-4D97-AF65-F5344CB8AC3E}">
        <p14:creationId xmlns:p14="http://schemas.microsoft.com/office/powerpoint/2010/main" val="7308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08" y="0"/>
            <a:ext cx="8596668" cy="1320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Z-line should not be…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24" y="597429"/>
            <a:ext cx="8737732" cy="62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397726"/>
            <a:ext cx="10515600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886" y="179755"/>
            <a:ext cx="8778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</a:rPr>
              <a:t>Physiopathologic</a:t>
            </a:r>
            <a:r>
              <a:rPr lang="en-US" sz="3200" b="1" i="1" dirty="0" smtClean="0">
                <a:solidFill>
                  <a:srgbClr val="FF0000"/>
                </a:solidFill>
              </a:rPr>
              <a:t> Meaning of </a:t>
            </a:r>
            <a:r>
              <a:rPr lang="en-US" sz="3200" b="1" i="1" dirty="0">
                <a:solidFill>
                  <a:srgbClr val="FF0000"/>
                </a:solidFill>
              </a:rPr>
              <a:t>the B-Lines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886" y="1493331"/>
            <a:ext cx="9149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3 mm: </a:t>
            </a:r>
            <a:r>
              <a:rPr lang="en-US" sz="2800" dirty="0" err="1"/>
              <a:t>intralobular</a:t>
            </a:r>
            <a:r>
              <a:rPr lang="en-US" sz="2800" dirty="0"/>
              <a:t> septa thickening GGO</a:t>
            </a:r>
          </a:p>
          <a:p>
            <a:r>
              <a:rPr lang="en-US" sz="2800" dirty="0"/>
              <a:t>7mm : interlobular septa thickening </a:t>
            </a:r>
            <a:r>
              <a:rPr lang="en-US" sz="2800" dirty="0" err="1"/>
              <a:t>Kerely</a:t>
            </a:r>
            <a:r>
              <a:rPr lang="en-US" sz="2800" dirty="0"/>
              <a:t> B lines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B050"/>
                </a:solidFill>
              </a:rPr>
              <a:t>The presence of B Line </a:t>
            </a:r>
            <a:r>
              <a:rPr lang="en-US" sz="2800" dirty="0" err="1">
                <a:solidFill>
                  <a:srgbClr val="00B050"/>
                </a:solidFill>
              </a:rPr>
              <a:t>rull</a:t>
            </a:r>
            <a:r>
              <a:rPr lang="en-US" sz="2800" dirty="0">
                <a:solidFill>
                  <a:srgbClr val="00B050"/>
                </a:solidFill>
              </a:rPr>
              <a:t> out PTX</a:t>
            </a:r>
          </a:p>
        </p:txBody>
      </p:sp>
    </p:spTree>
    <p:extLst>
      <p:ext uri="{BB962C8B-B14F-4D97-AF65-F5344CB8AC3E}">
        <p14:creationId xmlns:p14="http://schemas.microsoft.com/office/powerpoint/2010/main" val="16711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794" y="5867400"/>
            <a:ext cx="3352801" cy="721897"/>
          </a:xfrm>
        </p:spPr>
        <p:txBody>
          <a:bodyPr/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M- mode B line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64" y="1575427"/>
            <a:ext cx="5385662" cy="399927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916934" y="3332747"/>
            <a:ext cx="3888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644189" y="3332747"/>
            <a:ext cx="39704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003758" y="3332747"/>
            <a:ext cx="37586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886" y="179755"/>
            <a:ext cx="8778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Physiopathologic</a:t>
            </a:r>
            <a:r>
              <a:rPr lang="en-US" sz="2800" dirty="0" smtClean="0">
                <a:solidFill>
                  <a:srgbClr val="FF0000"/>
                </a:solidFill>
              </a:rPr>
              <a:t> Meaning of </a:t>
            </a:r>
            <a:r>
              <a:rPr lang="en-US" sz="2800" dirty="0">
                <a:solidFill>
                  <a:srgbClr val="FF0000"/>
                </a:solidFill>
              </a:rPr>
              <a:t>the B-Lines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886" y="8275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3 mm: </a:t>
            </a:r>
            <a:r>
              <a:rPr lang="en-US" dirty="0" err="1" smtClean="0"/>
              <a:t>intralobular</a:t>
            </a:r>
            <a:r>
              <a:rPr lang="en-US" dirty="0" smtClean="0"/>
              <a:t> septa thickening GGO</a:t>
            </a:r>
          </a:p>
          <a:p>
            <a:r>
              <a:rPr lang="en-US" dirty="0" smtClean="0"/>
              <a:t>7mm : interlobular septa thickening </a:t>
            </a:r>
            <a:r>
              <a:rPr lang="en-US" dirty="0" err="1" smtClean="0"/>
              <a:t>Kerely</a:t>
            </a:r>
            <a:r>
              <a:rPr lang="en-US" dirty="0" smtClean="0"/>
              <a:t> B lines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The presence of B Line </a:t>
            </a:r>
            <a:r>
              <a:rPr lang="en-US" dirty="0" err="1" smtClean="0">
                <a:solidFill>
                  <a:srgbClr val="00B050"/>
                </a:solidFill>
              </a:rPr>
              <a:t>rull</a:t>
            </a:r>
            <a:r>
              <a:rPr lang="en-US" dirty="0" smtClean="0">
                <a:solidFill>
                  <a:srgbClr val="00B050"/>
                </a:solidFill>
              </a:rPr>
              <a:t> out PTX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802" y="2656599"/>
            <a:ext cx="6840528" cy="2846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330" y="2656599"/>
            <a:ext cx="2410472" cy="2846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25758" y="5700151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err="1">
                <a:solidFill>
                  <a:srgbClr val="FF0000"/>
                </a:solidFill>
              </a:rPr>
              <a:t>Birolleau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Variant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Countless B Lines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56599"/>
            <a:ext cx="2739802" cy="27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0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Consent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2423566"/>
            <a:ext cx="3837304" cy="33153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34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Consent</a:t>
            </a:r>
            <a:r>
              <a:rPr sz="2200" spc="-114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Failure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b="1" spc="-20" dirty="0">
                <a:solidFill>
                  <a:srgbClr val="394E5C"/>
                </a:solidFill>
                <a:latin typeface="Calibri"/>
                <a:cs typeface="Calibri"/>
              </a:rPr>
              <a:t>Pain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29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Bleeding</a:t>
            </a:r>
            <a:r>
              <a:rPr sz="2200" b="1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needing</a:t>
            </a:r>
            <a:r>
              <a:rPr sz="2200" b="1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treatment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Pneumothorax</a:t>
            </a:r>
            <a:r>
              <a:rPr sz="2200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(4%)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Wound</a:t>
            </a:r>
            <a:r>
              <a:rPr sz="22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infection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(3%)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25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2200" spc="-10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infection</a:t>
            </a:r>
            <a:r>
              <a:rPr sz="2200" spc="-9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(&lt;1%)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5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Organ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puncture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damage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Non-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diagnosis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613954"/>
            <a:ext cx="10110651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46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10-11 11_45_33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0"/>
            <a:ext cx="48069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95943"/>
            <a:ext cx="11756572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6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1398270"/>
            <a:chOff x="-6350" y="-6350"/>
            <a:chExt cx="12204700" cy="1398270"/>
          </a:xfrm>
        </p:grpSpPr>
        <p:sp>
          <p:nvSpPr>
            <p:cNvPr id="3" name="object 3"/>
            <p:cNvSpPr/>
            <p:nvPr/>
          </p:nvSpPr>
          <p:spPr>
            <a:xfrm>
              <a:off x="7261860" y="361200"/>
              <a:ext cx="1235710" cy="719455"/>
            </a:xfrm>
            <a:custGeom>
              <a:avLst/>
              <a:gdLst/>
              <a:ahLst/>
              <a:cxnLst/>
              <a:rect l="l" t="t" r="r" b="b"/>
              <a:pathLst>
                <a:path w="1235709" h="719455">
                  <a:moveTo>
                    <a:pt x="390728" y="357352"/>
                  </a:moveTo>
                  <a:lnTo>
                    <a:pt x="385572" y="312559"/>
                  </a:lnTo>
                  <a:lnTo>
                    <a:pt x="370890" y="271360"/>
                  </a:lnTo>
                  <a:lnTo>
                    <a:pt x="347840" y="234937"/>
                  </a:lnTo>
                  <a:lnTo>
                    <a:pt x="317601" y="204520"/>
                  </a:lnTo>
                  <a:lnTo>
                    <a:pt x="281330" y="181292"/>
                  </a:lnTo>
                  <a:lnTo>
                    <a:pt x="240195" y="166484"/>
                  </a:lnTo>
                  <a:lnTo>
                    <a:pt x="195364" y="161264"/>
                  </a:lnTo>
                  <a:lnTo>
                    <a:pt x="150520" y="166484"/>
                  </a:lnTo>
                  <a:lnTo>
                    <a:pt x="109385" y="181292"/>
                  </a:lnTo>
                  <a:lnTo>
                    <a:pt x="73113" y="204520"/>
                  </a:lnTo>
                  <a:lnTo>
                    <a:pt x="42875" y="234937"/>
                  </a:lnTo>
                  <a:lnTo>
                    <a:pt x="19824" y="271360"/>
                  </a:lnTo>
                  <a:lnTo>
                    <a:pt x="5143" y="312559"/>
                  </a:lnTo>
                  <a:lnTo>
                    <a:pt x="0" y="357352"/>
                  </a:lnTo>
                  <a:lnTo>
                    <a:pt x="5143" y="402386"/>
                  </a:lnTo>
                  <a:lnTo>
                    <a:pt x="19824" y="443763"/>
                  </a:lnTo>
                  <a:lnTo>
                    <a:pt x="42875" y="480301"/>
                  </a:lnTo>
                  <a:lnTo>
                    <a:pt x="73113" y="510794"/>
                  </a:lnTo>
                  <a:lnTo>
                    <a:pt x="109385" y="534047"/>
                  </a:lnTo>
                  <a:lnTo>
                    <a:pt x="150520" y="548881"/>
                  </a:lnTo>
                  <a:lnTo>
                    <a:pt x="195364" y="554088"/>
                  </a:lnTo>
                  <a:lnTo>
                    <a:pt x="240195" y="548881"/>
                  </a:lnTo>
                  <a:lnTo>
                    <a:pt x="281330" y="534047"/>
                  </a:lnTo>
                  <a:lnTo>
                    <a:pt x="317601" y="510794"/>
                  </a:lnTo>
                  <a:lnTo>
                    <a:pt x="347840" y="480301"/>
                  </a:lnTo>
                  <a:lnTo>
                    <a:pt x="370890" y="443763"/>
                  </a:lnTo>
                  <a:lnTo>
                    <a:pt x="385572" y="402386"/>
                  </a:lnTo>
                  <a:lnTo>
                    <a:pt x="390728" y="357352"/>
                  </a:lnTo>
                  <a:close/>
                </a:path>
                <a:path w="1235709" h="719455">
                  <a:moveTo>
                    <a:pt x="1235506" y="0"/>
                  </a:moveTo>
                  <a:lnTo>
                    <a:pt x="1217549" y="0"/>
                  </a:lnTo>
                  <a:lnTo>
                    <a:pt x="1217549" y="719328"/>
                  </a:lnTo>
                  <a:lnTo>
                    <a:pt x="1235506" y="719328"/>
                  </a:lnTo>
                  <a:lnTo>
                    <a:pt x="1235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87864" y="549237"/>
              <a:ext cx="338455" cy="339725"/>
            </a:xfrm>
            <a:custGeom>
              <a:avLst/>
              <a:gdLst/>
              <a:ahLst/>
              <a:cxnLst/>
              <a:rect l="l" t="t" r="r" b="b"/>
              <a:pathLst>
                <a:path w="338454" h="339725">
                  <a:moveTo>
                    <a:pt x="169361" y="0"/>
                  </a:moveTo>
                  <a:lnTo>
                    <a:pt x="124449" y="6081"/>
                  </a:lnTo>
                  <a:lnTo>
                    <a:pt x="84112" y="23222"/>
                  </a:lnTo>
                  <a:lnTo>
                    <a:pt x="49924" y="49769"/>
                  </a:lnTo>
                  <a:lnTo>
                    <a:pt x="23460" y="84068"/>
                  </a:lnTo>
                  <a:lnTo>
                    <a:pt x="6294" y="124464"/>
                  </a:lnTo>
                  <a:lnTo>
                    <a:pt x="0" y="169304"/>
                  </a:lnTo>
                  <a:lnTo>
                    <a:pt x="6294" y="214427"/>
                  </a:lnTo>
                  <a:lnTo>
                    <a:pt x="23460" y="255014"/>
                  </a:lnTo>
                  <a:lnTo>
                    <a:pt x="49924" y="289429"/>
                  </a:lnTo>
                  <a:lnTo>
                    <a:pt x="84112" y="316037"/>
                  </a:lnTo>
                  <a:lnTo>
                    <a:pt x="124449" y="333202"/>
                  </a:lnTo>
                  <a:lnTo>
                    <a:pt x="169361" y="339287"/>
                  </a:lnTo>
                  <a:lnTo>
                    <a:pt x="214270" y="333202"/>
                  </a:lnTo>
                  <a:lnTo>
                    <a:pt x="254585" y="316037"/>
                  </a:lnTo>
                  <a:lnTo>
                    <a:pt x="288714" y="289429"/>
                  </a:lnTo>
                  <a:lnTo>
                    <a:pt x="315063" y="255014"/>
                  </a:lnTo>
                  <a:lnTo>
                    <a:pt x="332041" y="214427"/>
                  </a:lnTo>
                  <a:lnTo>
                    <a:pt x="338054" y="169304"/>
                  </a:lnTo>
                  <a:lnTo>
                    <a:pt x="332041" y="124464"/>
                  </a:lnTo>
                  <a:lnTo>
                    <a:pt x="315063" y="84068"/>
                  </a:lnTo>
                  <a:lnTo>
                    <a:pt x="288714" y="49769"/>
                  </a:lnTo>
                  <a:lnTo>
                    <a:pt x="254585" y="23222"/>
                  </a:lnTo>
                  <a:lnTo>
                    <a:pt x="214270" y="6081"/>
                  </a:lnTo>
                  <a:lnTo>
                    <a:pt x="169361" y="0"/>
                  </a:lnTo>
                  <a:close/>
                </a:path>
              </a:pathLst>
            </a:custGeom>
            <a:solidFill>
              <a:srgbClr val="B82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4539" y="574662"/>
              <a:ext cx="225367" cy="2589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67269" y="586041"/>
              <a:ext cx="867410" cy="266065"/>
            </a:xfrm>
            <a:custGeom>
              <a:avLst/>
              <a:gdLst/>
              <a:ahLst/>
              <a:cxnLst/>
              <a:rect l="l" t="t" r="r" b="b"/>
              <a:pathLst>
                <a:path w="867409" h="266065">
                  <a:moveTo>
                    <a:pt x="162026" y="3352"/>
                  </a:moveTo>
                  <a:lnTo>
                    <a:pt x="160020" y="2006"/>
                  </a:lnTo>
                  <a:lnTo>
                    <a:pt x="1333" y="2006"/>
                  </a:lnTo>
                  <a:lnTo>
                    <a:pt x="0" y="3352"/>
                  </a:lnTo>
                  <a:lnTo>
                    <a:pt x="0" y="262331"/>
                  </a:lnTo>
                  <a:lnTo>
                    <a:pt x="1333" y="263677"/>
                  </a:lnTo>
                  <a:lnTo>
                    <a:pt x="3327" y="263677"/>
                  </a:lnTo>
                  <a:lnTo>
                    <a:pt x="160020" y="263677"/>
                  </a:lnTo>
                  <a:lnTo>
                    <a:pt x="162026" y="262331"/>
                  </a:lnTo>
                  <a:lnTo>
                    <a:pt x="162026" y="240245"/>
                  </a:lnTo>
                  <a:lnTo>
                    <a:pt x="160020" y="238912"/>
                  </a:lnTo>
                  <a:lnTo>
                    <a:pt x="29337" y="238912"/>
                  </a:lnTo>
                  <a:lnTo>
                    <a:pt x="28003" y="236905"/>
                  </a:lnTo>
                  <a:lnTo>
                    <a:pt x="28003" y="145884"/>
                  </a:lnTo>
                  <a:lnTo>
                    <a:pt x="29337" y="144551"/>
                  </a:lnTo>
                  <a:lnTo>
                    <a:pt x="140690" y="144551"/>
                  </a:lnTo>
                  <a:lnTo>
                    <a:pt x="142011" y="142544"/>
                  </a:lnTo>
                  <a:lnTo>
                    <a:pt x="142011" y="121132"/>
                  </a:lnTo>
                  <a:lnTo>
                    <a:pt x="140690" y="119126"/>
                  </a:lnTo>
                  <a:lnTo>
                    <a:pt x="29337" y="119126"/>
                  </a:lnTo>
                  <a:lnTo>
                    <a:pt x="28003" y="117792"/>
                  </a:lnTo>
                  <a:lnTo>
                    <a:pt x="28003" y="28778"/>
                  </a:lnTo>
                  <a:lnTo>
                    <a:pt x="29337" y="26771"/>
                  </a:lnTo>
                  <a:lnTo>
                    <a:pt x="160020" y="26771"/>
                  </a:lnTo>
                  <a:lnTo>
                    <a:pt x="162026" y="25438"/>
                  </a:lnTo>
                  <a:lnTo>
                    <a:pt x="162026" y="3352"/>
                  </a:lnTo>
                  <a:close/>
                </a:path>
                <a:path w="867409" h="266065">
                  <a:moveTo>
                    <a:pt x="394042" y="262331"/>
                  </a:moveTo>
                  <a:lnTo>
                    <a:pt x="393420" y="260324"/>
                  </a:lnTo>
                  <a:lnTo>
                    <a:pt x="334124" y="147891"/>
                  </a:lnTo>
                  <a:lnTo>
                    <a:pt x="332714" y="145224"/>
                  </a:lnTo>
                  <a:lnTo>
                    <a:pt x="355917" y="136499"/>
                  </a:lnTo>
                  <a:lnTo>
                    <a:pt x="372008" y="123139"/>
                  </a:lnTo>
                  <a:lnTo>
                    <a:pt x="373824" y="121627"/>
                  </a:lnTo>
                  <a:lnTo>
                    <a:pt x="385343" y="100990"/>
                  </a:lnTo>
                  <a:lnTo>
                    <a:pt x="389420" y="74955"/>
                  </a:lnTo>
                  <a:lnTo>
                    <a:pt x="378066" y="32778"/>
                  </a:lnTo>
                  <a:lnTo>
                    <a:pt x="371119" y="26771"/>
                  </a:lnTo>
                  <a:lnTo>
                    <a:pt x="362051" y="18923"/>
                  </a:lnTo>
                  <a:lnTo>
                    <a:pt x="362051" y="74955"/>
                  </a:lnTo>
                  <a:lnTo>
                    <a:pt x="354558" y="103098"/>
                  </a:lnTo>
                  <a:lnTo>
                    <a:pt x="338048" y="117373"/>
                  </a:lnTo>
                  <a:lnTo>
                    <a:pt x="321551" y="122478"/>
                  </a:lnTo>
                  <a:lnTo>
                    <a:pt x="314045" y="123139"/>
                  </a:lnTo>
                  <a:lnTo>
                    <a:pt x="242036" y="123139"/>
                  </a:lnTo>
                  <a:lnTo>
                    <a:pt x="240030" y="121132"/>
                  </a:lnTo>
                  <a:lnTo>
                    <a:pt x="240030" y="28778"/>
                  </a:lnTo>
                  <a:lnTo>
                    <a:pt x="310045" y="26771"/>
                  </a:lnTo>
                  <a:lnTo>
                    <a:pt x="347306" y="39065"/>
                  </a:lnTo>
                  <a:lnTo>
                    <a:pt x="362051" y="74955"/>
                  </a:lnTo>
                  <a:lnTo>
                    <a:pt x="362051" y="18923"/>
                  </a:lnTo>
                  <a:lnTo>
                    <a:pt x="353060" y="11125"/>
                  </a:lnTo>
                  <a:lnTo>
                    <a:pt x="328066" y="3149"/>
                  </a:lnTo>
                  <a:lnTo>
                    <a:pt x="316712" y="2006"/>
                  </a:lnTo>
                  <a:lnTo>
                    <a:pt x="314706" y="1346"/>
                  </a:lnTo>
                  <a:lnTo>
                    <a:pt x="310705" y="2006"/>
                  </a:lnTo>
                  <a:lnTo>
                    <a:pt x="214033" y="2006"/>
                  </a:lnTo>
                  <a:lnTo>
                    <a:pt x="212026" y="3352"/>
                  </a:lnTo>
                  <a:lnTo>
                    <a:pt x="212026" y="262331"/>
                  </a:lnTo>
                  <a:lnTo>
                    <a:pt x="214033" y="263677"/>
                  </a:lnTo>
                  <a:lnTo>
                    <a:pt x="238696" y="263677"/>
                  </a:lnTo>
                  <a:lnTo>
                    <a:pt x="240030" y="262331"/>
                  </a:lnTo>
                  <a:lnTo>
                    <a:pt x="240030" y="149237"/>
                  </a:lnTo>
                  <a:lnTo>
                    <a:pt x="242036" y="147891"/>
                  </a:lnTo>
                  <a:lnTo>
                    <a:pt x="301383" y="147891"/>
                  </a:lnTo>
                  <a:lnTo>
                    <a:pt x="303377" y="149237"/>
                  </a:lnTo>
                  <a:lnTo>
                    <a:pt x="304711" y="150583"/>
                  </a:lnTo>
                  <a:lnTo>
                    <a:pt x="360718" y="260324"/>
                  </a:lnTo>
                  <a:lnTo>
                    <a:pt x="361391" y="262331"/>
                  </a:lnTo>
                  <a:lnTo>
                    <a:pt x="364058" y="263677"/>
                  </a:lnTo>
                  <a:lnTo>
                    <a:pt x="393420" y="263677"/>
                  </a:lnTo>
                  <a:lnTo>
                    <a:pt x="394042" y="262331"/>
                  </a:lnTo>
                  <a:close/>
                </a:path>
                <a:path w="867409" h="266065">
                  <a:moveTo>
                    <a:pt x="602729" y="191389"/>
                  </a:moveTo>
                  <a:lnTo>
                    <a:pt x="590092" y="149987"/>
                  </a:lnTo>
                  <a:lnTo>
                    <a:pt x="556666" y="126606"/>
                  </a:lnTo>
                  <a:lnTo>
                    <a:pt x="537400" y="122466"/>
                  </a:lnTo>
                  <a:lnTo>
                    <a:pt x="532790" y="121132"/>
                  </a:lnTo>
                  <a:lnTo>
                    <a:pt x="504075" y="117119"/>
                  </a:lnTo>
                  <a:lnTo>
                    <a:pt x="502742" y="116446"/>
                  </a:lnTo>
                  <a:lnTo>
                    <a:pt x="500697" y="116446"/>
                  </a:lnTo>
                  <a:lnTo>
                    <a:pt x="499364" y="115785"/>
                  </a:lnTo>
                  <a:lnTo>
                    <a:pt x="490562" y="113779"/>
                  </a:lnTo>
                  <a:lnTo>
                    <a:pt x="482384" y="110845"/>
                  </a:lnTo>
                  <a:lnTo>
                    <a:pt x="457415" y="72275"/>
                  </a:lnTo>
                  <a:lnTo>
                    <a:pt x="461086" y="52616"/>
                  </a:lnTo>
                  <a:lnTo>
                    <a:pt x="471741" y="37401"/>
                  </a:lnTo>
                  <a:lnTo>
                    <a:pt x="488911" y="27584"/>
                  </a:lnTo>
                  <a:lnTo>
                    <a:pt x="512076" y="24091"/>
                  </a:lnTo>
                  <a:lnTo>
                    <a:pt x="520788" y="24091"/>
                  </a:lnTo>
                  <a:lnTo>
                    <a:pt x="564857" y="39281"/>
                  </a:lnTo>
                  <a:lnTo>
                    <a:pt x="574738" y="47510"/>
                  </a:lnTo>
                  <a:lnTo>
                    <a:pt x="576783" y="47510"/>
                  </a:lnTo>
                  <a:lnTo>
                    <a:pt x="578116" y="46850"/>
                  </a:lnTo>
                  <a:lnTo>
                    <a:pt x="578739" y="46177"/>
                  </a:lnTo>
                  <a:lnTo>
                    <a:pt x="590727" y="34137"/>
                  </a:lnTo>
                  <a:lnTo>
                    <a:pt x="591439" y="34137"/>
                  </a:lnTo>
                  <a:lnTo>
                    <a:pt x="591439" y="33464"/>
                  </a:lnTo>
                  <a:lnTo>
                    <a:pt x="592061" y="32791"/>
                  </a:lnTo>
                  <a:lnTo>
                    <a:pt x="592061" y="29451"/>
                  </a:lnTo>
                  <a:lnTo>
                    <a:pt x="591439" y="28778"/>
                  </a:lnTo>
                  <a:lnTo>
                    <a:pt x="555129" y="5803"/>
                  </a:lnTo>
                  <a:lnTo>
                    <a:pt x="513410" y="0"/>
                  </a:lnTo>
                  <a:lnTo>
                    <a:pt x="478713" y="5295"/>
                  </a:lnTo>
                  <a:lnTo>
                    <a:pt x="452462" y="20243"/>
                  </a:lnTo>
                  <a:lnTo>
                    <a:pt x="435838" y="43484"/>
                  </a:lnTo>
                  <a:lnTo>
                    <a:pt x="430034" y="73621"/>
                  </a:lnTo>
                  <a:lnTo>
                    <a:pt x="431292" y="88404"/>
                  </a:lnTo>
                  <a:lnTo>
                    <a:pt x="450037" y="122466"/>
                  </a:lnTo>
                  <a:lnTo>
                    <a:pt x="490029" y="141211"/>
                  </a:lnTo>
                  <a:lnTo>
                    <a:pt x="492696" y="141211"/>
                  </a:lnTo>
                  <a:lnTo>
                    <a:pt x="495363" y="141871"/>
                  </a:lnTo>
                  <a:lnTo>
                    <a:pt x="497408" y="142544"/>
                  </a:lnTo>
                  <a:lnTo>
                    <a:pt x="528078" y="147231"/>
                  </a:lnTo>
                  <a:lnTo>
                    <a:pt x="532790" y="147891"/>
                  </a:lnTo>
                  <a:lnTo>
                    <a:pt x="536778" y="148564"/>
                  </a:lnTo>
                  <a:lnTo>
                    <a:pt x="540067" y="149237"/>
                  </a:lnTo>
                  <a:lnTo>
                    <a:pt x="550735" y="151244"/>
                  </a:lnTo>
                  <a:lnTo>
                    <a:pt x="556069" y="153924"/>
                  </a:lnTo>
                  <a:lnTo>
                    <a:pt x="574738" y="192735"/>
                  </a:lnTo>
                  <a:lnTo>
                    <a:pt x="570496" y="212966"/>
                  </a:lnTo>
                  <a:lnTo>
                    <a:pt x="558342" y="228117"/>
                  </a:lnTo>
                  <a:lnTo>
                    <a:pt x="539038" y="237617"/>
                  </a:lnTo>
                  <a:lnTo>
                    <a:pt x="513410" y="240919"/>
                  </a:lnTo>
                  <a:lnTo>
                    <a:pt x="506539" y="240792"/>
                  </a:lnTo>
                  <a:lnTo>
                    <a:pt x="464553" y="229882"/>
                  </a:lnTo>
                  <a:lnTo>
                    <a:pt x="442036" y="212813"/>
                  </a:lnTo>
                  <a:lnTo>
                    <a:pt x="442036" y="212140"/>
                  </a:lnTo>
                  <a:lnTo>
                    <a:pt x="441413" y="211480"/>
                  </a:lnTo>
                  <a:lnTo>
                    <a:pt x="437413" y="211480"/>
                  </a:lnTo>
                  <a:lnTo>
                    <a:pt x="436079" y="212140"/>
                  </a:lnTo>
                  <a:lnTo>
                    <a:pt x="423379" y="225526"/>
                  </a:lnTo>
                  <a:lnTo>
                    <a:pt x="422757" y="225526"/>
                  </a:lnTo>
                  <a:lnTo>
                    <a:pt x="422757" y="226199"/>
                  </a:lnTo>
                  <a:lnTo>
                    <a:pt x="422046" y="226860"/>
                  </a:lnTo>
                  <a:lnTo>
                    <a:pt x="422046" y="230886"/>
                  </a:lnTo>
                  <a:lnTo>
                    <a:pt x="422757" y="231546"/>
                  </a:lnTo>
                  <a:lnTo>
                    <a:pt x="423379" y="231546"/>
                  </a:lnTo>
                  <a:lnTo>
                    <a:pt x="436079" y="242862"/>
                  </a:lnTo>
                  <a:lnTo>
                    <a:pt x="479374" y="263004"/>
                  </a:lnTo>
                  <a:lnTo>
                    <a:pt x="512076" y="265684"/>
                  </a:lnTo>
                  <a:lnTo>
                    <a:pt x="549300" y="260565"/>
                  </a:lnTo>
                  <a:lnTo>
                    <a:pt x="577900" y="245859"/>
                  </a:lnTo>
                  <a:lnTo>
                    <a:pt x="581774" y="240919"/>
                  </a:lnTo>
                  <a:lnTo>
                    <a:pt x="596252" y="222478"/>
                  </a:lnTo>
                  <a:lnTo>
                    <a:pt x="602729" y="191389"/>
                  </a:lnTo>
                  <a:close/>
                </a:path>
                <a:path w="867409" h="266065">
                  <a:moveTo>
                    <a:pt x="866787" y="64249"/>
                  </a:moveTo>
                  <a:lnTo>
                    <a:pt x="848842" y="64249"/>
                  </a:lnTo>
                  <a:lnTo>
                    <a:pt x="848842" y="197421"/>
                  </a:lnTo>
                  <a:lnTo>
                    <a:pt x="866787" y="197421"/>
                  </a:lnTo>
                  <a:lnTo>
                    <a:pt x="866787" y="64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0108" y="650286"/>
              <a:ext cx="101944" cy="1331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13419" y="650468"/>
              <a:ext cx="221615" cy="133985"/>
            </a:xfrm>
            <a:custGeom>
              <a:avLst/>
              <a:gdLst/>
              <a:ahLst/>
              <a:cxnLst/>
              <a:rect l="l" t="t" r="r" b="b"/>
              <a:pathLst>
                <a:path w="221615" h="133984">
                  <a:moveTo>
                    <a:pt x="102654" y="0"/>
                  </a:moveTo>
                  <a:lnTo>
                    <a:pt x="0" y="0"/>
                  </a:lnTo>
                  <a:lnTo>
                    <a:pt x="0" y="13995"/>
                  </a:lnTo>
                  <a:lnTo>
                    <a:pt x="42659" y="13995"/>
                  </a:lnTo>
                  <a:lnTo>
                    <a:pt x="42659" y="133591"/>
                  </a:lnTo>
                  <a:lnTo>
                    <a:pt x="59994" y="133591"/>
                  </a:lnTo>
                  <a:lnTo>
                    <a:pt x="59994" y="13995"/>
                  </a:lnTo>
                  <a:lnTo>
                    <a:pt x="102654" y="13995"/>
                  </a:lnTo>
                  <a:lnTo>
                    <a:pt x="102654" y="0"/>
                  </a:lnTo>
                  <a:close/>
                </a:path>
                <a:path w="221615" h="133984">
                  <a:moveTo>
                    <a:pt x="221399" y="118325"/>
                  </a:moveTo>
                  <a:lnTo>
                    <a:pt x="154025" y="118325"/>
                  </a:lnTo>
                  <a:lnTo>
                    <a:pt x="154025" y="71247"/>
                  </a:lnTo>
                  <a:lnTo>
                    <a:pt x="212064" y="71247"/>
                  </a:lnTo>
                  <a:lnTo>
                    <a:pt x="212064" y="57251"/>
                  </a:lnTo>
                  <a:lnTo>
                    <a:pt x="154025" y="57251"/>
                  </a:lnTo>
                  <a:lnTo>
                    <a:pt x="154025" y="13995"/>
                  </a:lnTo>
                  <a:lnTo>
                    <a:pt x="220065" y="13995"/>
                  </a:lnTo>
                  <a:lnTo>
                    <a:pt x="220065" y="0"/>
                  </a:lnTo>
                  <a:lnTo>
                    <a:pt x="136702" y="0"/>
                  </a:lnTo>
                  <a:lnTo>
                    <a:pt x="136702" y="13995"/>
                  </a:lnTo>
                  <a:lnTo>
                    <a:pt x="136702" y="57251"/>
                  </a:lnTo>
                  <a:lnTo>
                    <a:pt x="136702" y="71247"/>
                  </a:lnTo>
                  <a:lnTo>
                    <a:pt x="136702" y="118325"/>
                  </a:lnTo>
                  <a:lnTo>
                    <a:pt x="136702" y="133591"/>
                  </a:lnTo>
                  <a:lnTo>
                    <a:pt x="221399" y="133591"/>
                  </a:lnTo>
                  <a:lnTo>
                    <a:pt x="221399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111" y="650286"/>
              <a:ext cx="96700" cy="1331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9519" y="650286"/>
              <a:ext cx="102033" cy="1331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5505" y="650286"/>
              <a:ext cx="228686" cy="1337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599565" y="650286"/>
              <a:ext cx="17780" cy="133350"/>
            </a:xfrm>
            <a:custGeom>
              <a:avLst/>
              <a:gdLst/>
              <a:ahLst/>
              <a:cxnLst/>
              <a:rect l="l" t="t" r="r" b="b"/>
              <a:pathLst>
                <a:path w="17779" h="133350">
                  <a:moveTo>
                    <a:pt x="17331" y="0"/>
                  </a:moveTo>
                  <a:lnTo>
                    <a:pt x="0" y="0"/>
                  </a:lnTo>
                  <a:lnTo>
                    <a:pt x="0" y="133174"/>
                  </a:lnTo>
                  <a:lnTo>
                    <a:pt x="17331" y="133174"/>
                  </a:lnTo>
                  <a:lnTo>
                    <a:pt x="17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8225" y="648279"/>
              <a:ext cx="106602" cy="1371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5588" y="650286"/>
              <a:ext cx="102033" cy="1331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41573" y="650286"/>
              <a:ext cx="116698" cy="1331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90264" y="650468"/>
              <a:ext cx="81280" cy="133985"/>
            </a:xfrm>
            <a:custGeom>
              <a:avLst/>
              <a:gdLst/>
              <a:ahLst/>
              <a:cxnLst/>
              <a:rect l="l" t="t" r="r" b="b"/>
              <a:pathLst>
                <a:path w="81279" h="133984">
                  <a:moveTo>
                    <a:pt x="80695" y="118325"/>
                  </a:moveTo>
                  <a:lnTo>
                    <a:pt x="17335" y="118325"/>
                  </a:lnTo>
                  <a:lnTo>
                    <a:pt x="17335" y="0"/>
                  </a:lnTo>
                  <a:lnTo>
                    <a:pt x="0" y="0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0695" y="133591"/>
                  </a:lnTo>
                  <a:lnTo>
                    <a:pt x="80695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0295" y="648279"/>
              <a:ext cx="102744" cy="1371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96369" y="648279"/>
              <a:ext cx="106601" cy="1371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3731" y="650286"/>
              <a:ext cx="102033" cy="1331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86383" y="648279"/>
              <a:ext cx="102655" cy="137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1790" y="650286"/>
              <a:ext cx="96611" cy="1331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961103" y="650468"/>
              <a:ext cx="85090" cy="133985"/>
            </a:xfrm>
            <a:custGeom>
              <a:avLst/>
              <a:gdLst/>
              <a:ahLst/>
              <a:cxnLst/>
              <a:rect l="l" t="t" r="r" b="b"/>
              <a:pathLst>
                <a:path w="85090" h="133984">
                  <a:moveTo>
                    <a:pt x="84696" y="118325"/>
                  </a:moveTo>
                  <a:lnTo>
                    <a:pt x="17335" y="118325"/>
                  </a:lnTo>
                  <a:lnTo>
                    <a:pt x="17335" y="71247"/>
                  </a:lnTo>
                  <a:lnTo>
                    <a:pt x="75374" y="71247"/>
                  </a:lnTo>
                  <a:lnTo>
                    <a:pt x="75374" y="57251"/>
                  </a:lnTo>
                  <a:lnTo>
                    <a:pt x="17335" y="57251"/>
                  </a:lnTo>
                  <a:lnTo>
                    <a:pt x="17335" y="13995"/>
                  </a:lnTo>
                  <a:lnTo>
                    <a:pt x="83362" y="13995"/>
                  </a:lnTo>
                  <a:lnTo>
                    <a:pt x="83362" y="0"/>
                  </a:lnTo>
                  <a:lnTo>
                    <a:pt x="0" y="0"/>
                  </a:lnTo>
                  <a:lnTo>
                    <a:pt x="0" y="13995"/>
                  </a:lnTo>
                  <a:lnTo>
                    <a:pt x="0" y="57251"/>
                  </a:lnTo>
                  <a:lnTo>
                    <a:pt x="0" y="71247"/>
                  </a:lnTo>
                  <a:lnTo>
                    <a:pt x="0" y="118325"/>
                  </a:lnTo>
                  <a:lnTo>
                    <a:pt x="0" y="133591"/>
                  </a:lnTo>
                  <a:lnTo>
                    <a:pt x="84696" y="133591"/>
                  </a:lnTo>
                  <a:lnTo>
                    <a:pt x="84696" y="118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73096" y="648279"/>
              <a:ext cx="96700" cy="1371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98506" y="648279"/>
              <a:ext cx="95989" cy="1371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84530" y="648279"/>
              <a:ext cx="89945" cy="13518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05947" y="648279"/>
              <a:ext cx="83177" cy="1371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22549" y="648279"/>
              <a:ext cx="89323" cy="1351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41203" y="648279"/>
              <a:ext cx="90034" cy="13518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6115" y="436135"/>
              <a:ext cx="167982" cy="1137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07472" y="434797"/>
              <a:ext cx="181980" cy="11510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11450" y="436135"/>
              <a:ext cx="376759" cy="11176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452826" y="436135"/>
              <a:ext cx="81915" cy="111760"/>
            </a:xfrm>
            <a:custGeom>
              <a:avLst/>
              <a:gdLst/>
              <a:ahLst/>
              <a:cxnLst/>
              <a:rect l="l" t="t" r="r" b="b"/>
              <a:pathLst>
                <a:path w="81915" h="111759">
                  <a:moveTo>
                    <a:pt x="36707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753" y="111763"/>
                  </a:lnTo>
                  <a:lnTo>
                    <a:pt x="14753" y="66926"/>
                  </a:lnTo>
                  <a:lnTo>
                    <a:pt x="56627" y="66926"/>
                  </a:lnTo>
                  <a:lnTo>
                    <a:pt x="54749" y="63580"/>
                  </a:lnTo>
                  <a:lnTo>
                    <a:pt x="61415" y="60904"/>
                  </a:lnTo>
                  <a:lnTo>
                    <a:pt x="66748" y="56880"/>
                  </a:lnTo>
                  <a:lnTo>
                    <a:pt x="68462" y="54873"/>
                  </a:lnTo>
                  <a:lnTo>
                    <a:pt x="14753" y="54873"/>
                  </a:lnTo>
                  <a:lnTo>
                    <a:pt x="14753" y="12052"/>
                  </a:lnTo>
                  <a:lnTo>
                    <a:pt x="69031" y="12052"/>
                  </a:lnTo>
                  <a:lnTo>
                    <a:pt x="66037" y="8698"/>
                  </a:lnTo>
                  <a:lnTo>
                    <a:pt x="60429" y="4798"/>
                  </a:lnTo>
                  <a:lnTo>
                    <a:pt x="53638" y="2090"/>
                  </a:lnTo>
                  <a:lnTo>
                    <a:pt x="45714" y="512"/>
                  </a:lnTo>
                  <a:lnTo>
                    <a:pt x="36707" y="0"/>
                  </a:lnTo>
                  <a:close/>
                </a:path>
                <a:path w="81915" h="111759">
                  <a:moveTo>
                    <a:pt x="56627" y="66926"/>
                  </a:moveTo>
                  <a:lnTo>
                    <a:pt x="41417" y="66926"/>
                  </a:lnTo>
                  <a:lnTo>
                    <a:pt x="65415" y="111763"/>
                  </a:lnTo>
                  <a:lnTo>
                    <a:pt x="81413" y="111763"/>
                  </a:lnTo>
                  <a:lnTo>
                    <a:pt x="81413" y="111094"/>
                  </a:lnTo>
                  <a:lnTo>
                    <a:pt x="56627" y="66926"/>
                  </a:lnTo>
                  <a:close/>
                </a:path>
                <a:path w="81915" h="111759">
                  <a:moveTo>
                    <a:pt x="69031" y="12052"/>
                  </a:moveTo>
                  <a:lnTo>
                    <a:pt x="45417" y="12052"/>
                  </a:lnTo>
                  <a:lnTo>
                    <a:pt x="51372" y="14059"/>
                  </a:lnTo>
                  <a:lnTo>
                    <a:pt x="55371" y="18074"/>
                  </a:lnTo>
                  <a:lnTo>
                    <a:pt x="59371" y="21419"/>
                  </a:lnTo>
                  <a:lnTo>
                    <a:pt x="61415" y="26772"/>
                  </a:lnTo>
                  <a:lnTo>
                    <a:pt x="61415" y="40153"/>
                  </a:lnTo>
                  <a:lnTo>
                    <a:pt x="59371" y="44837"/>
                  </a:lnTo>
                  <a:lnTo>
                    <a:pt x="54749" y="48851"/>
                  </a:lnTo>
                  <a:lnTo>
                    <a:pt x="50750" y="52866"/>
                  </a:lnTo>
                  <a:lnTo>
                    <a:pt x="44706" y="54873"/>
                  </a:lnTo>
                  <a:lnTo>
                    <a:pt x="68462" y="54873"/>
                  </a:lnTo>
                  <a:lnTo>
                    <a:pt x="70747" y="52197"/>
                  </a:lnTo>
                  <a:lnTo>
                    <a:pt x="74036" y="46844"/>
                  </a:lnTo>
                  <a:lnTo>
                    <a:pt x="76080" y="40822"/>
                  </a:lnTo>
                  <a:lnTo>
                    <a:pt x="76080" y="33463"/>
                  </a:lnTo>
                  <a:lnTo>
                    <a:pt x="75448" y="25925"/>
                  </a:lnTo>
                  <a:lnTo>
                    <a:pt x="73558" y="19327"/>
                  </a:lnTo>
                  <a:lnTo>
                    <a:pt x="70418" y="13606"/>
                  </a:lnTo>
                  <a:lnTo>
                    <a:pt x="69031" y="12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49526" y="434797"/>
              <a:ext cx="1221558" cy="11510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792416" y="43613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59">
                  <a:moveTo>
                    <a:pt x="14665" y="0"/>
                  </a:moveTo>
                  <a:lnTo>
                    <a:pt x="0" y="0"/>
                  </a:lnTo>
                  <a:lnTo>
                    <a:pt x="0" y="111763"/>
                  </a:lnTo>
                  <a:lnTo>
                    <a:pt x="14665" y="111763"/>
                  </a:lnTo>
                  <a:lnTo>
                    <a:pt x="14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833744" y="436135"/>
              <a:ext cx="265393" cy="1117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16115" y="888524"/>
              <a:ext cx="378715" cy="1151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14828" y="888524"/>
              <a:ext cx="254608" cy="1151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91509" y="890532"/>
              <a:ext cx="200689" cy="1117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39571" y="888524"/>
              <a:ext cx="251350" cy="14588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810298" y="888524"/>
              <a:ext cx="17145" cy="114300"/>
            </a:xfrm>
            <a:custGeom>
              <a:avLst/>
              <a:gdLst/>
              <a:ahLst/>
              <a:cxnLst/>
              <a:rect l="l" t="t" r="r" b="b"/>
              <a:pathLst>
                <a:path w="17145" h="114300">
                  <a:moveTo>
                    <a:pt x="15287" y="30777"/>
                  </a:moveTo>
                  <a:lnTo>
                    <a:pt x="1333" y="30777"/>
                  </a:lnTo>
                  <a:lnTo>
                    <a:pt x="1333" y="113762"/>
                  </a:lnTo>
                  <a:lnTo>
                    <a:pt x="15287" y="113762"/>
                  </a:lnTo>
                  <a:lnTo>
                    <a:pt x="15287" y="30777"/>
                  </a:lnTo>
                  <a:close/>
                </a:path>
                <a:path w="17145" h="114300">
                  <a:moveTo>
                    <a:pt x="11287" y="0"/>
                  </a:moveTo>
                  <a:lnTo>
                    <a:pt x="5954" y="0"/>
                  </a:lnTo>
                  <a:lnTo>
                    <a:pt x="3288" y="669"/>
                  </a:lnTo>
                  <a:lnTo>
                    <a:pt x="1955" y="2676"/>
                  </a:lnTo>
                  <a:lnTo>
                    <a:pt x="622" y="4014"/>
                  </a:lnTo>
                  <a:lnTo>
                    <a:pt x="0" y="6021"/>
                  </a:lnTo>
                  <a:lnTo>
                    <a:pt x="0" y="10705"/>
                  </a:lnTo>
                  <a:lnTo>
                    <a:pt x="622" y="12712"/>
                  </a:lnTo>
                  <a:lnTo>
                    <a:pt x="3288" y="15388"/>
                  </a:lnTo>
                  <a:lnTo>
                    <a:pt x="5954" y="16727"/>
                  </a:lnTo>
                  <a:lnTo>
                    <a:pt x="11287" y="16727"/>
                  </a:lnTo>
                  <a:lnTo>
                    <a:pt x="13331" y="15388"/>
                  </a:lnTo>
                  <a:lnTo>
                    <a:pt x="15998" y="12712"/>
                  </a:lnTo>
                  <a:lnTo>
                    <a:pt x="16620" y="10705"/>
                  </a:lnTo>
                  <a:lnTo>
                    <a:pt x="16620" y="6021"/>
                  </a:lnTo>
                  <a:lnTo>
                    <a:pt x="15998" y="4014"/>
                  </a:lnTo>
                  <a:lnTo>
                    <a:pt x="14665" y="2676"/>
                  </a:lnTo>
                  <a:lnTo>
                    <a:pt x="13331" y="669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48250" y="917295"/>
              <a:ext cx="99367" cy="10707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97656" y="890532"/>
              <a:ext cx="80613" cy="1117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10266" y="883841"/>
              <a:ext cx="947543" cy="150567"/>
            </a:xfrm>
            <a:prstGeom prst="rect">
              <a:avLst/>
            </a:prstGeom>
          </p:spPr>
        </p:pic>
      </p:grp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ILD</a:t>
            </a:r>
            <a:r>
              <a:rPr spc="-80" dirty="0"/>
              <a:t> </a:t>
            </a:r>
            <a:r>
              <a:rPr dirty="0"/>
              <a:t>definition</a:t>
            </a:r>
            <a:r>
              <a:rPr spc="-50" dirty="0"/>
              <a:t> </a:t>
            </a:r>
            <a:r>
              <a:rPr dirty="0"/>
              <a:t>and</a:t>
            </a:r>
            <a:r>
              <a:rPr spc="-80" dirty="0"/>
              <a:t> </a:t>
            </a:r>
            <a:r>
              <a:rPr spc="-10" dirty="0"/>
              <a:t>classification</a:t>
            </a:r>
          </a:p>
        </p:txBody>
      </p:sp>
      <p:pic>
        <p:nvPicPr>
          <p:cNvPr id="45" name="object 4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917271" y="2251775"/>
            <a:ext cx="7015301" cy="3702078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9017889" y="6478930"/>
            <a:ext cx="2600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Raghu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 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AJRCCM</a:t>
            </a:r>
            <a:r>
              <a:rPr sz="1200" i="1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2022;205:e18-</a:t>
            </a:r>
            <a:r>
              <a:rPr sz="1200" spc="-25" dirty="0">
                <a:latin typeface="Calibri"/>
                <a:cs typeface="Calibri"/>
              </a:rPr>
              <a:t>e47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252709" y="5527040"/>
            <a:ext cx="1753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Reffers to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proportion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given </a:t>
            </a:r>
            <a:r>
              <a:rPr sz="1000" dirty="0">
                <a:latin typeface="Calibri"/>
                <a:cs typeface="Calibri"/>
              </a:rPr>
              <a:t>subtype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developing</a:t>
            </a:r>
            <a:r>
              <a:rPr sz="1000" dirty="0">
                <a:latin typeface="Calibri"/>
                <a:cs typeface="Calibri"/>
              </a:rPr>
              <a:t> into</a:t>
            </a:r>
            <a:r>
              <a:rPr sz="1000" spc="-10" dirty="0">
                <a:latin typeface="Calibri"/>
                <a:cs typeface="Calibri"/>
              </a:rPr>
              <a:t> PF-</a:t>
            </a:r>
            <a:r>
              <a:rPr sz="1000" spc="-25" dirty="0">
                <a:latin typeface="Calibri"/>
                <a:cs typeface="Calibri"/>
              </a:rPr>
              <a:t>ILD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8" name="object 4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974580" y="5586984"/>
            <a:ext cx="198120" cy="22402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685291" y="1921611"/>
            <a:ext cx="4083050" cy="3409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53539">
              <a:lnSpc>
                <a:spcPct val="149300"/>
              </a:lnSpc>
              <a:spcBef>
                <a:spcPts val="95"/>
              </a:spcBef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Heterogeneous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group</a:t>
            </a:r>
            <a:r>
              <a:rPr sz="1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14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diseases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(&gt;</a:t>
            </a:r>
            <a:r>
              <a:rPr sz="1400" spc="-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200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 subtypes)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1510"/>
              </a:lnSpc>
            </a:pP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Similar</a:t>
            </a:r>
            <a:r>
              <a:rPr sz="1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clinical,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 radiographic,</a:t>
            </a:r>
            <a:r>
              <a:rPr sz="1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physiologic,</a:t>
            </a:r>
            <a:r>
              <a:rPr sz="1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1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pathologic manifestations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Affecting</a:t>
            </a:r>
            <a:r>
              <a:rPr sz="1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1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interstitium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50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Alveolar</a:t>
            </a:r>
            <a:r>
              <a:rPr sz="1400" spc="-4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Tw Cen MT"/>
                <a:cs typeface="Tw Cen MT"/>
              </a:rPr>
              <a:t>epithelium</a:t>
            </a:r>
            <a:endParaRPr sz="1400">
              <a:latin typeface="Tw Cen MT"/>
              <a:cs typeface="Tw Cen MT"/>
            </a:endParaRPr>
          </a:p>
          <a:p>
            <a:pPr marL="299085" indent="-287020">
              <a:lnSpc>
                <a:spcPct val="100000"/>
              </a:lnSpc>
              <a:spcBef>
                <a:spcPts val="320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Capillary</a:t>
            </a:r>
            <a:r>
              <a:rPr sz="14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Tw Cen MT"/>
                <a:cs typeface="Tw Cen MT"/>
              </a:rPr>
              <a:t>endothelium</a:t>
            </a:r>
            <a:endParaRPr sz="1400">
              <a:latin typeface="Tw Cen MT"/>
              <a:cs typeface="Tw Cen MT"/>
            </a:endParaRPr>
          </a:p>
          <a:p>
            <a:pPr marL="299085" indent="-287020">
              <a:lnSpc>
                <a:spcPct val="100000"/>
              </a:lnSpc>
              <a:spcBef>
                <a:spcPts val="340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Basement</a:t>
            </a:r>
            <a:r>
              <a:rPr sz="14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Tw Cen MT"/>
                <a:cs typeface="Tw Cen MT"/>
              </a:rPr>
              <a:t>membrane</a:t>
            </a:r>
            <a:endParaRPr sz="1400">
              <a:latin typeface="Tw Cen MT"/>
              <a:cs typeface="Tw Cen MT"/>
            </a:endParaRPr>
          </a:p>
          <a:p>
            <a:pPr marL="299085" indent="-287020">
              <a:lnSpc>
                <a:spcPct val="100000"/>
              </a:lnSpc>
              <a:spcBef>
                <a:spcPts val="33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10" dirty="0">
                <a:solidFill>
                  <a:srgbClr val="394E5C"/>
                </a:solidFill>
                <a:latin typeface="Tw Cen MT"/>
                <a:cs typeface="Tw Cen MT"/>
              </a:rPr>
              <a:t>Perivascular</a:t>
            </a:r>
            <a:r>
              <a:rPr sz="14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Tw Cen MT"/>
                <a:cs typeface="Tw Cen MT"/>
              </a:rPr>
              <a:t>tissue</a:t>
            </a:r>
            <a:endParaRPr sz="1400">
              <a:latin typeface="Tw Cen MT"/>
              <a:cs typeface="Tw Cen MT"/>
            </a:endParaRPr>
          </a:p>
          <a:p>
            <a:pPr marL="299085" indent="-287020">
              <a:lnSpc>
                <a:spcPct val="100000"/>
              </a:lnSpc>
              <a:spcBef>
                <a:spcPts val="32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10" dirty="0">
                <a:solidFill>
                  <a:srgbClr val="394E5C"/>
                </a:solidFill>
                <a:latin typeface="Tw Cen MT"/>
                <a:cs typeface="Tw Cen MT"/>
              </a:rPr>
              <a:t>Perilymphatic</a:t>
            </a:r>
            <a:r>
              <a:rPr sz="1400" spc="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Tw Cen MT"/>
                <a:cs typeface="Tw Cen MT"/>
              </a:rPr>
              <a:t>tissue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5291" y="5666028"/>
            <a:ext cx="29743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Incidence:</a:t>
            </a:r>
            <a:r>
              <a:rPr sz="14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94E5C"/>
                </a:solidFill>
                <a:latin typeface="Calibri"/>
                <a:cs typeface="Calibri"/>
              </a:rPr>
              <a:t>9.4-83.6/100,000</a:t>
            </a:r>
            <a:r>
              <a:rPr sz="1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94E5C"/>
                </a:solidFill>
                <a:latin typeface="Calibri"/>
                <a:cs typeface="Calibri"/>
              </a:rPr>
              <a:t>personyears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20395" y="6470091"/>
            <a:ext cx="2804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Hilberg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i="1" dirty="0">
                <a:latin typeface="Calibri"/>
                <a:cs typeface="Calibri"/>
              </a:rPr>
              <a:t>ERJ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Open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2022;8:00597-</a:t>
            </a:r>
            <a:r>
              <a:rPr sz="1200" spc="-20" dirty="0"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2" name="object 5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Gold</a:t>
            </a:r>
            <a:r>
              <a:rPr spc="-60" dirty="0"/>
              <a:t> </a:t>
            </a:r>
            <a:r>
              <a:rPr spc="-10" dirty="0"/>
              <a:t>standard</a:t>
            </a:r>
            <a:r>
              <a:rPr spc="-4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dirty="0"/>
              <a:t>ILD</a:t>
            </a:r>
            <a:r>
              <a:rPr spc="-50" dirty="0"/>
              <a:t> </a:t>
            </a:r>
            <a:r>
              <a:rPr spc="-10" dirty="0"/>
              <a:t>diagnostics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9144"/>
            <a:ext cx="12192000" cy="6798945"/>
            <a:chOff x="0" y="9144"/>
            <a:chExt cx="12192000" cy="6798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" y="4511040"/>
              <a:ext cx="3747516" cy="21595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8649" y="4599902"/>
              <a:ext cx="2646084" cy="20626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1792" y="4300726"/>
              <a:ext cx="2324352" cy="23907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99148" y="1842516"/>
              <a:ext cx="390525" cy="4965700"/>
            </a:xfrm>
            <a:custGeom>
              <a:avLst/>
              <a:gdLst/>
              <a:ahLst/>
              <a:cxnLst/>
              <a:rect l="l" t="t" r="r" b="b"/>
              <a:pathLst>
                <a:path w="390525" h="4965700">
                  <a:moveTo>
                    <a:pt x="390144" y="0"/>
                  </a:moveTo>
                  <a:lnTo>
                    <a:pt x="0" y="0"/>
                  </a:lnTo>
                  <a:lnTo>
                    <a:pt x="0" y="4965192"/>
                  </a:lnTo>
                  <a:lnTo>
                    <a:pt x="390144" y="4965192"/>
                  </a:lnTo>
                  <a:lnTo>
                    <a:pt x="390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397507"/>
              <a:ext cx="12191999" cy="32049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09460" y="9144"/>
              <a:ext cx="5082540" cy="13685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63300" y="5829299"/>
              <a:ext cx="812292" cy="812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6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5630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Interstitial</a:t>
            </a:r>
            <a:r>
              <a:rPr spc="-110" dirty="0"/>
              <a:t> </a:t>
            </a:r>
            <a:r>
              <a:rPr spc="-10" dirty="0"/>
              <a:t>syndrome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048694" y="1814702"/>
            <a:ext cx="6927215" cy="4827270"/>
            <a:chOff x="5048694" y="1814702"/>
            <a:chExt cx="6927215" cy="48272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8156" y="1824227"/>
              <a:ext cx="6547104" cy="4539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53457" y="1819465"/>
              <a:ext cx="6557009" cy="4549775"/>
            </a:xfrm>
            <a:custGeom>
              <a:avLst/>
              <a:gdLst/>
              <a:ahLst/>
              <a:cxnLst/>
              <a:rect l="l" t="t" r="r" b="b"/>
              <a:pathLst>
                <a:path w="6557009" h="4549775">
                  <a:moveTo>
                    <a:pt x="0" y="4549521"/>
                  </a:moveTo>
                  <a:lnTo>
                    <a:pt x="6556629" y="4549521"/>
                  </a:lnTo>
                  <a:lnTo>
                    <a:pt x="6556629" y="0"/>
                  </a:lnTo>
                  <a:lnTo>
                    <a:pt x="0" y="0"/>
                  </a:lnTo>
                  <a:lnTo>
                    <a:pt x="0" y="454952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6192" y="3211067"/>
              <a:ext cx="1493519" cy="10134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6192" y="4431792"/>
              <a:ext cx="1493519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0400" y="2282951"/>
              <a:ext cx="1493520" cy="1014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0400" y="3489960"/>
              <a:ext cx="1493520" cy="10149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1079" y="2286000"/>
              <a:ext cx="1493520" cy="10134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1079" y="3489960"/>
              <a:ext cx="1493520" cy="10149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8711" y="3240024"/>
              <a:ext cx="1493520" cy="10134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8711" y="4437888"/>
              <a:ext cx="1493520" cy="10149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63300" y="5829299"/>
              <a:ext cx="812292" cy="812292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29106" y="1960519"/>
            <a:ext cx="2872105" cy="177292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800" b="1" spc="-10" dirty="0">
                <a:solidFill>
                  <a:srgbClr val="394E5C"/>
                </a:solidFill>
                <a:latin typeface="Calibri"/>
                <a:cs typeface="Calibri"/>
              </a:rPr>
              <a:t>Definition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90100"/>
              </a:lnSpc>
              <a:spcBef>
                <a:spcPts val="1015"/>
              </a:spcBef>
              <a:tabLst>
                <a:tab pos="2690495" algn="l"/>
              </a:tabLst>
            </a:pP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Multiple</a:t>
            </a:r>
            <a:r>
              <a:rPr sz="16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94E5C"/>
                </a:solidFill>
                <a:latin typeface="Calibri"/>
                <a:cs typeface="Calibri"/>
              </a:rPr>
              <a:t>B-</a:t>
            </a:r>
            <a:r>
              <a:rPr sz="1600" b="1" dirty="0">
                <a:solidFill>
                  <a:srgbClr val="394E5C"/>
                </a:solidFill>
                <a:latin typeface="Calibri"/>
                <a:cs typeface="Calibri"/>
              </a:rPr>
              <a:t>lines</a:t>
            </a:r>
            <a:r>
              <a:rPr sz="16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in</a:t>
            </a:r>
            <a:r>
              <a:rPr sz="16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at</a:t>
            </a:r>
            <a:r>
              <a:rPr sz="16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94E5C"/>
                </a:solidFill>
                <a:latin typeface="Calibri"/>
                <a:cs typeface="Calibri"/>
              </a:rPr>
              <a:t>least</a:t>
            </a:r>
            <a:r>
              <a:rPr sz="1600" b="1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394E5C"/>
                </a:solidFill>
                <a:latin typeface="Calibri"/>
                <a:cs typeface="Calibri"/>
              </a:rPr>
              <a:t>2</a:t>
            </a:r>
            <a:r>
              <a:rPr sz="1600" b="1" dirty="0">
                <a:solidFill>
                  <a:srgbClr val="394E5C"/>
                </a:solidFill>
                <a:latin typeface="Calibri"/>
                <a:cs typeface="Calibri"/>
              </a:rPr>
              <a:t>	</a:t>
            </a:r>
            <a:r>
              <a:rPr sz="1600" spc="-25" dirty="0">
                <a:solidFill>
                  <a:srgbClr val="394E5C"/>
                </a:solidFill>
                <a:latin typeface="Calibri"/>
                <a:cs typeface="Calibri"/>
              </a:rPr>
              <a:t>of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1600" spc="2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scanned</a:t>
            </a:r>
            <a:r>
              <a:rPr sz="16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anterior</a:t>
            </a:r>
            <a:r>
              <a:rPr sz="16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and</a:t>
            </a:r>
            <a:r>
              <a:rPr sz="16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lateral </a:t>
            </a:r>
            <a:r>
              <a:rPr sz="1600" b="1" dirty="0">
                <a:solidFill>
                  <a:srgbClr val="394E5C"/>
                </a:solidFill>
                <a:latin typeface="Calibri"/>
                <a:cs typeface="Calibri"/>
              </a:rPr>
              <a:t>zones</a:t>
            </a:r>
            <a:r>
              <a:rPr sz="16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on</a:t>
            </a:r>
            <a:r>
              <a:rPr sz="16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94E5C"/>
                </a:solidFill>
                <a:latin typeface="Calibri"/>
                <a:cs typeface="Calibri"/>
              </a:rPr>
              <a:t>each</a:t>
            </a:r>
            <a:r>
              <a:rPr sz="16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94E5C"/>
                </a:solidFill>
                <a:latin typeface="Calibri"/>
                <a:cs typeface="Calibri"/>
              </a:rPr>
              <a:t>hemithorax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12700" marR="306705">
              <a:lnSpc>
                <a:spcPts val="1730"/>
              </a:lnSpc>
              <a:spcBef>
                <a:spcPts val="1035"/>
              </a:spcBef>
            </a:pP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Posterior</a:t>
            </a:r>
            <a:r>
              <a:rPr sz="16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zones</a:t>
            </a:r>
            <a:r>
              <a:rPr sz="16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16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included</a:t>
            </a:r>
            <a:r>
              <a:rPr sz="16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94E5C"/>
                </a:solidFill>
                <a:latin typeface="Calibri"/>
                <a:cs typeface="Calibri"/>
              </a:rPr>
              <a:t>in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16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definition.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9239" y="4131615"/>
            <a:ext cx="3476204" cy="21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Causes</a:t>
            </a:r>
            <a:r>
              <a:rPr spc="-65" dirty="0"/>
              <a:t> </a:t>
            </a:r>
            <a:r>
              <a:rPr dirty="0"/>
              <a:t>-</a:t>
            </a:r>
            <a:r>
              <a:rPr spc="-75" dirty="0"/>
              <a:t> </a:t>
            </a:r>
            <a:r>
              <a:rPr spc="-10" dirty="0"/>
              <a:t>interstitial</a:t>
            </a:r>
            <a:r>
              <a:rPr spc="-45" dirty="0"/>
              <a:t> </a:t>
            </a:r>
            <a:r>
              <a:rPr spc="-10" dirty="0"/>
              <a:t>syndrome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94662"/>
            <a:ext cx="7501890" cy="398017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8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Cardiogenic</a:t>
            </a:r>
            <a:r>
              <a:rPr sz="2200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pulmonary</a:t>
            </a:r>
            <a:r>
              <a:rPr sz="22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oedema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Non-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cardiogenic</a:t>
            </a:r>
            <a:r>
              <a:rPr sz="22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pulmonary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oedema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(extravascular</a:t>
            </a:r>
            <a:r>
              <a:rPr sz="22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2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water)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7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Interstitial</a:t>
            </a:r>
            <a:r>
              <a:rPr sz="22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lung</a:t>
            </a:r>
            <a:r>
              <a:rPr sz="22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diseases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6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Viral</a:t>
            </a:r>
            <a:r>
              <a:rPr sz="2200" spc="-1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pneumonia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Bacterial</a:t>
            </a:r>
            <a:r>
              <a:rPr sz="2200" spc="-10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pneumonia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7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ARDS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7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Acute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chest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syndrome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Drowning</a:t>
            </a: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 near-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drowning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6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contusion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75"/>
              </a:spcBef>
              <a:buClr>
                <a:srgbClr val="BC1D3C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spc="-25" dirty="0">
                <a:solidFill>
                  <a:srgbClr val="394E5C"/>
                </a:solidFill>
                <a:latin typeface="Arial"/>
                <a:cs typeface="Arial"/>
              </a:rPr>
              <a:t>……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96028" y="2907792"/>
            <a:ext cx="6075045" cy="3866515"/>
            <a:chOff x="4796028" y="2907792"/>
            <a:chExt cx="6075045" cy="38665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6028" y="6443472"/>
              <a:ext cx="5820156" cy="330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8572" y="2907792"/>
              <a:ext cx="5532120" cy="37383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3580" y="6478930"/>
            <a:ext cx="2875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Lichtenstein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Chest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2015;147:1659-</a:t>
            </a:r>
            <a:r>
              <a:rPr sz="1200" spc="-25" dirty="0">
                <a:latin typeface="Calibri"/>
                <a:cs typeface="Calibri"/>
              </a:rPr>
              <a:t>70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8981" y="6478930"/>
            <a:ext cx="2999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Reissig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J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Ultrasound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Med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2003;22:173–1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ERS</a:t>
            </a:r>
            <a:r>
              <a:rPr spc="-85" dirty="0"/>
              <a:t> </a:t>
            </a:r>
            <a:r>
              <a:rPr spc="-20" dirty="0"/>
              <a:t>statement</a:t>
            </a:r>
            <a:r>
              <a:rPr spc="-60" dirty="0"/>
              <a:t> </a:t>
            </a:r>
            <a:r>
              <a:rPr spc="-10" dirty="0"/>
              <a:t>(2020)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48283" y="9144"/>
            <a:ext cx="11443970" cy="6849109"/>
            <a:chOff x="748283" y="9144"/>
            <a:chExt cx="11443970" cy="68491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25" y="6670546"/>
              <a:ext cx="4047090" cy="187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283" y="1415796"/>
              <a:ext cx="4137660" cy="52608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8794" y="4503419"/>
              <a:ext cx="6049526" cy="8321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4895" y="1562099"/>
              <a:ext cx="6035039" cy="29474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9163" y="5516884"/>
              <a:ext cx="5894095" cy="9972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431786" y="5738622"/>
              <a:ext cx="1828800" cy="0"/>
            </a:xfrm>
            <a:custGeom>
              <a:avLst/>
              <a:gdLst/>
              <a:ahLst/>
              <a:cxnLst/>
              <a:rect l="l" t="t" r="r" b="b"/>
              <a:pathLst>
                <a:path w="1828800">
                  <a:moveTo>
                    <a:pt x="0" y="0"/>
                  </a:moveTo>
                  <a:lnTo>
                    <a:pt x="182880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9460" y="9144"/>
              <a:ext cx="5082540" cy="136855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177908" y="6470091"/>
            <a:ext cx="2415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Laursen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CB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ERJ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2021;57:2001519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233045">
              <a:lnSpc>
                <a:spcPct val="100000"/>
              </a:lnSpc>
              <a:spcBef>
                <a:spcPts val="95"/>
              </a:spcBef>
            </a:pPr>
            <a:r>
              <a:rPr dirty="0"/>
              <a:t>ILD</a:t>
            </a:r>
            <a:r>
              <a:rPr spc="-65" dirty="0"/>
              <a:t> </a:t>
            </a:r>
            <a:r>
              <a:rPr dirty="0"/>
              <a:t>also</a:t>
            </a:r>
            <a:r>
              <a:rPr spc="-85" dirty="0"/>
              <a:t> </a:t>
            </a:r>
            <a:r>
              <a:rPr dirty="0"/>
              <a:t>affects</a:t>
            </a:r>
            <a:r>
              <a:rPr spc="-60" dirty="0"/>
              <a:t> </a:t>
            </a:r>
            <a:r>
              <a:rPr spc="-10" dirty="0"/>
              <a:t>pleura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58570" y="1733867"/>
            <a:ext cx="10833735" cy="4545965"/>
            <a:chOff x="758570" y="1733867"/>
            <a:chExt cx="10833735" cy="45459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095" y="1743455"/>
              <a:ext cx="5068823" cy="45262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3333" y="1738693"/>
              <a:ext cx="5078730" cy="4535805"/>
            </a:xfrm>
            <a:custGeom>
              <a:avLst/>
              <a:gdLst/>
              <a:ahLst/>
              <a:cxnLst/>
              <a:rect l="l" t="t" r="r" b="b"/>
              <a:pathLst>
                <a:path w="5078730" h="4535805">
                  <a:moveTo>
                    <a:pt x="0" y="4535805"/>
                  </a:moveTo>
                  <a:lnTo>
                    <a:pt x="5078349" y="4535805"/>
                  </a:lnTo>
                  <a:lnTo>
                    <a:pt x="5078349" y="0"/>
                  </a:lnTo>
                  <a:lnTo>
                    <a:pt x="0" y="0"/>
                  </a:lnTo>
                  <a:lnTo>
                    <a:pt x="0" y="45358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9967" y="1743455"/>
              <a:ext cx="5742432" cy="45262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35142" y="1738693"/>
              <a:ext cx="5752465" cy="4535805"/>
            </a:xfrm>
            <a:custGeom>
              <a:avLst/>
              <a:gdLst/>
              <a:ahLst/>
              <a:cxnLst/>
              <a:rect l="l" t="t" r="r" b="b"/>
              <a:pathLst>
                <a:path w="5752465" h="4535805">
                  <a:moveTo>
                    <a:pt x="0" y="4535805"/>
                  </a:moveTo>
                  <a:lnTo>
                    <a:pt x="5751957" y="4535805"/>
                  </a:lnTo>
                  <a:lnTo>
                    <a:pt x="5751957" y="0"/>
                  </a:lnTo>
                  <a:lnTo>
                    <a:pt x="0" y="0"/>
                  </a:lnTo>
                  <a:lnTo>
                    <a:pt x="0" y="45358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8322" y="1909571"/>
              <a:ext cx="169672" cy="1863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5393" y="1802764"/>
              <a:ext cx="132842" cy="2136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4566" y="4912994"/>
              <a:ext cx="211074" cy="1431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42841" y="4271390"/>
              <a:ext cx="214757" cy="13119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67561" y="2286761"/>
              <a:ext cx="708660" cy="565785"/>
            </a:xfrm>
            <a:custGeom>
              <a:avLst/>
              <a:gdLst/>
              <a:ahLst/>
              <a:cxnLst/>
              <a:rect l="l" t="t" r="r" b="b"/>
              <a:pathLst>
                <a:path w="708660" h="565785">
                  <a:moveTo>
                    <a:pt x="0" y="282701"/>
                  </a:moveTo>
                  <a:lnTo>
                    <a:pt x="3841" y="240937"/>
                  </a:lnTo>
                  <a:lnTo>
                    <a:pt x="15001" y="201071"/>
                  </a:lnTo>
                  <a:lnTo>
                    <a:pt x="32931" y="163543"/>
                  </a:lnTo>
                  <a:lnTo>
                    <a:pt x="57083" y="128789"/>
                  </a:lnTo>
                  <a:lnTo>
                    <a:pt x="86910" y="97248"/>
                  </a:lnTo>
                  <a:lnTo>
                    <a:pt x="121862" y="69358"/>
                  </a:lnTo>
                  <a:lnTo>
                    <a:pt x="161392" y="45557"/>
                  </a:lnTo>
                  <a:lnTo>
                    <a:pt x="204952" y="26282"/>
                  </a:lnTo>
                  <a:lnTo>
                    <a:pt x="251993" y="11973"/>
                  </a:lnTo>
                  <a:lnTo>
                    <a:pt x="301968" y="3066"/>
                  </a:lnTo>
                  <a:lnTo>
                    <a:pt x="354329" y="0"/>
                  </a:lnTo>
                  <a:lnTo>
                    <a:pt x="406693" y="3066"/>
                  </a:lnTo>
                  <a:lnTo>
                    <a:pt x="456671" y="11973"/>
                  </a:lnTo>
                  <a:lnTo>
                    <a:pt x="503713" y="26282"/>
                  </a:lnTo>
                  <a:lnTo>
                    <a:pt x="547273" y="45557"/>
                  </a:lnTo>
                  <a:lnTo>
                    <a:pt x="586802" y="69358"/>
                  </a:lnTo>
                  <a:lnTo>
                    <a:pt x="621754" y="97248"/>
                  </a:lnTo>
                  <a:lnTo>
                    <a:pt x="651579" y="128789"/>
                  </a:lnTo>
                  <a:lnTo>
                    <a:pt x="675730" y="163543"/>
                  </a:lnTo>
                  <a:lnTo>
                    <a:pt x="693659" y="201071"/>
                  </a:lnTo>
                  <a:lnTo>
                    <a:pt x="704818" y="240937"/>
                  </a:lnTo>
                  <a:lnTo>
                    <a:pt x="708660" y="282701"/>
                  </a:lnTo>
                  <a:lnTo>
                    <a:pt x="704818" y="324466"/>
                  </a:lnTo>
                  <a:lnTo>
                    <a:pt x="693659" y="364332"/>
                  </a:lnTo>
                  <a:lnTo>
                    <a:pt x="675730" y="401860"/>
                  </a:lnTo>
                  <a:lnTo>
                    <a:pt x="651579" y="436614"/>
                  </a:lnTo>
                  <a:lnTo>
                    <a:pt x="621754" y="468155"/>
                  </a:lnTo>
                  <a:lnTo>
                    <a:pt x="586802" y="496045"/>
                  </a:lnTo>
                  <a:lnTo>
                    <a:pt x="547273" y="519846"/>
                  </a:lnTo>
                  <a:lnTo>
                    <a:pt x="503713" y="539121"/>
                  </a:lnTo>
                  <a:lnTo>
                    <a:pt x="456671" y="553430"/>
                  </a:lnTo>
                  <a:lnTo>
                    <a:pt x="406693" y="562337"/>
                  </a:lnTo>
                  <a:lnTo>
                    <a:pt x="354329" y="565403"/>
                  </a:lnTo>
                  <a:lnTo>
                    <a:pt x="301968" y="562337"/>
                  </a:lnTo>
                  <a:lnTo>
                    <a:pt x="251993" y="553430"/>
                  </a:lnTo>
                  <a:lnTo>
                    <a:pt x="204952" y="539121"/>
                  </a:lnTo>
                  <a:lnTo>
                    <a:pt x="161392" y="519846"/>
                  </a:lnTo>
                  <a:lnTo>
                    <a:pt x="121862" y="496045"/>
                  </a:lnTo>
                  <a:lnTo>
                    <a:pt x="86910" y="468155"/>
                  </a:lnTo>
                  <a:lnTo>
                    <a:pt x="57083" y="436614"/>
                  </a:lnTo>
                  <a:lnTo>
                    <a:pt x="32931" y="401860"/>
                  </a:lnTo>
                  <a:lnTo>
                    <a:pt x="15001" y="364332"/>
                  </a:lnTo>
                  <a:lnTo>
                    <a:pt x="3841" y="324466"/>
                  </a:lnTo>
                  <a:lnTo>
                    <a:pt x="0" y="28270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60975" y="1743455"/>
              <a:ext cx="1075944" cy="6202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56149" y="1738629"/>
              <a:ext cx="1085850" cy="629920"/>
            </a:xfrm>
            <a:custGeom>
              <a:avLst/>
              <a:gdLst/>
              <a:ahLst/>
              <a:cxnLst/>
              <a:rect l="l" t="t" r="r" b="b"/>
              <a:pathLst>
                <a:path w="1085850" h="629919">
                  <a:moveTo>
                    <a:pt x="0" y="629793"/>
                  </a:moveTo>
                  <a:lnTo>
                    <a:pt x="1085469" y="629793"/>
                  </a:lnTo>
                  <a:lnTo>
                    <a:pt x="1085469" y="0"/>
                  </a:lnTo>
                  <a:lnTo>
                    <a:pt x="0" y="0"/>
                  </a:lnTo>
                  <a:lnTo>
                    <a:pt x="0" y="62979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308083" y="6478930"/>
            <a:ext cx="2207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Wallis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i="1" dirty="0">
                <a:latin typeface="Calibri"/>
                <a:cs typeface="Calibri"/>
              </a:rPr>
              <a:t>BMJ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2015;350:h2072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12864" y="2296667"/>
            <a:ext cx="3950335" cy="3950335"/>
            <a:chOff x="6912864" y="2296667"/>
            <a:chExt cx="3950335" cy="3950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2864" y="2296667"/>
              <a:ext cx="3950208" cy="39502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9775" y="2593847"/>
              <a:ext cx="850138" cy="9606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83298" y="2587370"/>
              <a:ext cx="863600" cy="974090"/>
            </a:xfrm>
            <a:custGeom>
              <a:avLst/>
              <a:gdLst/>
              <a:ahLst/>
              <a:cxnLst/>
              <a:rect l="l" t="t" r="r" b="b"/>
              <a:pathLst>
                <a:path w="863600" h="974089">
                  <a:moveTo>
                    <a:pt x="0" y="256158"/>
                  </a:moveTo>
                  <a:lnTo>
                    <a:pt x="481075" y="0"/>
                  </a:lnTo>
                  <a:lnTo>
                    <a:pt x="863092" y="717423"/>
                  </a:lnTo>
                  <a:lnTo>
                    <a:pt x="381888" y="973581"/>
                  </a:lnTo>
                  <a:lnTo>
                    <a:pt x="0" y="25615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5174" y="3414394"/>
              <a:ext cx="268065" cy="2381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10170" y="3607434"/>
              <a:ext cx="405130" cy="380365"/>
            </a:xfrm>
            <a:custGeom>
              <a:avLst/>
              <a:gdLst/>
              <a:ahLst/>
              <a:cxnLst/>
              <a:rect l="l" t="t" r="r" b="b"/>
              <a:pathLst>
                <a:path w="405129" h="380364">
                  <a:moveTo>
                    <a:pt x="290576" y="34290"/>
                  </a:moveTo>
                  <a:lnTo>
                    <a:pt x="285115" y="0"/>
                  </a:lnTo>
                  <a:lnTo>
                    <a:pt x="249809" y="21463"/>
                  </a:lnTo>
                  <a:lnTo>
                    <a:pt x="249770" y="40309"/>
                  </a:lnTo>
                  <a:lnTo>
                    <a:pt x="233591" y="65519"/>
                  </a:lnTo>
                  <a:lnTo>
                    <a:pt x="204063" y="93853"/>
                  </a:lnTo>
                  <a:lnTo>
                    <a:pt x="163957" y="122047"/>
                  </a:lnTo>
                  <a:lnTo>
                    <a:pt x="120472" y="144780"/>
                  </a:lnTo>
                  <a:lnTo>
                    <a:pt x="81749" y="158026"/>
                  </a:lnTo>
                  <a:lnTo>
                    <a:pt x="51930" y="160845"/>
                  </a:lnTo>
                  <a:lnTo>
                    <a:pt x="35179" y="152273"/>
                  </a:lnTo>
                  <a:lnTo>
                    <a:pt x="0" y="173736"/>
                  </a:lnTo>
                  <a:lnTo>
                    <a:pt x="27863" y="194310"/>
                  </a:lnTo>
                  <a:lnTo>
                    <a:pt x="72034" y="198081"/>
                  </a:lnTo>
                  <a:lnTo>
                    <a:pt x="126542" y="185585"/>
                  </a:lnTo>
                  <a:lnTo>
                    <a:pt x="185420" y="157353"/>
                  </a:lnTo>
                  <a:lnTo>
                    <a:pt x="237528" y="118008"/>
                  </a:lnTo>
                  <a:lnTo>
                    <a:pt x="273646" y="75298"/>
                  </a:lnTo>
                  <a:lnTo>
                    <a:pt x="290576" y="34290"/>
                  </a:lnTo>
                  <a:close/>
                </a:path>
                <a:path w="405129" h="380364">
                  <a:moveTo>
                    <a:pt x="404977" y="170510"/>
                  </a:moveTo>
                  <a:lnTo>
                    <a:pt x="397637" y="139700"/>
                  </a:lnTo>
                  <a:lnTo>
                    <a:pt x="357505" y="164973"/>
                  </a:lnTo>
                  <a:lnTo>
                    <a:pt x="357200" y="187020"/>
                  </a:lnTo>
                  <a:lnTo>
                    <a:pt x="337566" y="217233"/>
                  </a:lnTo>
                  <a:lnTo>
                    <a:pt x="301917" y="251739"/>
                  </a:lnTo>
                  <a:lnTo>
                    <a:pt x="253619" y="286639"/>
                  </a:lnTo>
                  <a:lnTo>
                    <a:pt x="201256" y="315201"/>
                  </a:lnTo>
                  <a:lnTo>
                    <a:pt x="154762" y="332536"/>
                  </a:lnTo>
                  <a:lnTo>
                    <a:pt x="119037" y="337273"/>
                  </a:lnTo>
                  <a:lnTo>
                    <a:pt x="99060" y="328041"/>
                  </a:lnTo>
                  <a:lnTo>
                    <a:pt x="58928" y="353314"/>
                  </a:lnTo>
                  <a:lnTo>
                    <a:pt x="83540" y="373240"/>
                  </a:lnTo>
                  <a:lnTo>
                    <a:pt x="121462" y="380085"/>
                  </a:lnTo>
                  <a:lnTo>
                    <a:pt x="169075" y="374319"/>
                  </a:lnTo>
                  <a:lnTo>
                    <a:pt x="222745" y="356362"/>
                  </a:lnTo>
                  <a:lnTo>
                    <a:pt x="278892" y="326644"/>
                  </a:lnTo>
                  <a:lnTo>
                    <a:pt x="329806" y="288836"/>
                  </a:lnTo>
                  <a:lnTo>
                    <a:pt x="369112" y="248158"/>
                  </a:lnTo>
                  <a:lnTo>
                    <a:pt x="394817" y="207683"/>
                  </a:lnTo>
                  <a:lnTo>
                    <a:pt x="404977" y="1705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Two</a:t>
            </a:r>
            <a:r>
              <a:rPr spc="-95" dirty="0"/>
              <a:t> </a:t>
            </a:r>
            <a:r>
              <a:rPr dirty="0"/>
              <a:t>significant</a:t>
            </a:r>
            <a:r>
              <a:rPr spc="-90" dirty="0"/>
              <a:t> </a:t>
            </a:r>
            <a:r>
              <a:rPr dirty="0"/>
              <a:t>TUS</a:t>
            </a:r>
            <a:r>
              <a:rPr spc="-85" dirty="0"/>
              <a:t> </a:t>
            </a:r>
            <a:r>
              <a:rPr dirty="0"/>
              <a:t>findings</a:t>
            </a:r>
            <a:r>
              <a:rPr spc="-95" dirty="0"/>
              <a:t> </a:t>
            </a:r>
            <a:r>
              <a:rPr dirty="0"/>
              <a:t>in</a:t>
            </a:r>
            <a:r>
              <a:rPr spc="-100" dirty="0"/>
              <a:t> </a:t>
            </a:r>
            <a:r>
              <a:rPr spc="-25" dirty="0"/>
              <a:t>ILD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29716" y="1731390"/>
            <a:ext cx="1045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Zone</a:t>
            </a:r>
            <a:r>
              <a:rPr sz="24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394E5C"/>
                </a:solidFill>
                <a:latin typeface="Calibri"/>
                <a:cs typeface="Calibri"/>
              </a:rPr>
              <a:t>R1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18756" y="1731390"/>
            <a:ext cx="1043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Zone</a:t>
            </a:r>
            <a:r>
              <a:rPr sz="24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394E5C"/>
                </a:solidFill>
                <a:latin typeface="Calibri"/>
                <a:cs typeface="Calibri"/>
              </a:rPr>
              <a:t>R1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74419" y="2296667"/>
            <a:ext cx="5268595" cy="3950335"/>
            <a:chOff x="1074419" y="2296667"/>
            <a:chExt cx="5268595" cy="395033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4419" y="2296667"/>
              <a:ext cx="5268467" cy="39502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73424" y="2409443"/>
              <a:ext cx="2036445" cy="843280"/>
            </a:xfrm>
            <a:custGeom>
              <a:avLst/>
              <a:gdLst/>
              <a:ahLst/>
              <a:cxnLst/>
              <a:rect l="l" t="t" r="r" b="b"/>
              <a:pathLst>
                <a:path w="2036445" h="843279">
                  <a:moveTo>
                    <a:pt x="2036064" y="0"/>
                  </a:moveTo>
                  <a:lnTo>
                    <a:pt x="0" y="0"/>
                  </a:lnTo>
                  <a:lnTo>
                    <a:pt x="0" y="422147"/>
                  </a:lnTo>
                  <a:lnTo>
                    <a:pt x="339343" y="422147"/>
                  </a:lnTo>
                  <a:lnTo>
                    <a:pt x="122427" y="843152"/>
                  </a:lnTo>
                  <a:lnTo>
                    <a:pt x="848360" y="422147"/>
                  </a:lnTo>
                  <a:lnTo>
                    <a:pt x="2036064" y="422147"/>
                  </a:lnTo>
                  <a:lnTo>
                    <a:pt x="203606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73424" y="2409443"/>
              <a:ext cx="2036445" cy="843280"/>
            </a:xfrm>
            <a:custGeom>
              <a:avLst/>
              <a:gdLst/>
              <a:ahLst/>
              <a:cxnLst/>
              <a:rect l="l" t="t" r="r" b="b"/>
              <a:pathLst>
                <a:path w="2036445" h="843279">
                  <a:moveTo>
                    <a:pt x="0" y="0"/>
                  </a:moveTo>
                  <a:lnTo>
                    <a:pt x="339343" y="0"/>
                  </a:lnTo>
                  <a:lnTo>
                    <a:pt x="848360" y="0"/>
                  </a:lnTo>
                  <a:lnTo>
                    <a:pt x="2036064" y="0"/>
                  </a:lnTo>
                  <a:lnTo>
                    <a:pt x="2036064" y="246252"/>
                  </a:lnTo>
                  <a:lnTo>
                    <a:pt x="2036064" y="351789"/>
                  </a:lnTo>
                  <a:lnTo>
                    <a:pt x="2036064" y="422147"/>
                  </a:lnTo>
                  <a:lnTo>
                    <a:pt x="848360" y="422147"/>
                  </a:lnTo>
                  <a:lnTo>
                    <a:pt x="122427" y="843152"/>
                  </a:lnTo>
                  <a:lnTo>
                    <a:pt x="339343" y="422147"/>
                  </a:lnTo>
                  <a:lnTo>
                    <a:pt x="0" y="422147"/>
                  </a:lnTo>
                  <a:lnTo>
                    <a:pt x="0" y="351789"/>
                  </a:lnTo>
                  <a:lnTo>
                    <a:pt x="0" y="246252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082922" y="2448560"/>
            <a:ext cx="14185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62915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PLEURAL IRREGULARITY/THICKNESS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88338" y="4416805"/>
            <a:ext cx="1204595" cy="820419"/>
            <a:chOff x="1688338" y="4416805"/>
            <a:chExt cx="1204595" cy="820419"/>
          </a:xfrm>
        </p:grpSpPr>
        <p:sp>
          <p:nvSpPr>
            <p:cNvPr id="19" name="object 19"/>
            <p:cNvSpPr/>
            <p:nvPr/>
          </p:nvSpPr>
          <p:spPr>
            <a:xfrm>
              <a:off x="1694688" y="4423155"/>
              <a:ext cx="1191895" cy="807720"/>
            </a:xfrm>
            <a:custGeom>
              <a:avLst/>
              <a:gdLst/>
              <a:ahLst/>
              <a:cxnLst/>
              <a:rect l="l" t="t" r="r" b="b"/>
              <a:pathLst>
                <a:path w="1191895" h="807720">
                  <a:moveTo>
                    <a:pt x="1162177" y="0"/>
                  </a:moveTo>
                  <a:lnTo>
                    <a:pt x="695198" y="389636"/>
                  </a:lnTo>
                  <a:lnTo>
                    <a:pt x="0" y="389636"/>
                  </a:lnTo>
                  <a:lnTo>
                    <a:pt x="0" y="807212"/>
                  </a:lnTo>
                  <a:lnTo>
                    <a:pt x="1191768" y="807212"/>
                  </a:lnTo>
                  <a:lnTo>
                    <a:pt x="1191768" y="389636"/>
                  </a:lnTo>
                  <a:lnTo>
                    <a:pt x="993139" y="389636"/>
                  </a:lnTo>
                  <a:lnTo>
                    <a:pt x="116217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94688" y="4423155"/>
              <a:ext cx="1191895" cy="807720"/>
            </a:xfrm>
            <a:custGeom>
              <a:avLst/>
              <a:gdLst/>
              <a:ahLst/>
              <a:cxnLst/>
              <a:rect l="l" t="t" r="r" b="b"/>
              <a:pathLst>
                <a:path w="1191895" h="807720">
                  <a:moveTo>
                    <a:pt x="0" y="389636"/>
                  </a:moveTo>
                  <a:lnTo>
                    <a:pt x="695198" y="389636"/>
                  </a:lnTo>
                  <a:lnTo>
                    <a:pt x="1162177" y="0"/>
                  </a:lnTo>
                  <a:lnTo>
                    <a:pt x="993139" y="389636"/>
                  </a:lnTo>
                  <a:lnTo>
                    <a:pt x="1191768" y="389636"/>
                  </a:lnTo>
                  <a:lnTo>
                    <a:pt x="1191768" y="459232"/>
                  </a:lnTo>
                  <a:lnTo>
                    <a:pt x="1191768" y="563626"/>
                  </a:lnTo>
                  <a:lnTo>
                    <a:pt x="1191768" y="807212"/>
                  </a:lnTo>
                  <a:lnTo>
                    <a:pt x="993139" y="807212"/>
                  </a:lnTo>
                  <a:lnTo>
                    <a:pt x="695198" y="807212"/>
                  </a:lnTo>
                  <a:lnTo>
                    <a:pt x="0" y="807212"/>
                  </a:lnTo>
                  <a:lnTo>
                    <a:pt x="0" y="563626"/>
                  </a:lnTo>
                  <a:lnTo>
                    <a:pt x="0" y="459232"/>
                  </a:lnTo>
                  <a:lnTo>
                    <a:pt x="0" y="3896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793875" y="4926329"/>
            <a:ext cx="99186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B-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LINE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 ARTEFACTS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33106" y="5962566"/>
            <a:ext cx="672679" cy="5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Positioning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89" y="1707082"/>
            <a:ext cx="3587750" cy="437388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37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Patient</a:t>
            </a:r>
            <a:r>
              <a:rPr sz="2400" b="1" spc="-10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ideally</a:t>
            </a:r>
            <a:endParaRPr sz="24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5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lateral</a:t>
            </a:r>
            <a:r>
              <a:rPr sz="2200" b="1" spc="-8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decubitus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b="1" spc="-20" dirty="0">
                <a:solidFill>
                  <a:srgbClr val="394E5C"/>
                </a:solidFill>
                <a:latin typeface="Calibri"/>
                <a:cs typeface="Calibri"/>
              </a:rPr>
              <a:t>mid-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axillary</a:t>
            </a:r>
            <a:r>
              <a:rPr sz="22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394E5C"/>
                </a:solidFill>
                <a:latin typeface="Calibri"/>
                <a:cs typeface="Calibri"/>
              </a:rPr>
              <a:t>line</a:t>
            </a:r>
            <a:endParaRPr sz="2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CA0038"/>
              </a:buClr>
              <a:buFont typeface="Arial"/>
              <a:buChar char="•"/>
            </a:pPr>
            <a:endParaRPr sz="2500">
              <a:latin typeface="Calibri"/>
              <a:cs typeface="Calibri"/>
            </a:endParaRPr>
          </a:p>
          <a:p>
            <a:pPr marL="355600" marR="5080" indent="-343535">
              <a:lnSpc>
                <a:spcPts val="2590"/>
              </a:lnSpc>
              <a:spcBef>
                <a:spcPts val="157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But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can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be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any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position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as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long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as</a:t>
            </a:r>
            <a:r>
              <a:rPr sz="24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safe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comfortable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BC1D3C"/>
              </a:buClr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Operator</a:t>
            </a:r>
            <a:r>
              <a:rPr sz="2400" b="1" spc="-1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ideally</a:t>
            </a:r>
            <a:endParaRPr sz="24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5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Comfortable</a:t>
            </a:r>
            <a:r>
              <a:rPr sz="22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394E5C"/>
                </a:solidFill>
                <a:latin typeface="Calibri"/>
                <a:cs typeface="Calibri"/>
              </a:rPr>
              <a:t>height</a:t>
            </a:r>
            <a:endParaRPr sz="22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44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Direct</a:t>
            </a:r>
            <a:r>
              <a:rPr sz="22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line</a:t>
            </a:r>
            <a:r>
              <a:rPr sz="2200" b="1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sight</a:t>
            </a:r>
            <a:r>
              <a:rPr sz="2200" b="1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2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b="1" spc="-25" dirty="0">
                <a:solidFill>
                  <a:srgbClr val="394E5C"/>
                </a:solidFill>
                <a:latin typeface="Calibri"/>
                <a:cs typeface="Calibri"/>
              </a:rPr>
              <a:t>US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24171" y="1527047"/>
            <a:ext cx="3630295" cy="4840605"/>
            <a:chOff x="4424171" y="1527047"/>
            <a:chExt cx="3630295" cy="4840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4171" y="1527047"/>
              <a:ext cx="3630167" cy="484022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47331" y="4571999"/>
              <a:ext cx="902335" cy="60960"/>
            </a:xfrm>
            <a:custGeom>
              <a:avLst/>
              <a:gdLst/>
              <a:ahLst/>
              <a:cxnLst/>
              <a:rect l="l" t="t" r="r" b="b"/>
              <a:pathLst>
                <a:path w="902334" h="60960">
                  <a:moveTo>
                    <a:pt x="902335" y="0"/>
                  </a:moveTo>
                  <a:lnTo>
                    <a:pt x="0" y="60451"/>
                  </a:lnTo>
                </a:path>
              </a:pathLst>
            </a:custGeom>
            <a:ln w="57150">
              <a:solidFill>
                <a:srgbClr val="6FAC4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331707" y="1527047"/>
            <a:ext cx="3644265" cy="5114925"/>
            <a:chOff x="8331707" y="1527047"/>
            <a:chExt cx="3644265" cy="5114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31707" y="1527047"/>
              <a:ext cx="3630167" cy="48402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70207" y="6236207"/>
              <a:ext cx="405383" cy="405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1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264617"/>
            <a:ext cx="4072254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spc="-20" dirty="0"/>
              <a:t>B-</a:t>
            </a:r>
            <a:r>
              <a:rPr dirty="0"/>
              <a:t>line</a:t>
            </a:r>
            <a:r>
              <a:rPr spc="-50" dirty="0"/>
              <a:t> </a:t>
            </a:r>
            <a:r>
              <a:rPr spc="-10" dirty="0"/>
              <a:t>artefacts</a:t>
            </a:r>
            <a:r>
              <a:rPr spc="-35" dirty="0"/>
              <a:t> </a:t>
            </a:r>
            <a:r>
              <a:rPr dirty="0"/>
              <a:t>(BLA)</a:t>
            </a:r>
            <a:r>
              <a:rPr spc="-65" dirty="0"/>
              <a:t> </a:t>
            </a:r>
            <a:r>
              <a:rPr spc="-25" dirty="0"/>
              <a:t>and </a:t>
            </a:r>
            <a:r>
              <a:rPr dirty="0"/>
              <a:t>lung</a:t>
            </a:r>
            <a:r>
              <a:rPr spc="-80" dirty="0"/>
              <a:t> </a:t>
            </a:r>
            <a:r>
              <a:rPr spc="-20" dirty="0"/>
              <a:t>intercostal</a:t>
            </a:r>
            <a:r>
              <a:rPr spc="-55" dirty="0"/>
              <a:t> </a:t>
            </a:r>
            <a:r>
              <a:rPr dirty="0"/>
              <a:t>spaces</a:t>
            </a:r>
            <a:r>
              <a:rPr spc="-65" dirty="0"/>
              <a:t> </a:t>
            </a:r>
            <a:r>
              <a:rPr spc="-10" dirty="0"/>
              <a:t>(LIS)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17893" y="2000335"/>
            <a:ext cx="4315460" cy="3977004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94"/>
              </a:spcBef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32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patients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with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CTD-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ILD</a:t>
            </a:r>
            <a:endParaRPr sz="2400">
              <a:latin typeface="Calibri"/>
              <a:cs typeface="Calibri"/>
            </a:endParaRPr>
          </a:p>
          <a:p>
            <a:pPr marL="931544" lvl="1" indent="-457834">
              <a:lnSpc>
                <a:spcPct val="100000"/>
              </a:lnSpc>
              <a:spcBef>
                <a:spcPts val="445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28</a:t>
            </a:r>
            <a:r>
              <a:rPr sz="12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SSc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6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SS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5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1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UCTD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6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ASS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6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DM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5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1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MCTD</a:t>
            </a:r>
            <a:endParaRPr sz="1200">
              <a:latin typeface="Tw Cen MT"/>
              <a:cs typeface="Tw Cen MT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CA0038"/>
              </a:buClr>
              <a:buFont typeface="Arial"/>
              <a:buChar char="•"/>
            </a:pPr>
            <a:endParaRPr sz="1800">
              <a:latin typeface="Tw Cen MT"/>
              <a:cs typeface="Tw Cen MT"/>
            </a:endParaRPr>
          </a:p>
          <a:p>
            <a:pPr marL="469265" indent="-45656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spc="-20" dirty="0">
                <a:solidFill>
                  <a:srgbClr val="394E5C"/>
                </a:solidFill>
                <a:latin typeface="Tw Cen MT"/>
                <a:cs typeface="Tw Cen MT"/>
              </a:rPr>
              <a:t>Total</a:t>
            </a:r>
            <a:r>
              <a:rPr sz="2200" spc="-3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LUS</a:t>
            </a:r>
            <a:r>
              <a:rPr sz="22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score</a:t>
            </a:r>
            <a:r>
              <a:rPr sz="22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in</a:t>
            </a:r>
            <a:r>
              <a:rPr sz="22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50</a:t>
            </a:r>
            <a:r>
              <a:rPr sz="2200" spc="-4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LIS</a:t>
            </a:r>
            <a:r>
              <a:rPr sz="22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vs.</a:t>
            </a:r>
            <a:r>
              <a:rPr sz="22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14</a:t>
            </a:r>
            <a:r>
              <a:rPr sz="2200" spc="-5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spc="-25" dirty="0">
                <a:solidFill>
                  <a:srgbClr val="394E5C"/>
                </a:solidFill>
                <a:latin typeface="Tw Cen MT"/>
                <a:cs typeface="Tw Cen MT"/>
              </a:rPr>
              <a:t>LIS</a:t>
            </a:r>
            <a:endParaRPr sz="2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414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0:</a:t>
            </a:r>
            <a:r>
              <a:rPr sz="12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&lt;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10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(normal)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59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1: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11-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20</a:t>
            </a:r>
            <a:r>
              <a:rPr sz="12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(mild)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59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2: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21-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50</a:t>
            </a:r>
            <a:r>
              <a:rPr sz="12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(moderate)</a:t>
            </a:r>
            <a:endParaRPr sz="120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45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3:</a:t>
            </a:r>
            <a:r>
              <a:rPr sz="12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&gt;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50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(marked)</a:t>
            </a:r>
            <a:endParaRPr sz="1200">
              <a:latin typeface="Tw Cen MT"/>
              <a:cs typeface="Tw Cen MT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CA0038"/>
              </a:buClr>
              <a:buFont typeface="Arial"/>
              <a:buChar char="•"/>
            </a:pPr>
            <a:endParaRPr sz="1800">
              <a:latin typeface="Tw Cen MT"/>
              <a:cs typeface="Tw Cen MT"/>
            </a:endParaRPr>
          </a:p>
          <a:p>
            <a:pPr marL="469265" indent="-45656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Related</a:t>
            </a:r>
            <a:r>
              <a:rPr sz="2200" spc="-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to</a:t>
            </a:r>
            <a:r>
              <a:rPr sz="2200" spc="-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HRCT</a:t>
            </a:r>
            <a:r>
              <a:rPr sz="2200" spc="-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Tw Cen MT"/>
                <a:cs typeface="Tw Cen MT"/>
              </a:rPr>
              <a:t>Warrick</a:t>
            </a:r>
            <a:r>
              <a:rPr sz="22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Tw Cen MT"/>
                <a:cs typeface="Tw Cen MT"/>
              </a:rPr>
              <a:t>score</a:t>
            </a:r>
            <a:endParaRPr sz="22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316" y="3704844"/>
            <a:ext cx="5122157" cy="252677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6533" y="1530096"/>
            <a:ext cx="4905556" cy="205113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692133" y="6460642"/>
            <a:ext cx="2935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Guiterrez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Arthritis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Res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Ther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2011;13:R134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17893" y="2113864"/>
            <a:ext cx="35369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32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patients</a:t>
            </a:r>
            <a:r>
              <a:rPr sz="24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with</a:t>
            </a:r>
            <a:r>
              <a:rPr sz="24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CTD-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ILD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36866" y="2765297"/>
            <a:ext cx="302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SS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79666" y="2490977"/>
            <a:ext cx="902969" cy="13944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459"/>
              </a:spcBef>
              <a:buClr>
                <a:srgbClr val="CA0038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28</a:t>
            </a:r>
            <a:r>
              <a:rPr sz="12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SSc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solidFill>
                  <a:srgbClr val="CA0038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200" dirty="0">
                <a:solidFill>
                  <a:srgbClr val="CA0038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solidFill>
                  <a:srgbClr val="CA0038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solidFill>
                  <a:srgbClr val="CA0038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00" dirty="0">
                <a:solidFill>
                  <a:srgbClr val="CA0038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36866" y="3175253"/>
            <a:ext cx="360045" cy="70993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AS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DM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1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MC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42211" y="3027026"/>
            <a:ext cx="200025" cy="850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15">
              <a:lnSpc>
                <a:spcPts val="1265"/>
              </a:lnSpc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D</a:t>
            </a:r>
            <a:endParaRPr sz="12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S</a:t>
            </a:r>
            <a:endParaRPr sz="1200">
              <a:latin typeface="Tw Cen MT"/>
              <a:cs typeface="Tw Cen MT"/>
            </a:endParaRPr>
          </a:p>
          <a:p>
            <a:pPr>
              <a:lnSpc>
                <a:spcPct val="100000"/>
              </a:lnSpc>
            </a:pPr>
            <a:endParaRPr sz="1300">
              <a:latin typeface="Tw Cen MT"/>
              <a:cs typeface="Tw Cen MT"/>
            </a:endParaRPr>
          </a:p>
          <a:p>
            <a:pPr marL="40640">
              <a:lnSpc>
                <a:spcPct val="100000"/>
              </a:lnSpc>
              <a:spcBef>
                <a:spcPts val="730"/>
              </a:spcBef>
            </a:pPr>
            <a:r>
              <a:rPr sz="1200" spc="-25" dirty="0">
                <a:solidFill>
                  <a:srgbClr val="394E5C"/>
                </a:solidFill>
                <a:latin typeface="Tw Cen MT"/>
                <a:cs typeface="Tw Cen MT"/>
              </a:rPr>
              <a:t>TD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17893" y="4015304"/>
            <a:ext cx="4315460" cy="196215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850"/>
              </a:spcBef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spc="-20" dirty="0">
                <a:solidFill>
                  <a:srgbClr val="394E5C"/>
                </a:solidFill>
                <a:latin typeface="Tw Cen MT"/>
                <a:cs typeface="Tw Cen MT"/>
              </a:rPr>
              <a:t>Total</a:t>
            </a:r>
            <a:r>
              <a:rPr sz="2200" spc="-3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LUS</a:t>
            </a:r>
            <a:r>
              <a:rPr sz="22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score</a:t>
            </a:r>
            <a:r>
              <a:rPr sz="22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in</a:t>
            </a:r>
            <a:r>
              <a:rPr sz="22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50</a:t>
            </a:r>
            <a:r>
              <a:rPr sz="2200" spc="-4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LIS</a:t>
            </a:r>
            <a:r>
              <a:rPr sz="22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vs.</a:t>
            </a:r>
            <a:r>
              <a:rPr sz="22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14</a:t>
            </a:r>
            <a:r>
              <a:rPr sz="2200" spc="-5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spc="-25" dirty="0">
                <a:solidFill>
                  <a:srgbClr val="394E5C"/>
                </a:solidFill>
                <a:latin typeface="Tw Cen MT"/>
                <a:cs typeface="Tw Cen MT"/>
              </a:rPr>
              <a:t>LIS</a:t>
            </a:r>
            <a:endParaRPr sz="2200" dirty="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409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0:</a:t>
            </a:r>
            <a:r>
              <a:rPr sz="12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&lt;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10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(normal)</a:t>
            </a:r>
            <a:endParaRPr sz="1200" dirty="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6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1: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11-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20</a:t>
            </a:r>
            <a:r>
              <a:rPr sz="12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(mild)</a:t>
            </a:r>
            <a:endParaRPr sz="1200" dirty="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6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2: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21-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50</a:t>
            </a:r>
            <a:r>
              <a:rPr sz="12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(moderate)</a:t>
            </a:r>
            <a:endParaRPr sz="1200" dirty="0">
              <a:latin typeface="Tw Cen MT"/>
              <a:cs typeface="Tw Cen MT"/>
            </a:endParaRPr>
          </a:p>
          <a:p>
            <a:pPr marL="931544" lvl="1" indent="-457834">
              <a:lnSpc>
                <a:spcPct val="100000"/>
              </a:lnSpc>
              <a:spcBef>
                <a:spcPts val="350"/>
              </a:spcBef>
              <a:buClr>
                <a:srgbClr val="CA0038"/>
              </a:buClr>
              <a:buFont typeface="Arial"/>
              <a:buChar char="•"/>
              <a:tabLst>
                <a:tab pos="931544" algn="l"/>
                <a:tab pos="932180" algn="l"/>
              </a:tabLst>
            </a:pP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3:</a:t>
            </a:r>
            <a:r>
              <a:rPr sz="12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&gt;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50</a:t>
            </a:r>
            <a:r>
              <a:rPr sz="12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200" spc="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spc="-10" dirty="0">
                <a:solidFill>
                  <a:srgbClr val="394E5C"/>
                </a:solidFill>
                <a:latin typeface="Tw Cen MT"/>
                <a:cs typeface="Tw Cen MT"/>
              </a:rPr>
              <a:t>(marked)</a:t>
            </a:r>
            <a:endParaRPr sz="1200" dirty="0">
              <a:latin typeface="Tw Cen MT"/>
              <a:cs typeface="Tw Cen MT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CA0038"/>
              </a:buClr>
              <a:buFont typeface="Arial"/>
              <a:buChar char="•"/>
            </a:pPr>
            <a:endParaRPr sz="1800" dirty="0">
              <a:latin typeface="Tw Cen MT"/>
              <a:cs typeface="Tw Cen MT"/>
            </a:endParaRPr>
          </a:p>
          <a:p>
            <a:pPr marL="469265" indent="-456565"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Related</a:t>
            </a:r>
            <a:r>
              <a:rPr sz="2200" spc="-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to</a:t>
            </a:r>
            <a:r>
              <a:rPr sz="2200" spc="-7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dirty="0">
                <a:solidFill>
                  <a:srgbClr val="394E5C"/>
                </a:solidFill>
                <a:latin typeface="Tw Cen MT"/>
                <a:cs typeface="Tw Cen MT"/>
              </a:rPr>
              <a:t>HRCT</a:t>
            </a:r>
            <a:r>
              <a:rPr sz="2200" spc="-8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spc="-10" dirty="0">
                <a:solidFill>
                  <a:srgbClr val="394E5C"/>
                </a:solidFill>
                <a:latin typeface="Tw Cen MT"/>
                <a:cs typeface="Tw Cen MT"/>
              </a:rPr>
              <a:t>Warrick</a:t>
            </a:r>
            <a:r>
              <a:rPr sz="22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Tw Cen MT"/>
                <a:cs typeface="Tw Cen MT"/>
              </a:rPr>
              <a:t>score</a:t>
            </a:r>
            <a:endParaRPr sz="2200" dirty="0">
              <a:latin typeface="Tw Cen MT"/>
              <a:cs typeface="Tw Cen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3316" y="1530096"/>
            <a:ext cx="5122157" cy="4701518"/>
            <a:chOff x="623316" y="1530096"/>
            <a:chExt cx="5122157" cy="4701518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316" y="3704844"/>
              <a:ext cx="5122157" cy="25267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533" y="1530096"/>
              <a:ext cx="4905556" cy="205113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692133" y="6460642"/>
            <a:ext cx="2935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Guiterrez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Arthritis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Res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Ther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2011;13:R134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143047" y="2730753"/>
            <a:ext cx="3121660" cy="1154430"/>
            <a:chOff x="7784338" y="2869438"/>
            <a:chExt cx="3121660" cy="1154430"/>
          </a:xfrm>
        </p:grpSpPr>
        <p:sp>
          <p:nvSpPr>
            <p:cNvPr id="16" name="object 16"/>
            <p:cNvSpPr/>
            <p:nvPr/>
          </p:nvSpPr>
          <p:spPr>
            <a:xfrm>
              <a:off x="7790688" y="2875788"/>
              <a:ext cx="3108960" cy="1141730"/>
            </a:xfrm>
            <a:custGeom>
              <a:avLst/>
              <a:gdLst/>
              <a:ahLst/>
              <a:cxnLst/>
              <a:rect l="l" t="t" r="r" b="b"/>
              <a:pathLst>
                <a:path w="3108959" h="1141729">
                  <a:moveTo>
                    <a:pt x="3108959" y="0"/>
                  </a:moveTo>
                  <a:lnTo>
                    <a:pt x="0" y="0"/>
                  </a:lnTo>
                  <a:lnTo>
                    <a:pt x="0" y="1141476"/>
                  </a:lnTo>
                  <a:lnTo>
                    <a:pt x="3108959" y="1141476"/>
                  </a:lnTo>
                  <a:lnTo>
                    <a:pt x="310895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90688" y="2875788"/>
              <a:ext cx="3108960" cy="1141730"/>
            </a:xfrm>
            <a:custGeom>
              <a:avLst/>
              <a:gdLst/>
              <a:ahLst/>
              <a:cxnLst/>
              <a:rect l="l" t="t" r="r" b="b"/>
              <a:pathLst>
                <a:path w="3108959" h="1141729">
                  <a:moveTo>
                    <a:pt x="0" y="1141476"/>
                  </a:moveTo>
                  <a:lnTo>
                    <a:pt x="3108959" y="1141476"/>
                  </a:lnTo>
                  <a:lnTo>
                    <a:pt x="3108959" y="0"/>
                  </a:lnTo>
                  <a:lnTo>
                    <a:pt x="0" y="0"/>
                  </a:lnTo>
                  <a:lnTo>
                    <a:pt x="0" y="114147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436866" y="2949955"/>
            <a:ext cx="612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baseline="2314" dirty="0">
                <a:solidFill>
                  <a:srgbClr val="394E5C"/>
                </a:solidFill>
                <a:latin typeface="Tw Cen MT"/>
                <a:cs typeface="Tw Cen MT"/>
              </a:rPr>
              <a:t>1</a:t>
            </a:r>
            <a:r>
              <a:rPr sz="1800" spc="-22" baseline="2314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800" baseline="2314" dirty="0">
                <a:solidFill>
                  <a:srgbClr val="394E5C"/>
                </a:solidFill>
                <a:latin typeface="Tw Cen MT"/>
                <a:cs typeface="Tw Cen MT"/>
              </a:rPr>
              <a:t>UCT</a:t>
            </a:r>
            <a:r>
              <a:rPr sz="1800" spc="195" baseline="2314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13597" y="2949955"/>
            <a:ext cx="2383155" cy="514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correlation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↑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BLAs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↑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ILD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85" dirty="0">
                <a:solidFill>
                  <a:srgbClr val="FFFFFF"/>
                </a:solidFill>
                <a:latin typeface="Calibri"/>
                <a:cs typeface="Calibri"/>
              </a:rPr>
              <a:t>severity︎</a:t>
            </a:r>
            <a:r>
              <a:rPr sz="1600" spc="-285" dirty="0">
                <a:solidFill>
                  <a:srgbClr val="FFFFFF"/>
                </a:solidFill>
                <a:latin typeface="Cambria Math"/>
                <a:cs typeface="Cambria Math"/>
              </a:rPr>
              <a:t>⬆︎</a:t>
            </a:r>
            <a:endParaRPr sz="160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70697" y="3681476"/>
            <a:ext cx="26714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50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LIS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corresponds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LIS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4774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5"/>
              </a:spcBef>
            </a:pPr>
            <a:r>
              <a:rPr dirty="0"/>
              <a:t>Number</a:t>
            </a:r>
            <a:r>
              <a:rPr spc="-4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BLAs</a:t>
            </a:r>
            <a:r>
              <a:rPr spc="-4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spc="-25" dirty="0"/>
              <a:t>LIS</a:t>
            </a: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8612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105"/>
              </a:spcBef>
            </a:pPr>
            <a:r>
              <a:rPr dirty="0"/>
              <a:t>Review</a:t>
            </a:r>
            <a:r>
              <a:rPr spc="-20" dirty="0"/>
              <a:t> </a:t>
            </a:r>
            <a:r>
              <a:rPr dirty="0"/>
              <a:t>on</a:t>
            </a:r>
            <a:r>
              <a:rPr spc="-30" dirty="0"/>
              <a:t> </a:t>
            </a:r>
            <a:r>
              <a:rPr sz="3200" dirty="0"/>
              <a:t>BLAs</a:t>
            </a:r>
            <a:r>
              <a:rPr sz="3200" spc="-45" dirty="0"/>
              <a:t> </a:t>
            </a:r>
            <a:r>
              <a:rPr sz="3200" dirty="0"/>
              <a:t>and</a:t>
            </a:r>
            <a:r>
              <a:rPr sz="3200" spc="-60" dirty="0"/>
              <a:t> </a:t>
            </a:r>
            <a:r>
              <a:rPr sz="3200" dirty="0"/>
              <a:t>LIS</a:t>
            </a:r>
            <a:r>
              <a:rPr sz="3200" spc="-60" dirty="0"/>
              <a:t> </a:t>
            </a:r>
            <a:r>
              <a:rPr sz="3200" dirty="0"/>
              <a:t>in</a:t>
            </a:r>
            <a:r>
              <a:rPr sz="3200" spc="-35" dirty="0"/>
              <a:t> </a:t>
            </a:r>
            <a:r>
              <a:rPr sz="3200" spc="-25" dirty="0"/>
              <a:t>ILD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1258347" y="1661604"/>
            <a:ext cx="5558764" cy="4919980"/>
            <a:chOff x="1435660" y="1636836"/>
            <a:chExt cx="5429250" cy="4919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5660" y="1636836"/>
              <a:ext cx="3113439" cy="26744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9616" y="4515612"/>
              <a:ext cx="3003804" cy="20406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88663" y="4049268"/>
              <a:ext cx="3069590" cy="788035"/>
            </a:xfrm>
            <a:custGeom>
              <a:avLst/>
              <a:gdLst/>
              <a:ahLst/>
              <a:cxnLst/>
              <a:rect l="l" t="t" r="r" b="b"/>
              <a:pathLst>
                <a:path w="3069590" h="788035">
                  <a:moveTo>
                    <a:pt x="3069336" y="0"/>
                  </a:moveTo>
                  <a:lnTo>
                    <a:pt x="0" y="0"/>
                  </a:lnTo>
                  <a:lnTo>
                    <a:pt x="0" y="787907"/>
                  </a:lnTo>
                  <a:lnTo>
                    <a:pt x="3069336" y="787907"/>
                  </a:lnTo>
                  <a:lnTo>
                    <a:pt x="306933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88663" y="4049268"/>
              <a:ext cx="3069590" cy="788035"/>
            </a:xfrm>
            <a:custGeom>
              <a:avLst/>
              <a:gdLst/>
              <a:ahLst/>
              <a:cxnLst/>
              <a:rect l="l" t="t" r="r" b="b"/>
              <a:pathLst>
                <a:path w="3069590" h="788035">
                  <a:moveTo>
                    <a:pt x="0" y="787907"/>
                  </a:moveTo>
                  <a:lnTo>
                    <a:pt x="3069336" y="787907"/>
                  </a:lnTo>
                  <a:lnTo>
                    <a:pt x="3069336" y="0"/>
                  </a:lnTo>
                  <a:lnTo>
                    <a:pt x="0" y="0"/>
                  </a:lnTo>
                  <a:lnTo>
                    <a:pt x="0" y="7879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967596" y="6470091"/>
            <a:ext cx="2625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Xie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HQ et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Arthritis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Res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Ther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2019;21:93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2671" y="1661604"/>
            <a:ext cx="3620341" cy="49194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99900" y="4121594"/>
            <a:ext cx="3069590" cy="78803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92075" marR="93345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Studies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B-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lines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associated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HRCT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score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4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664" y="1946092"/>
            <a:ext cx="5766093" cy="27120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664" y="4908748"/>
            <a:ext cx="5766093" cy="134656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689915" y="4925186"/>
            <a:ext cx="4989195" cy="1276350"/>
            <a:chOff x="6689915" y="4925186"/>
            <a:chExt cx="4989195" cy="12763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2844" y="4934711"/>
              <a:ext cx="4901551" cy="1257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94678" y="4929949"/>
              <a:ext cx="4979670" cy="1266825"/>
            </a:xfrm>
            <a:custGeom>
              <a:avLst/>
              <a:gdLst/>
              <a:ahLst/>
              <a:cxnLst/>
              <a:rect l="l" t="t" r="r" b="b"/>
              <a:pathLst>
                <a:path w="4979670" h="1266825">
                  <a:moveTo>
                    <a:pt x="0" y="1266825"/>
                  </a:moveTo>
                  <a:lnTo>
                    <a:pt x="4979289" y="1266825"/>
                  </a:lnTo>
                  <a:lnTo>
                    <a:pt x="4979289" y="0"/>
                  </a:lnTo>
                  <a:lnTo>
                    <a:pt x="0" y="0"/>
                  </a:lnTo>
                  <a:lnTo>
                    <a:pt x="0" y="12668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68846" y="5737097"/>
              <a:ext cx="4246245" cy="207645"/>
            </a:xfrm>
            <a:custGeom>
              <a:avLst/>
              <a:gdLst/>
              <a:ahLst/>
              <a:cxnLst/>
              <a:rect l="l" t="t" r="r" b="b"/>
              <a:pathLst>
                <a:path w="4246245" h="207645">
                  <a:moveTo>
                    <a:pt x="0" y="207263"/>
                  </a:moveTo>
                  <a:lnTo>
                    <a:pt x="4245863" y="207263"/>
                  </a:lnTo>
                  <a:lnTo>
                    <a:pt x="4245863" y="0"/>
                  </a:lnTo>
                  <a:lnTo>
                    <a:pt x="0" y="0"/>
                  </a:lnTo>
                  <a:lnTo>
                    <a:pt x="0" y="207263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699504" y="2013204"/>
            <a:ext cx="4970145" cy="2534920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379095" marR="239395" indent="-287020">
              <a:lnSpc>
                <a:spcPct val="100000"/>
              </a:lnSpc>
              <a:spcBef>
                <a:spcPts val="1220"/>
              </a:spcBef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Overall: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BLAs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sens.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(85.9%) and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spec.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(83.9%)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ILD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compared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HRCT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379095" marR="551180" indent="-287020">
              <a:lnSpc>
                <a:spcPct val="100000"/>
              </a:lnSpc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TUS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method with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LIS was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recommended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(less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consuming)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379095" indent="-287020">
              <a:lnSpc>
                <a:spcPct val="100000"/>
              </a:lnSpc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Usable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RA-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SSc-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ILD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4181" y="2725673"/>
            <a:ext cx="5160645" cy="143510"/>
          </a:xfrm>
          <a:custGeom>
            <a:avLst/>
            <a:gdLst/>
            <a:ahLst/>
            <a:cxnLst/>
            <a:rect l="l" t="t" r="r" b="b"/>
            <a:pathLst>
              <a:path w="5160645" h="143510">
                <a:moveTo>
                  <a:pt x="0" y="143255"/>
                </a:moveTo>
                <a:lnTo>
                  <a:pt x="5160264" y="143255"/>
                </a:lnTo>
                <a:lnTo>
                  <a:pt x="5160264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6582" y="3178301"/>
            <a:ext cx="5160645" cy="143510"/>
          </a:xfrm>
          <a:custGeom>
            <a:avLst/>
            <a:gdLst/>
            <a:ahLst/>
            <a:cxnLst/>
            <a:rect l="l" t="t" r="r" b="b"/>
            <a:pathLst>
              <a:path w="5160645" h="143510">
                <a:moveTo>
                  <a:pt x="0" y="143255"/>
                </a:moveTo>
                <a:lnTo>
                  <a:pt x="5160264" y="143255"/>
                </a:lnTo>
                <a:lnTo>
                  <a:pt x="5160264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4077" y="4115561"/>
            <a:ext cx="5382895" cy="143510"/>
          </a:xfrm>
          <a:custGeom>
            <a:avLst/>
            <a:gdLst/>
            <a:ahLst/>
            <a:cxnLst/>
            <a:rect l="l" t="t" r="r" b="b"/>
            <a:pathLst>
              <a:path w="5382895" h="143510">
                <a:moveTo>
                  <a:pt x="0" y="143256"/>
                </a:moveTo>
                <a:lnTo>
                  <a:pt x="5382768" y="143256"/>
                </a:lnTo>
                <a:lnTo>
                  <a:pt x="5382768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967596" y="6470091"/>
            <a:ext cx="2625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Xie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HQ et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Arthritis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Res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Ther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2019;21:93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8612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105"/>
              </a:spcBef>
            </a:pPr>
            <a:r>
              <a:rPr dirty="0"/>
              <a:t>Diagnostic</a:t>
            </a:r>
            <a:r>
              <a:rPr spc="-110" dirty="0"/>
              <a:t> </a:t>
            </a:r>
            <a:r>
              <a:rPr dirty="0"/>
              <a:t>accuracy</a:t>
            </a:r>
            <a:r>
              <a:rPr spc="-105" dirty="0"/>
              <a:t> </a:t>
            </a:r>
            <a:r>
              <a:rPr dirty="0"/>
              <a:t>and</a:t>
            </a:r>
            <a:r>
              <a:rPr spc="-120" dirty="0"/>
              <a:t> </a:t>
            </a:r>
            <a:r>
              <a:rPr sz="3200" spc="-10" dirty="0"/>
              <a:t>N</a:t>
            </a:r>
            <a:r>
              <a:rPr sz="1600" spc="-10" dirty="0"/>
              <a:t>(LIS)</a:t>
            </a:r>
            <a:endParaRPr sz="1600"/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4774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Cut-</a:t>
            </a:r>
            <a:r>
              <a:rPr dirty="0"/>
              <a:t>off</a:t>
            </a:r>
            <a:r>
              <a:rPr spc="-30" dirty="0"/>
              <a:t> </a:t>
            </a:r>
            <a:r>
              <a:rPr dirty="0"/>
              <a:t>for</a:t>
            </a:r>
            <a:r>
              <a:rPr spc="-40" dirty="0"/>
              <a:t> </a:t>
            </a:r>
            <a:r>
              <a:rPr dirty="0"/>
              <a:t>number</a:t>
            </a:r>
            <a:r>
              <a:rPr spc="-4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BLAs</a:t>
            </a:r>
            <a:r>
              <a:rPr spc="-40" dirty="0"/>
              <a:t> </a:t>
            </a:r>
            <a:r>
              <a:rPr dirty="0"/>
              <a:t>(in</a:t>
            </a:r>
            <a:r>
              <a:rPr spc="-45" dirty="0"/>
              <a:t> </a:t>
            </a:r>
            <a:r>
              <a:rPr spc="-10" dirty="0"/>
              <a:t>SSc-ILD)?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390" y="1490531"/>
            <a:ext cx="5233330" cy="18028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677656" y="2328672"/>
            <a:ext cx="2905125" cy="2193290"/>
          </a:xfrm>
          <a:prstGeom prst="rect">
            <a:avLst/>
          </a:prstGeom>
          <a:solidFill>
            <a:srgbClr val="4471C4"/>
          </a:solidFill>
          <a:ln w="12700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Times New Roman"/>
              <a:cs typeface="Times New Roman"/>
            </a:endParaRPr>
          </a:p>
          <a:p>
            <a:pPr marL="379095" indent="-287020">
              <a:lnSpc>
                <a:spcPct val="100000"/>
              </a:lnSpc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40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patients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SSc-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ILD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379095" marR="490220" indent="-287020">
              <a:lnSpc>
                <a:spcPct val="100000"/>
              </a:lnSpc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TUS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score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a.m.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Guiterrez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(14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LIS)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379095" indent="-287020">
              <a:lnSpc>
                <a:spcPct val="100000"/>
              </a:lnSpc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Gold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standard: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Asessed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endParaRPr sz="1600">
              <a:latin typeface="Calibri"/>
              <a:cs typeface="Calibri"/>
            </a:endParaRPr>
          </a:p>
          <a:p>
            <a:pPr marL="379095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HRCT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(Warrick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score)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23341" y="3357371"/>
            <a:ext cx="7014209" cy="3058795"/>
            <a:chOff x="823341" y="3357371"/>
            <a:chExt cx="7014209" cy="30587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302" y="3465575"/>
              <a:ext cx="6945961" cy="29504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2866" y="4889753"/>
              <a:ext cx="6995159" cy="158750"/>
            </a:xfrm>
            <a:custGeom>
              <a:avLst/>
              <a:gdLst/>
              <a:ahLst/>
              <a:cxnLst/>
              <a:rect l="l" t="t" r="r" b="b"/>
              <a:pathLst>
                <a:path w="6995159" h="158750">
                  <a:moveTo>
                    <a:pt x="0" y="158496"/>
                  </a:moveTo>
                  <a:lnTo>
                    <a:pt x="6995159" y="158496"/>
                  </a:lnTo>
                  <a:lnTo>
                    <a:pt x="6995159" y="0"/>
                  </a:lnTo>
                  <a:lnTo>
                    <a:pt x="0" y="0"/>
                  </a:lnTo>
                  <a:lnTo>
                    <a:pt x="0" y="158496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2772" y="3357371"/>
              <a:ext cx="5253355" cy="135890"/>
            </a:xfrm>
            <a:custGeom>
              <a:avLst/>
              <a:gdLst/>
              <a:ahLst/>
              <a:cxnLst/>
              <a:rect l="l" t="t" r="r" b="b"/>
              <a:pathLst>
                <a:path w="5253355" h="135889">
                  <a:moveTo>
                    <a:pt x="5253228" y="0"/>
                  </a:moveTo>
                  <a:lnTo>
                    <a:pt x="0" y="0"/>
                  </a:lnTo>
                  <a:lnTo>
                    <a:pt x="0" y="135636"/>
                  </a:lnTo>
                  <a:lnTo>
                    <a:pt x="5253228" y="135636"/>
                  </a:lnTo>
                  <a:lnTo>
                    <a:pt x="5253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183369" y="6507276"/>
            <a:ext cx="2422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Tardella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Medicine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2018;97:e0566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671306" y="4742434"/>
            <a:ext cx="2917825" cy="1602740"/>
            <a:chOff x="8671306" y="4742434"/>
            <a:chExt cx="2917825" cy="1602740"/>
          </a:xfrm>
        </p:grpSpPr>
        <p:sp>
          <p:nvSpPr>
            <p:cNvPr id="11" name="object 11"/>
            <p:cNvSpPr/>
            <p:nvPr/>
          </p:nvSpPr>
          <p:spPr>
            <a:xfrm>
              <a:off x="8677656" y="4748784"/>
              <a:ext cx="2905125" cy="1590040"/>
            </a:xfrm>
            <a:custGeom>
              <a:avLst/>
              <a:gdLst/>
              <a:ahLst/>
              <a:cxnLst/>
              <a:rect l="l" t="t" r="r" b="b"/>
              <a:pathLst>
                <a:path w="2905125" h="1590039">
                  <a:moveTo>
                    <a:pt x="2904744" y="0"/>
                  </a:moveTo>
                  <a:lnTo>
                    <a:pt x="0" y="0"/>
                  </a:lnTo>
                  <a:lnTo>
                    <a:pt x="0" y="1589531"/>
                  </a:lnTo>
                  <a:lnTo>
                    <a:pt x="2904744" y="1589531"/>
                  </a:lnTo>
                  <a:lnTo>
                    <a:pt x="29047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77656" y="4748784"/>
              <a:ext cx="2905125" cy="1590040"/>
            </a:xfrm>
            <a:custGeom>
              <a:avLst/>
              <a:gdLst/>
              <a:ahLst/>
              <a:cxnLst/>
              <a:rect l="l" t="t" r="r" b="b"/>
              <a:pathLst>
                <a:path w="2905125" h="1590039">
                  <a:moveTo>
                    <a:pt x="0" y="1589531"/>
                  </a:moveTo>
                  <a:lnTo>
                    <a:pt x="2904744" y="1589531"/>
                  </a:lnTo>
                  <a:lnTo>
                    <a:pt x="2904744" y="0"/>
                  </a:lnTo>
                  <a:lnTo>
                    <a:pt x="0" y="0"/>
                  </a:lnTo>
                  <a:lnTo>
                    <a:pt x="0" y="1589531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757666" y="4926838"/>
            <a:ext cx="2297430" cy="1243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LUS-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score ≥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BLAs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Wingdings"/>
                <a:cs typeface="Wingdings"/>
              </a:rPr>
              <a:t>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1700">
              <a:latin typeface="Wingdings"/>
              <a:cs typeface="Wingdings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Predictive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significant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pulmonary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fibrosis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patients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SSc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BLAs</a:t>
            </a:r>
            <a:r>
              <a:rPr spc="-4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dirty="0"/>
              <a:t>SSc</a:t>
            </a:r>
            <a:r>
              <a:rPr spc="-40" dirty="0"/>
              <a:t> </a:t>
            </a:r>
            <a:r>
              <a:rPr dirty="0"/>
              <a:t>as</a:t>
            </a:r>
            <a:r>
              <a:rPr spc="-55" dirty="0"/>
              <a:t> </a:t>
            </a:r>
            <a:r>
              <a:rPr u="sng" dirty="0">
                <a:uFill>
                  <a:solidFill>
                    <a:srgbClr val="FFFFFF"/>
                  </a:solidFill>
                </a:uFill>
              </a:rPr>
              <a:t>early</a:t>
            </a:r>
            <a:r>
              <a:rPr spc="-35" dirty="0"/>
              <a:t> </a:t>
            </a:r>
            <a:r>
              <a:rPr dirty="0"/>
              <a:t>marker</a:t>
            </a:r>
            <a:r>
              <a:rPr spc="-40" dirty="0"/>
              <a:t> </a:t>
            </a:r>
            <a:r>
              <a:rPr dirty="0"/>
              <a:t>of</a:t>
            </a:r>
            <a:r>
              <a:rPr spc="-60" dirty="0"/>
              <a:t> </a:t>
            </a:r>
            <a:r>
              <a:rPr spc="-20" dirty="0"/>
              <a:t>ILD?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423278" y="4900040"/>
          <a:ext cx="2390140" cy="1489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5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1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ts val="1515"/>
                        </a:lnSpc>
                      </a:pPr>
                      <a:r>
                        <a:rPr sz="1600" b="1" dirty="0">
                          <a:solidFill>
                            <a:srgbClr val="548ED4"/>
                          </a:solidFill>
                          <a:latin typeface="Calibri"/>
                          <a:cs typeface="Calibri"/>
                        </a:rPr>
                        <a:t>Early</a:t>
                      </a:r>
                      <a:r>
                        <a:rPr sz="1600" b="1" spc="-60" dirty="0">
                          <a:solidFill>
                            <a:srgbClr val="548ED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548ED4"/>
                          </a:solidFill>
                          <a:latin typeface="Calibri"/>
                          <a:cs typeface="Calibri"/>
                        </a:rPr>
                        <a:t>SSc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1465">
                        <a:lnSpc>
                          <a:spcPts val="1515"/>
                        </a:lnSpc>
                      </a:pPr>
                      <a:r>
                        <a:rPr sz="1600" b="1" spc="-25" dirty="0">
                          <a:solidFill>
                            <a:srgbClr val="548ED4"/>
                          </a:solidFill>
                          <a:latin typeface="Calibri"/>
                          <a:cs typeface="Calibri"/>
                        </a:rPr>
                        <a:t>SSc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b="1" spc="-1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Sens</a:t>
                      </a:r>
                      <a:r>
                        <a:rPr sz="1600" spc="-1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2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457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2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spc="-1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Spec</a:t>
                      </a:r>
                      <a:r>
                        <a:rPr sz="1600" spc="-1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392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spc="-25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53%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spc="-25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67%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b="1" spc="-25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PPV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25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59%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25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96%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marL="31750">
                        <a:lnSpc>
                          <a:spcPts val="1900"/>
                        </a:lnSpc>
                        <a:spcBef>
                          <a:spcPts val="65"/>
                        </a:spcBef>
                      </a:pPr>
                      <a:r>
                        <a:rPr sz="1600" b="1" spc="-25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NPV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ts val="1900"/>
                        </a:lnSpc>
                        <a:spcBef>
                          <a:spcPts val="65"/>
                        </a:spcBef>
                      </a:pPr>
                      <a:r>
                        <a:rPr sz="1600" spc="-2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ts val="1900"/>
                        </a:lnSpc>
                        <a:spcBef>
                          <a:spcPts val="65"/>
                        </a:spcBef>
                      </a:pPr>
                      <a:r>
                        <a:rPr sz="1600" spc="-20" dirty="0">
                          <a:solidFill>
                            <a:srgbClr val="394E5C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876926" y="1553894"/>
            <a:ext cx="3945254" cy="4939665"/>
            <a:chOff x="1876926" y="1553894"/>
            <a:chExt cx="3945254" cy="49396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1726" y="1553894"/>
              <a:ext cx="3158556" cy="27510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6926" y="4513262"/>
              <a:ext cx="3945041" cy="19798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73880" y="4216908"/>
              <a:ext cx="242570" cy="707390"/>
            </a:xfrm>
            <a:custGeom>
              <a:avLst/>
              <a:gdLst/>
              <a:ahLst/>
              <a:cxnLst/>
              <a:rect l="l" t="t" r="r" b="b"/>
              <a:pathLst>
                <a:path w="242570" h="707389">
                  <a:moveTo>
                    <a:pt x="181737" y="0"/>
                  </a:moveTo>
                  <a:lnTo>
                    <a:pt x="60579" y="0"/>
                  </a:lnTo>
                  <a:lnTo>
                    <a:pt x="60579" y="585978"/>
                  </a:lnTo>
                  <a:lnTo>
                    <a:pt x="0" y="585978"/>
                  </a:lnTo>
                  <a:lnTo>
                    <a:pt x="121158" y="707136"/>
                  </a:lnTo>
                  <a:lnTo>
                    <a:pt x="242316" y="585978"/>
                  </a:lnTo>
                  <a:lnTo>
                    <a:pt x="181737" y="585978"/>
                  </a:lnTo>
                  <a:lnTo>
                    <a:pt x="1817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73880" y="4216908"/>
              <a:ext cx="242570" cy="707390"/>
            </a:xfrm>
            <a:custGeom>
              <a:avLst/>
              <a:gdLst/>
              <a:ahLst/>
              <a:cxnLst/>
              <a:rect l="l" t="t" r="r" b="b"/>
              <a:pathLst>
                <a:path w="242570" h="707389">
                  <a:moveTo>
                    <a:pt x="0" y="585978"/>
                  </a:moveTo>
                  <a:lnTo>
                    <a:pt x="60579" y="585978"/>
                  </a:lnTo>
                  <a:lnTo>
                    <a:pt x="60579" y="0"/>
                  </a:lnTo>
                  <a:lnTo>
                    <a:pt x="181737" y="0"/>
                  </a:lnTo>
                  <a:lnTo>
                    <a:pt x="181737" y="585978"/>
                  </a:lnTo>
                  <a:lnTo>
                    <a:pt x="242316" y="585978"/>
                  </a:lnTo>
                  <a:lnTo>
                    <a:pt x="121158" y="707136"/>
                  </a:lnTo>
                  <a:lnTo>
                    <a:pt x="0" y="58597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442328" y="1537954"/>
            <a:ext cx="3209925" cy="198120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000" b="1" spc="-25" dirty="0">
                <a:solidFill>
                  <a:srgbClr val="548ED4"/>
                </a:solidFill>
                <a:latin typeface="Calibri"/>
                <a:cs typeface="Calibri"/>
              </a:rPr>
              <a:t>TUS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Number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B-lines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space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Positive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if:</a:t>
            </a:r>
            <a:endParaRPr sz="14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00" dirty="0">
                <a:latin typeface="Calibri"/>
                <a:cs typeface="Calibri"/>
              </a:rPr>
              <a:t>&gt;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</a:t>
            </a:r>
            <a:r>
              <a:rPr sz="1100" spc="-10" dirty="0">
                <a:latin typeface="Calibri"/>
                <a:cs typeface="Calibri"/>
              </a:rPr>
              <a:t> B-</a:t>
            </a:r>
            <a:r>
              <a:rPr sz="1100" dirty="0">
                <a:latin typeface="Calibri"/>
                <a:cs typeface="Calibri"/>
              </a:rPr>
              <a:t>lines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neighbour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fields</a:t>
            </a:r>
            <a:endParaRPr sz="11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00" dirty="0">
                <a:latin typeface="Calibri"/>
                <a:cs typeface="Calibri"/>
              </a:rPr>
              <a:t>&gt; 5</a:t>
            </a:r>
            <a:r>
              <a:rPr sz="1100" spc="-10" dirty="0">
                <a:latin typeface="Calibri"/>
                <a:cs typeface="Calibri"/>
              </a:rPr>
              <a:t> B-</a:t>
            </a:r>
            <a:r>
              <a:rPr sz="1100" dirty="0">
                <a:latin typeface="Calibri"/>
                <a:cs typeface="Calibri"/>
              </a:rPr>
              <a:t>lines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 </a:t>
            </a:r>
            <a:r>
              <a:rPr sz="1100" spc="-10" dirty="0">
                <a:latin typeface="Calibri"/>
                <a:cs typeface="Calibri"/>
              </a:rPr>
              <a:t>field</a:t>
            </a:r>
            <a:endParaRPr sz="11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Mean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total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number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B-</a:t>
            </a:r>
            <a:r>
              <a:rPr sz="1400" spc="-10" dirty="0">
                <a:latin typeface="Calibri"/>
                <a:cs typeface="Calibri"/>
              </a:rPr>
              <a:t>lines</a:t>
            </a:r>
            <a:endParaRPr sz="14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00" dirty="0">
                <a:latin typeface="Calibri"/>
                <a:cs typeface="Calibri"/>
              </a:rPr>
              <a:t>SSc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66</a:t>
            </a:r>
            <a:r>
              <a:rPr sz="1100" spc="-20" dirty="0">
                <a:latin typeface="MS PGothic"/>
                <a:cs typeface="MS PGothic"/>
              </a:rPr>
              <a:t>±</a:t>
            </a:r>
            <a:r>
              <a:rPr sz="1100" spc="-20" dirty="0">
                <a:latin typeface="Calibri"/>
                <a:cs typeface="Calibri"/>
              </a:rPr>
              <a:t>57</a:t>
            </a:r>
            <a:endParaRPr sz="11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100" dirty="0">
                <a:latin typeface="Calibri"/>
                <a:cs typeface="Calibri"/>
              </a:rPr>
              <a:t>Early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SSc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44</a:t>
            </a:r>
            <a:r>
              <a:rPr sz="1100" spc="-10" dirty="0">
                <a:latin typeface="MS PGothic"/>
                <a:cs typeface="MS PGothic"/>
              </a:rPr>
              <a:t>±</a:t>
            </a:r>
            <a:r>
              <a:rPr sz="1100" spc="-10" dirty="0">
                <a:latin typeface="Calibri"/>
                <a:cs typeface="Calibri"/>
              </a:rPr>
              <a:t>40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42328" y="3726560"/>
            <a:ext cx="5892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548ED4"/>
                </a:solidFill>
                <a:latin typeface="Calibri"/>
                <a:cs typeface="Calibri"/>
              </a:rPr>
              <a:t>HRCT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42328" y="4078604"/>
            <a:ext cx="22059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ILD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(judged 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lobe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level)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585454" y="6460642"/>
            <a:ext cx="3043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Barskova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 al.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Ann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Rheum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Dis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2013;72:390–95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36964" y="3724655"/>
            <a:ext cx="2757170" cy="805180"/>
          </a:xfrm>
          <a:prstGeom prst="rect">
            <a:avLst/>
          </a:prstGeom>
          <a:solidFill>
            <a:srgbClr val="4471C4"/>
          </a:solidFill>
          <a:ln w="12700">
            <a:solidFill>
              <a:srgbClr val="000000"/>
            </a:solidFill>
          </a:ln>
        </p:spPr>
        <p:txBody>
          <a:bodyPr vert="horz" wrap="square" lIns="0" tIns="16129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127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correlation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endParaRPr sz="1600">
              <a:latin typeface="Calibri"/>
              <a:cs typeface="Calibri"/>
            </a:endParaRPr>
          </a:p>
          <a:p>
            <a:pPr marL="214629">
              <a:lnSpc>
                <a:spcPct val="100000"/>
              </a:lnSpc>
              <a:spcBef>
                <a:spcPts val="1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↑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BLAs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↑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ILD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severity︎</a:t>
            </a:r>
            <a:r>
              <a:rPr sz="1600" spc="-155" dirty="0">
                <a:solidFill>
                  <a:srgbClr val="FFFFFF"/>
                </a:solidFill>
                <a:latin typeface="Cambria Math"/>
                <a:cs typeface="Cambria Math"/>
              </a:rPr>
              <a:t>⬆︎</a:t>
            </a:r>
            <a:endParaRPr sz="1600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13242" y="3284601"/>
            <a:ext cx="2205355" cy="455295"/>
          </a:xfrm>
          <a:custGeom>
            <a:avLst/>
            <a:gdLst/>
            <a:ahLst/>
            <a:cxnLst/>
            <a:rect l="l" t="t" r="r" b="b"/>
            <a:pathLst>
              <a:path w="2205354" h="455295">
                <a:moveTo>
                  <a:pt x="86900" y="28163"/>
                </a:moveTo>
                <a:lnTo>
                  <a:pt x="81614" y="56239"/>
                </a:lnTo>
                <a:lnTo>
                  <a:pt x="2199766" y="455041"/>
                </a:lnTo>
                <a:lnTo>
                  <a:pt x="2205101" y="426974"/>
                </a:lnTo>
                <a:lnTo>
                  <a:pt x="86900" y="28163"/>
                </a:lnTo>
                <a:close/>
              </a:path>
              <a:path w="2205354" h="455295">
                <a:moveTo>
                  <a:pt x="92201" y="0"/>
                </a:moveTo>
                <a:lnTo>
                  <a:pt x="0" y="26288"/>
                </a:lnTo>
                <a:lnTo>
                  <a:pt x="76326" y="84327"/>
                </a:lnTo>
                <a:lnTo>
                  <a:pt x="81614" y="56239"/>
                </a:lnTo>
                <a:lnTo>
                  <a:pt x="67563" y="53594"/>
                </a:lnTo>
                <a:lnTo>
                  <a:pt x="72898" y="25526"/>
                </a:lnTo>
                <a:lnTo>
                  <a:pt x="87396" y="25526"/>
                </a:lnTo>
                <a:lnTo>
                  <a:pt x="92201" y="0"/>
                </a:lnTo>
                <a:close/>
              </a:path>
              <a:path w="2205354" h="455295">
                <a:moveTo>
                  <a:pt x="72898" y="25526"/>
                </a:moveTo>
                <a:lnTo>
                  <a:pt x="67563" y="53594"/>
                </a:lnTo>
                <a:lnTo>
                  <a:pt x="81614" y="56239"/>
                </a:lnTo>
                <a:lnTo>
                  <a:pt x="86900" y="28163"/>
                </a:lnTo>
                <a:lnTo>
                  <a:pt x="72898" y="25526"/>
                </a:lnTo>
                <a:close/>
              </a:path>
              <a:path w="2205354" h="455295">
                <a:moveTo>
                  <a:pt x="87396" y="25526"/>
                </a:moveTo>
                <a:lnTo>
                  <a:pt x="72898" y="25526"/>
                </a:lnTo>
                <a:lnTo>
                  <a:pt x="86900" y="28163"/>
                </a:lnTo>
                <a:lnTo>
                  <a:pt x="87396" y="255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61881" y="4518025"/>
            <a:ext cx="1662430" cy="1044575"/>
          </a:xfrm>
          <a:custGeom>
            <a:avLst/>
            <a:gdLst/>
            <a:ahLst/>
            <a:cxnLst/>
            <a:rect l="l" t="t" r="r" b="b"/>
            <a:pathLst>
              <a:path w="1662429" h="1044575">
                <a:moveTo>
                  <a:pt x="50038" y="962533"/>
                </a:moveTo>
                <a:lnTo>
                  <a:pt x="0" y="1044321"/>
                </a:lnTo>
                <a:lnTo>
                  <a:pt x="95376" y="1035304"/>
                </a:lnTo>
                <a:lnTo>
                  <a:pt x="85011" y="1018666"/>
                </a:lnTo>
                <a:lnTo>
                  <a:pt x="68199" y="1018666"/>
                </a:lnTo>
                <a:lnTo>
                  <a:pt x="53086" y="994410"/>
                </a:lnTo>
                <a:lnTo>
                  <a:pt x="65192" y="986856"/>
                </a:lnTo>
                <a:lnTo>
                  <a:pt x="50038" y="962533"/>
                </a:lnTo>
                <a:close/>
              </a:path>
              <a:path w="1662429" h="1044575">
                <a:moveTo>
                  <a:pt x="65192" y="986856"/>
                </a:moveTo>
                <a:lnTo>
                  <a:pt x="53086" y="994410"/>
                </a:lnTo>
                <a:lnTo>
                  <a:pt x="68199" y="1018666"/>
                </a:lnTo>
                <a:lnTo>
                  <a:pt x="80305" y="1011112"/>
                </a:lnTo>
                <a:lnTo>
                  <a:pt x="65192" y="986856"/>
                </a:lnTo>
                <a:close/>
              </a:path>
              <a:path w="1662429" h="1044575">
                <a:moveTo>
                  <a:pt x="80305" y="1011112"/>
                </a:moveTo>
                <a:lnTo>
                  <a:pt x="68199" y="1018666"/>
                </a:lnTo>
                <a:lnTo>
                  <a:pt x="85011" y="1018666"/>
                </a:lnTo>
                <a:lnTo>
                  <a:pt x="80305" y="1011112"/>
                </a:lnTo>
                <a:close/>
              </a:path>
              <a:path w="1662429" h="1044575">
                <a:moveTo>
                  <a:pt x="1646936" y="0"/>
                </a:moveTo>
                <a:lnTo>
                  <a:pt x="65192" y="986856"/>
                </a:lnTo>
                <a:lnTo>
                  <a:pt x="80305" y="1011112"/>
                </a:lnTo>
                <a:lnTo>
                  <a:pt x="1662049" y="24130"/>
                </a:lnTo>
                <a:lnTo>
                  <a:pt x="16469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Distance</a:t>
            </a:r>
            <a:r>
              <a:rPr spc="-145" dirty="0"/>
              <a:t> </a:t>
            </a:r>
            <a:r>
              <a:rPr dirty="0"/>
              <a:t>between</a:t>
            </a:r>
            <a:r>
              <a:rPr spc="-140" dirty="0"/>
              <a:t> </a:t>
            </a:r>
            <a:r>
              <a:rPr spc="-20" dirty="0"/>
              <a:t>BLAs?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56578" y="2161370"/>
            <a:ext cx="4010660" cy="297688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2800" b="1" spc="-20" dirty="0">
                <a:solidFill>
                  <a:srgbClr val="548ED4"/>
                </a:solidFill>
                <a:latin typeface="Calibri"/>
                <a:cs typeface="Calibri"/>
              </a:rPr>
              <a:t>HRCT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1085"/>
              </a:spcBef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Disease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severity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assessesment 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by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Warrick</a:t>
            </a:r>
            <a:r>
              <a:rPr sz="20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r>
              <a:rPr sz="20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(0-15</a:t>
            </a:r>
            <a:r>
              <a:rPr sz="20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(worse))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indicating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lung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affection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spc="-25" dirty="0">
                <a:solidFill>
                  <a:srgbClr val="548ED4"/>
                </a:solidFill>
                <a:latin typeface="Calibri"/>
                <a:cs typeface="Calibri"/>
              </a:rPr>
              <a:t>TUS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BLAs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counted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per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clip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93300" y="1907948"/>
            <a:ext cx="5505450" cy="4455160"/>
            <a:chOff x="693300" y="1907948"/>
            <a:chExt cx="5505450" cy="44551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300" y="1907948"/>
              <a:ext cx="5504927" cy="4454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915" y="2066544"/>
              <a:ext cx="5007864" cy="39578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7645" y="4662677"/>
              <a:ext cx="4223385" cy="1085215"/>
            </a:xfrm>
            <a:custGeom>
              <a:avLst/>
              <a:gdLst/>
              <a:ahLst/>
              <a:cxnLst/>
              <a:rect l="l" t="t" r="r" b="b"/>
              <a:pathLst>
                <a:path w="4223385" h="1085214">
                  <a:moveTo>
                    <a:pt x="0" y="1085088"/>
                  </a:moveTo>
                  <a:lnTo>
                    <a:pt x="4223004" y="1085088"/>
                  </a:lnTo>
                  <a:lnTo>
                    <a:pt x="4223004" y="0"/>
                  </a:lnTo>
                  <a:lnTo>
                    <a:pt x="0" y="0"/>
                  </a:lnTo>
                  <a:lnTo>
                    <a:pt x="0" y="1085088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0"/>
            <a:ext cx="5082540" cy="136855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748521" y="6460642"/>
            <a:ext cx="2880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Hasan AA 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i="1" dirty="0">
                <a:latin typeface="Calibri"/>
                <a:cs typeface="Calibri"/>
              </a:rPr>
              <a:t>An Thorac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Med </a:t>
            </a:r>
            <a:r>
              <a:rPr sz="1200" dirty="0">
                <a:latin typeface="Calibri"/>
                <a:cs typeface="Calibri"/>
              </a:rPr>
              <a:t>2014;9:99-</a:t>
            </a:r>
            <a:r>
              <a:rPr sz="1200" spc="-25" dirty="0">
                <a:latin typeface="Calibri"/>
                <a:cs typeface="Calibri"/>
              </a:rPr>
              <a:t>103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Results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11298" y="1626819"/>
            <a:ext cx="8105140" cy="5147945"/>
            <a:chOff x="2511298" y="1626819"/>
            <a:chExt cx="8105140" cy="5147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1298" y="1626819"/>
              <a:ext cx="6561733" cy="5017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8563" y="6443471"/>
              <a:ext cx="3817620" cy="33070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48521" y="6460642"/>
            <a:ext cx="2880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Hasan AA 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i="1" dirty="0">
                <a:latin typeface="Calibri"/>
                <a:cs typeface="Calibri"/>
              </a:rPr>
              <a:t>An Thorac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Med </a:t>
            </a:r>
            <a:r>
              <a:rPr sz="1200" dirty="0">
                <a:latin typeface="Calibri"/>
                <a:cs typeface="Calibri"/>
              </a:rPr>
              <a:t>2014;9:99-</a:t>
            </a:r>
            <a:r>
              <a:rPr sz="1200" spc="-25" dirty="0">
                <a:latin typeface="Calibri"/>
                <a:cs typeface="Calibri"/>
              </a:rPr>
              <a:t>103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Clinical</a:t>
            </a:r>
            <a:r>
              <a:rPr spc="-95" dirty="0"/>
              <a:t> </a:t>
            </a:r>
            <a:r>
              <a:rPr dirty="0"/>
              <a:t>usable</a:t>
            </a:r>
            <a:r>
              <a:rPr spc="-100" dirty="0"/>
              <a:t> </a:t>
            </a:r>
            <a:r>
              <a:rPr dirty="0"/>
              <a:t>for</a:t>
            </a:r>
            <a:r>
              <a:rPr spc="-105" dirty="0"/>
              <a:t> </a:t>
            </a:r>
            <a:r>
              <a:rPr dirty="0"/>
              <a:t>phenotyping</a:t>
            </a:r>
            <a:r>
              <a:rPr spc="-95" dirty="0"/>
              <a:t> </a:t>
            </a:r>
            <a:r>
              <a:rPr spc="-20" dirty="0"/>
              <a:t>ILD?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98294" y="1413763"/>
            <a:ext cx="7410450" cy="4917440"/>
            <a:chOff x="2098294" y="1413763"/>
            <a:chExt cx="7410450" cy="4917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5411" y="1426463"/>
              <a:ext cx="6580632" cy="48920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09062" y="1420113"/>
              <a:ext cx="6593840" cy="4904740"/>
            </a:xfrm>
            <a:custGeom>
              <a:avLst/>
              <a:gdLst/>
              <a:ahLst/>
              <a:cxnLst/>
              <a:rect l="l" t="t" r="r" b="b"/>
              <a:pathLst>
                <a:path w="6593840" h="4904740">
                  <a:moveTo>
                    <a:pt x="0" y="4904740"/>
                  </a:moveTo>
                  <a:lnTo>
                    <a:pt x="6593332" y="4904740"/>
                  </a:lnTo>
                  <a:lnTo>
                    <a:pt x="6593332" y="0"/>
                  </a:lnTo>
                  <a:lnTo>
                    <a:pt x="0" y="0"/>
                  </a:lnTo>
                  <a:lnTo>
                    <a:pt x="0" y="490474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04644" y="3236975"/>
              <a:ext cx="1164590" cy="788035"/>
            </a:xfrm>
            <a:custGeom>
              <a:avLst/>
              <a:gdLst/>
              <a:ahLst/>
              <a:cxnLst/>
              <a:rect l="l" t="t" r="r" b="b"/>
              <a:pathLst>
                <a:path w="1164589" h="788035">
                  <a:moveTo>
                    <a:pt x="1164335" y="0"/>
                  </a:moveTo>
                  <a:lnTo>
                    <a:pt x="0" y="0"/>
                  </a:lnTo>
                  <a:lnTo>
                    <a:pt x="0" y="787907"/>
                  </a:lnTo>
                  <a:lnTo>
                    <a:pt x="1164335" y="787907"/>
                  </a:lnTo>
                  <a:lnTo>
                    <a:pt x="1164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04644" y="3236975"/>
              <a:ext cx="1164590" cy="788035"/>
            </a:xfrm>
            <a:custGeom>
              <a:avLst/>
              <a:gdLst/>
              <a:ahLst/>
              <a:cxnLst/>
              <a:rect l="l" t="t" r="r" b="b"/>
              <a:pathLst>
                <a:path w="1164589" h="788035">
                  <a:moveTo>
                    <a:pt x="0" y="787907"/>
                  </a:moveTo>
                  <a:lnTo>
                    <a:pt x="1164335" y="787907"/>
                  </a:lnTo>
                  <a:lnTo>
                    <a:pt x="1164335" y="0"/>
                  </a:lnTo>
                  <a:lnTo>
                    <a:pt x="0" y="0"/>
                  </a:lnTo>
                  <a:lnTo>
                    <a:pt x="0" y="7879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04644" y="3240785"/>
            <a:ext cx="1164590" cy="78867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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GGO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  <a:spcBef>
                <a:spcPts val="985"/>
              </a:spcBef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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fibrosis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98294" y="5571490"/>
            <a:ext cx="1177290" cy="799465"/>
            <a:chOff x="2098294" y="5571490"/>
            <a:chExt cx="1177290" cy="799465"/>
          </a:xfrm>
        </p:grpSpPr>
        <p:sp>
          <p:nvSpPr>
            <p:cNvPr id="10" name="object 10"/>
            <p:cNvSpPr/>
            <p:nvPr/>
          </p:nvSpPr>
          <p:spPr>
            <a:xfrm>
              <a:off x="2104644" y="5577840"/>
              <a:ext cx="1164590" cy="786765"/>
            </a:xfrm>
            <a:custGeom>
              <a:avLst/>
              <a:gdLst/>
              <a:ahLst/>
              <a:cxnLst/>
              <a:rect l="l" t="t" r="r" b="b"/>
              <a:pathLst>
                <a:path w="1164589" h="786764">
                  <a:moveTo>
                    <a:pt x="1164335" y="0"/>
                  </a:moveTo>
                  <a:lnTo>
                    <a:pt x="0" y="0"/>
                  </a:lnTo>
                  <a:lnTo>
                    <a:pt x="0" y="786384"/>
                  </a:lnTo>
                  <a:lnTo>
                    <a:pt x="1164335" y="786384"/>
                  </a:lnTo>
                  <a:lnTo>
                    <a:pt x="1164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04644" y="5577840"/>
              <a:ext cx="1164590" cy="786765"/>
            </a:xfrm>
            <a:custGeom>
              <a:avLst/>
              <a:gdLst/>
              <a:ahLst/>
              <a:cxnLst/>
              <a:rect l="l" t="t" r="r" b="b"/>
              <a:pathLst>
                <a:path w="1164589" h="786764">
                  <a:moveTo>
                    <a:pt x="0" y="786384"/>
                  </a:moveTo>
                  <a:lnTo>
                    <a:pt x="1164335" y="786384"/>
                  </a:lnTo>
                  <a:lnTo>
                    <a:pt x="1164335" y="0"/>
                  </a:lnTo>
                  <a:lnTo>
                    <a:pt x="0" y="0"/>
                  </a:lnTo>
                  <a:lnTo>
                    <a:pt x="0" y="7863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04644" y="5490464"/>
            <a:ext cx="1158240" cy="8178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60"/>
              </a:spcBef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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GGO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  <a:spcBef>
                <a:spcPts val="960"/>
              </a:spcBef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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fibrosis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829802" y="5571490"/>
            <a:ext cx="1440815" cy="799465"/>
            <a:chOff x="8829802" y="5571490"/>
            <a:chExt cx="1440815" cy="799465"/>
          </a:xfrm>
        </p:grpSpPr>
        <p:sp>
          <p:nvSpPr>
            <p:cNvPr id="14" name="object 14"/>
            <p:cNvSpPr/>
            <p:nvPr/>
          </p:nvSpPr>
          <p:spPr>
            <a:xfrm>
              <a:off x="8836152" y="5577840"/>
              <a:ext cx="1428115" cy="786765"/>
            </a:xfrm>
            <a:custGeom>
              <a:avLst/>
              <a:gdLst/>
              <a:ahLst/>
              <a:cxnLst/>
              <a:rect l="l" t="t" r="r" b="b"/>
              <a:pathLst>
                <a:path w="1428115" h="786764">
                  <a:moveTo>
                    <a:pt x="1427988" y="0"/>
                  </a:moveTo>
                  <a:lnTo>
                    <a:pt x="0" y="0"/>
                  </a:lnTo>
                  <a:lnTo>
                    <a:pt x="0" y="786384"/>
                  </a:lnTo>
                  <a:lnTo>
                    <a:pt x="1427988" y="786384"/>
                  </a:lnTo>
                  <a:lnTo>
                    <a:pt x="1427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36152" y="5577840"/>
              <a:ext cx="1428115" cy="786765"/>
            </a:xfrm>
            <a:custGeom>
              <a:avLst/>
              <a:gdLst/>
              <a:ahLst/>
              <a:cxnLst/>
              <a:rect l="l" t="t" r="r" b="b"/>
              <a:pathLst>
                <a:path w="1428115" h="786764">
                  <a:moveTo>
                    <a:pt x="0" y="786384"/>
                  </a:moveTo>
                  <a:lnTo>
                    <a:pt x="1427988" y="786384"/>
                  </a:lnTo>
                  <a:lnTo>
                    <a:pt x="1427988" y="0"/>
                  </a:lnTo>
                  <a:lnTo>
                    <a:pt x="0" y="0"/>
                  </a:lnTo>
                  <a:lnTo>
                    <a:pt x="0" y="78638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836152" y="5673344"/>
            <a:ext cx="1421765" cy="5715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92075" marR="184785">
              <a:lnSpc>
                <a:spcPts val="2140"/>
              </a:lnSpc>
              <a:spcBef>
                <a:spcPts val="185"/>
              </a:spcBef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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Distance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among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BLAs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776461" y="3238245"/>
            <a:ext cx="1439545" cy="802640"/>
            <a:chOff x="8776461" y="3238245"/>
            <a:chExt cx="1439545" cy="802640"/>
          </a:xfrm>
        </p:grpSpPr>
        <p:sp>
          <p:nvSpPr>
            <p:cNvPr id="18" name="object 18"/>
            <p:cNvSpPr/>
            <p:nvPr/>
          </p:nvSpPr>
          <p:spPr>
            <a:xfrm>
              <a:off x="8782811" y="3244595"/>
              <a:ext cx="1426845" cy="789940"/>
            </a:xfrm>
            <a:custGeom>
              <a:avLst/>
              <a:gdLst/>
              <a:ahLst/>
              <a:cxnLst/>
              <a:rect l="l" t="t" r="r" b="b"/>
              <a:pathLst>
                <a:path w="1426845" h="789939">
                  <a:moveTo>
                    <a:pt x="1426463" y="0"/>
                  </a:moveTo>
                  <a:lnTo>
                    <a:pt x="0" y="0"/>
                  </a:lnTo>
                  <a:lnTo>
                    <a:pt x="0" y="789431"/>
                  </a:lnTo>
                  <a:lnTo>
                    <a:pt x="1426463" y="789431"/>
                  </a:lnTo>
                  <a:lnTo>
                    <a:pt x="14264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82811" y="3244595"/>
              <a:ext cx="1426845" cy="789940"/>
            </a:xfrm>
            <a:custGeom>
              <a:avLst/>
              <a:gdLst/>
              <a:ahLst/>
              <a:cxnLst/>
              <a:rect l="l" t="t" r="r" b="b"/>
              <a:pathLst>
                <a:path w="1426845" h="789939">
                  <a:moveTo>
                    <a:pt x="0" y="789431"/>
                  </a:moveTo>
                  <a:lnTo>
                    <a:pt x="1426463" y="789431"/>
                  </a:lnTo>
                  <a:lnTo>
                    <a:pt x="1426463" y="0"/>
                  </a:lnTo>
                  <a:lnTo>
                    <a:pt x="0" y="0"/>
                  </a:lnTo>
                  <a:lnTo>
                    <a:pt x="0" y="78943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782811" y="3240785"/>
            <a:ext cx="1426845" cy="78867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91440" marR="191135">
              <a:lnSpc>
                <a:spcPts val="2140"/>
              </a:lnSpc>
              <a:spcBef>
                <a:spcPts val="980"/>
              </a:spcBef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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Distance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among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BLAs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337305" y="9144"/>
            <a:ext cx="8855075" cy="6064250"/>
            <a:chOff x="3337305" y="9144"/>
            <a:chExt cx="8855075" cy="6064250"/>
          </a:xfrm>
        </p:grpSpPr>
        <p:sp>
          <p:nvSpPr>
            <p:cNvPr id="23" name="object 23"/>
            <p:cNvSpPr/>
            <p:nvPr/>
          </p:nvSpPr>
          <p:spPr>
            <a:xfrm>
              <a:off x="3343655" y="3544823"/>
              <a:ext cx="5316220" cy="175260"/>
            </a:xfrm>
            <a:custGeom>
              <a:avLst/>
              <a:gdLst/>
              <a:ahLst/>
              <a:cxnLst/>
              <a:rect l="l" t="t" r="r" b="b"/>
              <a:pathLst>
                <a:path w="5316220" h="175260">
                  <a:moveTo>
                    <a:pt x="87630" y="0"/>
                  </a:moveTo>
                  <a:lnTo>
                    <a:pt x="0" y="87630"/>
                  </a:lnTo>
                  <a:lnTo>
                    <a:pt x="87630" y="175259"/>
                  </a:lnTo>
                  <a:lnTo>
                    <a:pt x="87630" y="131444"/>
                  </a:lnTo>
                  <a:lnTo>
                    <a:pt x="5315712" y="131444"/>
                  </a:lnTo>
                  <a:lnTo>
                    <a:pt x="5315712" y="43814"/>
                  </a:lnTo>
                  <a:lnTo>
                    <a:pt x="87630" y="43814"/>
                  </a:lnTo>
                  <a:lnTo>
                    <a:pt x="876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43655" y="3544823"/>
              <a:ext cx="5316220" cy="175260"/>
            </a:xfrm>
            <a:custGeom>
              <a:avLst/>
              <a:gdLst/>
              <a:ahLst/>
              <a:cxnLst/>
              <a:rect l="l" t="t" r="r" b="b"/>
              <a:pathLst>
                <a:path w="5316220" h="175260">
                  <a:moveTo>
                    <a:pt x="0" y="87630"/>
                  </a:moveTo>
                  <a:lnTo>
                    <a:pt x="87630" y="0"/>
                  </a:lnTo>
                  <a:lnTo>
                    <a:pt x="87630" y="43814"/>
                  </a:lnTo>
                  <a:lnTo>
                    <a:pt x="5315712" y="43814"/>
                  </a:lnTo>
                  <a:lnTo>
                    <a:pt x="5315712" y="131444"/>
                  </a:lnTo>
                  <a:lnTo>
                    <a:pt x="87630" y="131444"/>
                  </a:lnTo>
                  <a:lnTo>
                    <a:pt x="87630" y="175259"/>
                  </a:lnTo>
                  <a:lnTo>
                    <a:pt x="0" y="8763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43655" y="5891784"/>
              <a:ext cx="5316220" cy="175260"/>
            </a:xfrm>
            <a:custGeom>
              <a:avLst/>
              <a:gdLst/>
              <a:ahLst/>
              <a:cxnLst/>
              <a:rect l="l" t="t" r="r" b="b"/>
              <a:pathLst>
                <a:path w="5316220" h="175260">
                  <a:moveTo>
                    <a:pt x="87630" y="0"/>
                  </a:moveTo>
                  <a:lnTo>
                    <a:pt x="0" y="87629"/>
                  </a:lnTo>
                  <a:lnTo>
                    <a:pt x="87630" y="175259"/>
                  </a:lnTo>
                  <a:lnTo>
                    <a:pt x="87630" y="131444"/>
                  </a:lnTo>
                  <a:lnTo>
                    <a:pt x="5315712" y="131444"/>
                  </a:lnTo>
                  <a:lnTo>
                    <a:pt x="5315712" y="43814"/>
                  </a:lnTo>
                  <a:lnTo>
                    <a:pt x="87630" y="43814"/>
                  </a:lnTo>
                  <a:lnTo>
                    <a:pt x="876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43655" y="5891784"/>
              <a:ext cx="5316220" cy="175260"/>
            </a:xfrm>
            <a:custGeom>
              <a:avLst/>
              <a:gdLst/>
              <a:ahLst/>
              <a:cxnLst/>
              <a:rect l="l" t="t" r="r" b="b"/>
              <a:pathLst>
                <a:path w="5316220" h="175260">
                  <a:moveTo>
                    <a:pt x="0" y="87629"/>
                  </a:moveTo>
                  <a:lnTo>
                    <a:pt x="87630" y="0"/>
                  </a:lnTo>
                  <a:lnTo>
                    <a:pt x="87630" y="43814"/>
                  </a:lnTo>
                  <a:lnTo>
                    <a:pt x="5315712" y="43814"/>
                  </a:lnTo>
                  <a:lnTo>
                    <a:pt x="5315712" y="131444"/>
                  </a:lnTo>
                  <a:lnTo>
                    <a:pt x="87630" y="131444"/>
                  </a:lnTo>
                  <a:lnTo>
                    <a:pt x="87630" y="175259"/>
                  </a:lnTo>
                  <a:lnTo>
                    <a:pt x="0" y="8762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9459" y="9144"/>
              <a:ext cx="5082540" cy="136855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748521" y="6460642"/>
            <a:ext cx="2880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Hasan AA 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i="1" dirty="0">
                <a:latin typeface="Calibri"/>
                <a:cs typeface="Calibri"/>
              </a:rPr>
              <a:t>An Thorac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Med </a:t>
            </a:r>
            <a:r>
              <a:rPr sz="1200" dirty="0">
                <a:latin typeface="Calibri"/>
                <a:cs typeface="Calibri"/>
              </a:rPr>
              <a:t>2014;9:99-</a:t>
            </a:r>
            <a:r>
              <a:rPr sz="1200" spc="-25" dirty="0">
                <a:latin typeface="Calibri"/>
                <a:cs typeface="Calibri"/>
              </a:rPr>
              <a:t>103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244" y="1635251"/>
            <a:ext cx="11485116" cy="4703064"/>
            <a:chOff x="428244" y="1635251"/>
            <a:chExt cx="11485116" cy="47030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52590" y="1830323"/>
              <a:ext cx="5660770" cy="4507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244" y="1635251"/>
              <a:ext cx="6035039" cy="13535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316" y="1830323"/>
              <a:ext cx="5465064" cy="7833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9443" y="2350770"/>
              <a:ext cx="6078473" cy="31417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2366" y="2045969"/>
              <a:ext cx="7202805" cy="1724025"/>
            </a:xfrm>
            <a:custGeom>
              <a:avLst/>
              <a:gdLst/>
              <a:ahLst/>
              <a:cxnLst/>
              <a:rect l="l" t="t" r="r" b="b"/>
              <a:pathLst>
                <a:path w="7202805" h="1724025">
                  <a:moveTo>
                    <a:pt x="6025895" y="1370076"/>
                  </a:moveTo>
                  <a:lnTo>
                    <a:pt x="7202551" y="1723770"/>
                  </a:lnTo>
                </a:path>
                <a:path w="7202805" h="1724025">
                  <a:moveTo>
                    <a:pt x="0" y="0"/>
                  </a:moveTo>
                  <a:lnTo>
                    <a:pt x="1905000" y="152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677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95"/>
              </a:spcBef>
            </a:pPr>
            <a:r>
              <a:rPr dirty="0"/>
              <a:t>Pleural</a:t>
            </a:r>
            <a:r>
              <a:rPr spc="-95" dirty="0"/>
              <a:t> </a:t>
            </a:r>
            <a:r>
              <a:rPr dirty="0"/>
              <a:t>irregularity</a:t>
            </a:r>
            <a:r>
              <a:rPr spc="-65" dirty="0"/>
              <a:t> </a:t>
            </a:r>
            <a:r>
              <a:rPr dirty="0"/>
              <a:t>as</a:t>
            </a:r>
            <a:r>
              <a:rPr spc="-110" dirty="0"/>
              <a:t> </a:t>
            </a:r>
            <a:r>
              <a:rPr dirty="0"/>
              <a:t>marker</a:t>
            </a:r>
            <a:r>
              <a:rPr spc="-95" dirty="0"/>
              <a:t> </a:t>
            </a:r>
            <a:r>
              <a:rPr dirty="0"/>
              <a:t>of</a:t>
            </a:r>
            <a:r>
              <a:rPr spc="-110" dirty="0"/>
              <a:t> </a:t>
            </a:r>
            <a:r>
              <a:rPr spc="-20" dirty="0"/>
              <a:t>ILD?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8340" y="3157443"/>
            <a:ext cx="3467735" cy="251079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37</a:t>
            </a:r>
            <a:r>
              <a:rPr sz="20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patients</a:t>
            </a:r>
            <a:endParaRPr sz="20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10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394E5C"/>
                </a:solidFill>
                <a:latin typeface="Tw Cen MT"/>
                <a:cs typeface="Tw Cen MT"/>
              </a:rPr>
              <a:t>21</a:t>
            </a:r>
            <a:r>
              <a:rPr sz="18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394E5C"/>
                </a:solidFill>
                <a:latin typeface="Tw Cen MT"/>
                <a:cs typeface="Tw Cen MT"/>
              </a:rPr>
              <a:t>with</a:t>
            </a:r>
            <a:r>
              <a:rPr sz="1800" spc="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800" spc="-25" dirty="0">
                <a:solidFill>
                  <a:srgbClr val="394E5C"/>
                </a:solidFill>
                <a:latin typeface="Tw Cen MT"/>
                <a:cs typeface="Tw Cen MT"/>
              </a:rPr>
              <a:t>ASS</a:t>
            </a:r>
            <a:endParaRPr sz="1800">
              <a:latin typeface="Tw Cen MT"/>
              <a:cs typeface="Tw Cen MT"/>
            </a:endParaRPr>
          </a:p>
          <a:p>
            <a:pPr marL="299085" indent="-287020">
              <a:lnSpc>
                <a:spcPct val="100000"/>
              </a:lnSpc>
              <a:spcBef>
                <a:spcPts val="290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394E5C"/>
                </a:solidFill>
                <a:latin typeface="Tw Cen MT"/>
                <a:cs typeface="Tw Cen MT"/>
              </a:rPr>
              <a:t>16</a:t>
            </a:r>
            <a:r>
              <a:rPr sz="18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394E5C"/>
                </a:solidFill>
                <a:latin typeface="Tw Cen MT"/>
                <a:cs typeface="Tw Cen MT"/>
              </a:rPr>
              <a:t>with</a:t>
            </a:r>
            <a:r>
              <a:rPr sz="1800" spc="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800" spc="-25" dirty="0">
                <a:solidFill>
                  <a:srgbClr val="394E5C"/>
                </a:solidFill>
                <a:latin typeface="Tw Cen MT"/>
                <a:cs typeface="Tw Cen MT"/>
              </a:rPr>
              <a:t>SSc</a:t>
            </a:r>
            <a:endParaRPr sz="18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4471C4"/>
                </a:solidFill>
                <a:latin typeface="Calibri"/>
                <a:cs typeface="Calibri"/>
              </a:rPr>
              <a:t>TUS</a:t>
            </a:r>
            <a:r>
              <a:rPr sz="2000" b="1" spc="-3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according</a:t>
            </a:r>
            <a:r>
              <a:rPr sz="20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72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point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2000" b="1" dirty="0">
                <a:solidFill>
                  <a:srgbClr val="4471C4"/>
                </a:solidFill>
                <a:latin typeface="Calibri"/>
                <a:cs typeface="Calibri"/>
              </a:rPr>
              <a:t>HRCT</a:t>
            </a:r>
            <a:r>
              <a:rPr sz="2000" b="1" spc="-5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according</a:t>
            </a:r>
            <a:r>
              <a:rPr sz="20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20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Warrick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885938" y="6469786"/>
            <a:ext cx="3742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Pinal-</a:t>
            </a:r>
            <a:r>
              <a:rPr sz="1200" spc="-10" dirty="0">
                <a:latin typeface="Calibri"/>
                <a:cs typeface="Calibri"/>
              </a:rPr>
              <a:t>Fernandez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Clin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Exp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Rheumatol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2015;33:S136-</a:t>
            </a:r>
            <a:r>
              <a:rPr sz="1200" spc="-25" dirty="0"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41976" y="1889760"/>
            <a:ext cx="6221095" cy="4114800"/>
            <a:chOff x="5141976" y="1889760"/>
            <a:chExt cx="6221095" cy="4114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8592" y="2348484"/>
              <a:ext cx="5506212" cy="26990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1976" y="1889760"/>
              <a:ext cx="6220968" cy="4114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11133" y="4302252"/>
              <a:ext cx="463550" cy="114300"/>
            </a:xfrm>
            <a:custGeom>
              <a:avLst/>
              <a:gdLst/>
              <a:ahLst/>
              <a:cxnLst/>
              <a:rect l="l" t="t" r="r" b="b"/>
              <a:pathLst>
                <a:path w="463550" h="114300">
                  <a:moveTo>
                    <a:pt x="348996" y="0"/>
                  </a:moveTo>
                  <a:lnTo>
                    <a:pt x="348996" y="114300"/>
                  </a:lnTo>
                  <a:lnTo>
                    <a:pt x="425196" y="76200"/>
                  </a:lnTo>
                  <a:lnTo>
                    <a:pt x="368046" y="76200"/>
                  </a:lnTo>
                  <a:lnTo>
                    <a:pt x="368046" y="38100"/>
                  </a:lnTo>
                  <a:lnTo>
                    <a:pt x="425196" y="38100"/>
                  </a:lnTo>
                  <a:lnTo>
                    <a:pt x="348996" y="0"/>
                  </a:lnTo>
                  <a:close/>
                </a:path>
                <a:path w="463550" h="114300">
                  <a:moveTo>
                    <a:pt x="348996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348996" y="76200"/>
                  </a:lnTo>
                  <a:lnTo>
                    <a:pt x="348996" y="38100"/>
                  </a:lnTo>
                  <a:close/>
                </a:path>
                <a:path w="463550" h="114300">
                  <a:moveTo>
                    <a:pt x="425196" y="38100"/>
                  </a:moveTo>
                  <a:lnTo>
                    <a:pt x="368046" y="38100"/>
                  </a:lnTo>
                  <a:lnTo>
                    <a:pt x="368046" y="76200"/>
                  </a:lnTo>
                  <a:lnTo>
                    <a:pt x="425196" y="76200"/>
                  </a:lnTo>
                  <a:lnTo>
                    <a:pt x="463296" y="57150"/>
                  </a:lnTo>
                  <a:lnTo>
                    <a:pt x="425196" y="3810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92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b="0" spc="-10" dirty="0">
                <a:latin typeface="Calibri"/>
                <a:cs typeface="Calibri"/>
              </a:rPr>
              <a:t>Equipment</a:t>
            </a:r>
            <a:r>
              <a:rPr b="0" spc="-7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and</a:t>
            </a:r>
            <a:r>
              <a:rPr b="0" spc="-8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Room</a:t>
            </a:r>
            <a:r>
              <a:rPr b="0" spc="-10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Preparation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9889" y="1601215"/>
            <a:ext cx="3745229" cy="4618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‘Clean’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room</a:t>
            </a:r>
            <a:r>
              <a:rPr sz="24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area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BC1D3C"/>
              </a:buClr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Assistant!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BC1D3C"/>
              </a:buClr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Curvilinear</a:t>
            </a:r>
            <a:r>
              <a:rPr sz="24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probe</a:t>
            </a:r>
            <a:endParaRPr sz="2400">
              <a:latin typeface="Calibri"/>
              <a:cs typeface="Calibri"/>
            </a:endParaRPr>
          </a:p>
          <a:p>
            <a:pPr marL="585470" lvl="1" indent="-343535">
              <a:lnSpc>
                <a:spcPct val="100000"/>
              </a:lnSpc>
              <a:spcBef>
                <a:spcPts val="254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Low</a:t>
            </a:r>
            <a:r>
              <a:rPr sz="22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frequency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(2-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5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MHz)</a:t>
            </a:r>
            <a:endParaRPr sz="2200">
              <a:latin typeface="Calibri"/>
              <a:cs typeface="Calibri"/>
            </a:endParaRPr>
          </a:p>
          <a:p>
            <a:pPr marL="585470" marR="5080" lvl="1" indent="-343535">
              <a:lnSpc>
                <a:spcPts val="2380"/>
              </a:lnSpc>
              <a:spcBef>
                <a:spcPts val="520"/>
              </a:spcBef>
              <a:buClr>
                <a:srgbClr val="CA0038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2200" spc="-10" dirty="0">
                <a:solidFill>
                  <a:srgbClr val="394E5C"/>
                </a:solidFill>
                <a:latin typeface="Calibri"/>
                <a:cs typeface="Calibri"/>
              </a:rPr>
              <a:t>Provides</a:t>
            </a:r>
            <a:r>
              <a:rPr sz="22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wide</a:t>
            </a:r>
            <a:r>
              <a:rPr sz="22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US</a:t>
            </a:r>
            <a:r>
              <a:rPr sz="22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beam</a:t>
            </a:r>
            <a:r>
              <a:rPr sz="22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394E5C"/>
                </a:solidFill>
                <a:latin typeface="Calibri"/>
                <a:cs typeface="Calibri"/>
              </a:rPr>
              <a:t>and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depth</a:t>
            </a:r>
            <a:r>
              <a:rPr sz="22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22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94E5C"/>
                </a:solidFill>
                <a:latin typeface="Calibri"/>
                <a:cs typeface="Calibri"/>
              </a:rPr>
              <a:t>view</a:t>
            </a:r>
            <a:endParaRPr sz="2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CA0038"/>
              </a:buClr>
              <a:buFont typeface="Arial"/>
              <a:buChar char="•"/>
            </a:pP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580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Probe</a:t>
            </a:r>
            <a:r>
              <a:rPr sz="24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94E5C"/>
                </a:solidFill>
                <a:latin typeface="Calibri"/>
                <a:cs typeface="Calibri"/>
              </a:rPr>
              <a:t>sheath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705"/>
              </a:spcBef>
              <a:buClr>
                <a:srgbClr val="BC1D3C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Sterile</a:t>
            </a:r>
            <a:r>
              <a:rPr sz="24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gel</a:t>
            </a:r>
            <a:r>
              <a:rPr sz="24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94E5C"/>
                </a:solidFill>
                <a:latin typeface="Calibri"/>
                <a:cs typeface="Calibri"/>
              </a:rPr>
              <a:t>on</a:t>
            </a:r>
            <a:r>
              <a:rPr sz="2400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94E5C"/>
                </a:solidFill>
                <a:latin typeface="Calibri"/>
                <a:cs typeface="Calibri"/>
              </a:rPr>
              <a:t>patient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70207" y="6245421"/>
            <a:ext cx="40538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TUS</a:t>
            </a:r>
            <a:r>
              <a:rPr spc="-65" dirty="0"/>
              <a:t> </a:t>
            </a:r>
            <a:r>
              <a:rPr spc="-10" dirty="0"/>
              <a:t>performance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9428" y="5268214"/>
            <a:ext cx="1272540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178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394E5C"/>
                </a:solidFill>
                <a:latin typeface="Tw Cen MT"/>
                <a:cs typeface="Tw Cen MT"/>
              </a:rPr>
              <a:t>sens.</a:t>
            </a:r>
            <a:r>
              <a:rPr sz="1500" spc="-25" dirty="0">
                <a:solidFill>
                  <a:srgbClr val="394E5C"/>
                </a:solidFill>
                <a:latin typeface="Tw Cen MT"/>
                <a:cs typeface="Tw Cen MT"/>
              </a:rPr>
              <a:t> 67%</a:t>
            </a:r>
            <a:endParaRPr sz="1500">
              <a:latin typeface="Tw Cen MT"/>
              <a:cs typeface="Tw Cen MT"/>
            </a:endParaRPr>
          </a:p>
          <a:p>
            <a:pPr marL="354965" indent="-342265">
              <a:lnSpc>
                <a:spcPts val="1780"/>
              </a:lnSpc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394E5C"/>
                </a:solidFill>
                <a:latin typeface="Tw Cen MT"/>
                <a:cs typeface="Tw Cen MT"/>
              </a:rPr>
              <a:t>spec.</a:t>
            </a:r>
            <a:r>
              <a:rPr sz="15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500" spc="-20" dirty="0">
                <a:solidFill>
                  <a:srgbClr val="394E5C"/>
                </a:solidFill>
                <a:latin typeface="Tw Cen MT"/>
                <a:cs typeface="Tw Cen MT"/>
              </a:rPr>
              <a:t>100%</a:t>
            </a:r>
            <a:endParaRPr sz="15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2388" y="1452372"/>
            <a:ext cx="1610867" cy="53218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612381" y="3070605"/>
            <a:ext cx="2658745" cy="1056640"/>
            <a:chOff x="6612381" y="3070605"/>
            <a:chExt cx="2658745" cy="10566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8731" y="3076955"/>
              <a:ext cx="2645664" cy="10439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18731" y="3076955"/>
              <a:ext cx="2646045" cy="1043940"/>
            </a:xfrm>
            <a:custGeom>
              <a:avLst/>
              <a:gdLst/>
              <a:ahLst/>
              <a:cxnLst/>
              <a:rect l="l" t="t" r="r" b="b"/>
              <a:pathLst>
                <a:path w="2646045" h="1043939">
                  <a:moveTo>
                    <a:pt x="0" y="1043940"/>
                  </a:moveTo>
                  <a:lnTo>
                    <a:pt x="2645664" y="1043940"/>
                  </a:lnTo>
                  <a:lnTo>
                    <a:pt x="2645664" y="0"/>
                  </a:lnTo>
                  <a:lnTo>
                    <a:pt x="0" y="0"/>
                  </a:lnTo>
                  <a:lnTo>
                    <a:pt x="0" y="104394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61328" y="1973732"/>
            <a:ext cx="4239260" cy="29946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93065" indent="-342265">
              <a:lnSpc>
                <a:spcPct val="100000"/>
              </a:lnSpc>
              <a:spcBef>
                <a:spcPts val="425"/>
              </a:spcBef>
              <a:buClr>
                <a:srgbClr val="BC1D3C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5</a:t>
            </a:r>
            <a:r>
              <a:rPr sz="19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MHz</a:t>
            </a:r>
            <a:r>
              <a:rPr sz="19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linear</a:t>
            </a:r>
            <a:r>
              <a:rPr sz="1900" spc="-20" dirty="0">
                <a:solidFill>
                  <a:srgbClr val="394E5C"/>
                </a:solidFill>
                <a:latin typeface="Calibri"/>
                <a:cs typeface="Calibri"/>
              </a:rPr>
              <a:t> probe</a:t>
            </a:r>
            <a:endParaRPr sz="1900" dirty="0">
              <a:latin typeface="Calibri"/>
              <a:cs typeface="Calibri"/>
            </a:endParaRPr>
          </a:p>
          <a:p>
            <a:pPr marL="393065" indent="-342265">
              <a:lnSpc>
                <a:spcPct val="100000"/>
              </a:lnSpc>
              <a:spcBef>
                <a:spcPts val="320"/>
              </a:spcBef>
              <a:buClr>
                <a:srgbClr val="BC1D3C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9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Irregularity</a:t>
            </a:r>
            <a:r>
              <a:rPr sz="19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(PI)</a:t>
            </a:r>
            <a:r>
              <a:rPr sz="19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r>
              <a:rPr sz="19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based</a:t>
            </a:r>
            <a:r>
              <a:rPr sz="19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25" dirty="0">
                <a:solidFill>
                  <a:srgbClr val="394E5C"/>
                </a:solidFill>
                <a:latin typeface="Calibri"/>
                <a:cs typeface="Calibri"/>
              </a:rPr>
              <a:t>on: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BC1D3C"/>
              </a:buClr>
              <a:buFont typeface="Arial"/>
              <a:buChar char="•"/>
            </a:pPr>
            <a:endParaRPr sz="2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BC1D3C"/>
              </a:buClr>
              <a:buFont typeface="Arial"/>
              <a:buChar char="•"/>
            </a:pPr>
            <a:endParaRPr sz="2050" dirty="0">
              <a:latin typeface="Calibri"/>
              <a:cs typeface="Calibri"/>
            </a:endParaRPr>
          </a:p>
          <a:p>
            <a:pPr marL="669925">
              <a:lnSpc>
                <a:spcPct val="100000"/>
              </a:lnSpc>
              <a:spcBef>
                <a:spcPts val="5"/>
              </a:spcBef>
            </a:pPr>
            <a:r>
              <a:rPr sz="2700" baseline="-30864" dirty="0">
                <a:solidFill>
                  <a:srgbClr val="FFFFFF"/>
                </a:solidFill>
                <a:latin typeface="Calibri"/>
                <a:cs typeface="Calibri"/>
              </a:rPr>
              <a:t>PI</a:t>
            </a:r>
            <a:r>
              <a:rPr sz="2700" spc="-37" baseline="-308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aseline="-30864" dirty="0">
                <a:solidFill>
                  <a:srgbClr val="FFFFFF"/>
                </a:solidFill>
                <a:latin typeface="Calibri"/>
                <a:cs typeface="Calibri"/>
              </a:rPr>
              <a:t>score</a:t>
            </a:r>
            <a:r>
              <a:rPr sz="2700" spc="-37" baseline="-308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aseline="-30864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700" spc="345" baseline="-308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Points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with</a:t>
            </a:r>
            <a:r>
              <a:rPr sz="18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P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800" dirty="0">
              <a:latin typeface="Calibri"/>
              <a:cs typeface="Calibri"/>
            </a:endParaRPr>
          </a:p>
          <a:p>
            <a:pPr marL="255904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565"/>
              </a:spcBef>
            </a:pP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Subanalyses</a:t>
            </a:r>
            <a:r>
              <a:rPr sz="19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SSc-</a:t>
            </a:r>
            <a:r>
              <a:rPr sz="1900" spc="-20" dirty="0">
                <a:solidFill>
                  <a:srgbClr val="394E5C"/>
                </a:solidFill>
                <a:latin typeface="Calibri"/>
                <a:cs typeface="Calibri"/>
              </a:rPr>
              <a:t>ILD:</a:t>
            </a:r>
            <a:endParaRPr sz="1900" dirty="0">
              <a:latin typeface="Calibri"/>
              <a:cs typeface="Calibri"/>
            </a:endParaRPr>
          </a:p>
          <a:p>
            <a:pPr marL="393065" indent="-342265">
              <a:lnSpc>
                <a:spcPct val="100000"/>
              </a:lnSpc>
              <a:spcBef>
                <a:spcPts val="315"/>
              </a:spcBef>
              <a:buClr>
                <a:srgbClr val="BC1D3C"/>
              </a:buClr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PI</a:t>
            </a:r>
            <a:r>
              <a:rPr sz="1900" spc="-7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&gt;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28.9%</a:t>
            </a:r>
            <a:r>
              <a:rPr sz="19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94E5C"/>
                </a:solidFill>
                <a:latin typeface="Calibri"/>
                <a:cs typeface="Calibri"/>
              </a:rPr>
              <a:t>(</a:t>
            </a:r>
            <a:r>
              <a:rPr sz="1900" spc="-10" dirty="0">
                <a:solidFill>
                  <a:srgbClr val="394E5C"/>
                </a:solidFill>
                <a:latin typeface="MS PGothic"/>
                <a:cs typeface="MS PGothic"/>
              </a:rPr>
              <a:t>±</a:t>
            </a:r>
            <a:r>
              <a:rPr sz="1900" spc="-150" dirty="0">
                <a:solidFill>
                  <a:srgbClr val="394E5C"/>
                </a:solidFill>
                <a:latin typeface="MS PGothic"/>
                <a:cs typeface="MS PGothic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SD</a:t>
            </a:r>
            <a:r>
              <a:rPr sz="19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94E5C"/>
                </a:solidFill>
                <a:latin typeface="Calibri"/>
                <a:cs typeface="Calibri"/>
              </a:rPr>
              <a:t>20.2%)</a:t>
            </a:r>
            <a:r>
              <a:rPr sz="19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900" spc="-50" dirty="0">
                <a:solidFill>
                  <a:srgbClr val="394E5C"/>
                </a:solidFill>
                <a:latin typeface="Wingdings"/>
                <a:cs typeface="Wingdings"/>
              </a:rPr>
              <a:t></a:t>
            </a:r>
            <a:endParaRPr sz="1900" dirty="0">
              <a:latin typeface="Wingdings"/>
              <a:cs typeface="Wingding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85938" y="6469786"/>
            <a:ext cx="3742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Pinal-</a:t>
            </a:r>
            <a:r>
              <a:rPr sz="1200" spc="-10" dirty="0">
                <a:latin typeface="Calibri"/>
                <a:cs typeface="Calibri"/>
              </a:rPr>
              <a:t>Fernandez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Clin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Exp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Rheumatol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2015;33:S136-</a:t>
            </a:r>
            <a:r>
              <a:rPr sz="1200" spc="-25" dirty="0"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3914" y="5352745"/>
            <a:ext cx="1704339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94E5C"/>
                </a:solidFill>
                <a:latin typeface="Tw Cen MT"/>
                <a:cs typeface="Tw Cen MT"/>
              </a:rPr>
              <a:t>for</a:t>
            </a:r>
            <a:r>
              <a:rPr sz="15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500" spc="-10" dirty="0">
                <a:solidFill>
                  <a:srgbClr val="394E5C"/>
                </a:solidFill>
                <a:latin typeface="Tw Cen MT"/>
                <a:cs typeface="Tw Cen MT"/>
              </a:rPr>
              <a:t>SSc-</a:t>
            </a:r>
            <a:r>
              <a:rPr sz="1500" dirty="0">
                <a:solidFill>
                  <a:srgbClr val="394E5C"/>
                </a:solidFill>
                <a:latin typeface="Tw Cen MT"/>
                <a:cs typeface="Tw Cen MT"/>
              </a:rPr>
              <a:t>ILD</a:t>
            </a:r>
            <a:r>
              <a:rPr sz="15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500" dirty="0">
                <a:solidFill>
                  <a:srgbClr val="394E5C"/>
                </a:solidFill>
                <a:latin typeface="Tw Cen MT"/>
                <a:cs typeface="Tw Cen MT"/>
              </a:rPr>
              <a:t>on</a:t>
            </a:r>
            <a:r>
              <a:rPr sz="15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500" dirty="0">
                <a:solidFill>
                  <a:srgbClr val="394E5C"/>
                </a:solidFill>
                <a:latin typeface="Tw Cen MT"/>
                <a:cs typeface="Tw Cen MT"/>
              </a:rPr>
              <a:t>a</a:t>
            </a:r>
            <a:r>
              <a:rPr sz="15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500" spc="-20" dirty="0">
                <a:solidFill>
                  <a:srgbClr val="394E5C"/>
                </a:solidFill>
                <a:latin typeface="Tw Cen MT"/>
                <a:cs typeface="Tw Cen MT"/>
              </a:rPr>
              <a:t>HRCT</a:t>
            </a:r>
            <a:endParaRPr sz="1500">
              <a:latin typeface="Tw Cen MT"/>
              <a:cs typeface="Tw Cen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49311" y="5266944"/>
            <a:ext cx="182880" cy="452755"/>
          </a:xfrm>
          <a:custGeom>
            <a:avLst/>
            <a:gdLst/>
            <a:ahLst/>
            <a:cxnLst/>
            <a:rect l="l" t="t" r="r" b="b"/>
            <a:pathLst>
              <a:path w="182879" h="452754">
                <a:moveTo>
                  <a:pt x="0" y="0"/>
                </a:moveTo>
                <a:lnTo>
                  <a:pt x="35611" y="1202"/>
                </a:lnTo>
                <a:lnTo>
                  <a:pt x="64674" y="4476"/>
                </a:lnTo>
                <a:lnTo>
                  <a:pt x="84260" y="9322"/>
                </a:lnTo>
                <a:lnTo>
                  <a:pt x="91440" y="15239"/>
                </a:lnTo>
                <a:lnTo>
                  <a:pt x="91440" y="211073"/>
                </a:lnTo>
                <a:lnTo>
                  <a:pt x="98619" y="216991"/>
                </a:lnTo>
                <a:lnTo>
                  <a:pt x="118205" y="221837"/>
                </a:lnTo>
                <a:lnTo>
                  <a:pt x="147268" y="225111"/>
                </a:lnTo>
                <a:lnTo>
                  <a:pt x="182880" y="226313"/>
                </a:lnTo>
                <a:lnTo>
                  <a:pt x="147268" y="227516"/>
                </a:lnTo>
                <a:lnTo>
                  <a:pt x="118205" y="230790"/>
                </a:lnTo>
                <a:lnTo>
                  <a:pt x="98619" y="235636"/>
                </a:lnTo>
                <a:lnTo>
                  <a:pt x="91440" y="241553"/>
                </a:lnTo>
                <a:lnTo>
                  <a:pt x="91440" y="437387"/>
                </a:lnTo>
                <a:lnTo>
                  <a:pt x="84260" y="443321"/>
                </a:lnTo>
                <a:lnTo>
                  <a:pt x="64674" y="448165"/>
                </a:lnTo>
                <a:lnTo>
                  <a:pt x="35611" y="451430"/>
                </a:lnTo>
                <a:lnTo>
                  <a:pt x="0" y="45262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Clinical</a:t>
            </a:r>
            <a:r>
              <a:rPr spc="-80" dirty="0"/>
              <a:t> </a:t>
            </a:r>
            <a:r>
              <a:rPr dirty="0"/>
              <a:t>usable</a:t>
            </a:r>
            <a:r>
              <a:rPr spc="-80" dirty="0"/>
              <a:t> </a:t>
            </a:r>
            <a:r>
              <a:rPr spc="-10" dirty="0"/>
              <a:t>algorhitm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39461" y="1566332"/>
            <a:ext cx="6475730" cy="4631055"/>
            <a:chOff x="2939461" y="1566332"/>
            <a:chExt cx="6475730" cy="4631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9461" y="1566332"/>
              <a:ext cx="6475141" cy="46306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3263" y="2016239"/>
              <a:ext cx="1744980" cy="6248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58889" y="2049018"/>
              <a:ext cx="1638300" cy="518159"/>
            </a:xfrm>
            <a:custGeom>
              <a:avLst/>
              <a:gdLst/>
              <a:ahLst/>
              <a:cxnLst/>
              <a:rect l="l" t="t" r="r" b="b"/>
              <a:pathLst>
                <a:path w="1638300" h="518160">
                  <a:moveTo>
                    <a:pt x="0" y="259080"/>
                  </a:moveTo>
                  <a:lnTo>
                    <a:pt x="11864" y="214888"/>
                  </a:lnTo>
                  <a:lnTo>
                    <a:pt x="46144" y="173124"/>
                  </a:lnTo>
                  <a:lnTo>
                    <a:pt x="100873" y="134410"/>
                  </a:lnTo>
                  <a:lnTo>
                    <a:pt x="135291" y="116391"/>
                  </a:lnTo>
                  <a:lnTo>
                    <a:pt x="174083" y="99366"/>
                  </a:lnTo>
                  <a:lnTo>
                    <a:pt x="217003" y="83415"/>
                  </a:lnTo>
                  <a:lnTo>
                    <a:pt x="263805" y="68614"/>
                  </a:lnTo>
                  <a:lnTo>
                    <a:pt x="314244" y="55042"/>
                  </a:lnTo>
                  <a:lnTo>
                    <a:pt x="368074" y="42776"/>
                  </a:lnTo>
                  <a:lnTo>
                    <a:pt x="425048" y="31893"/>
                  </a:lnTo>
                  <a:lnTo>
                    <a:pt x="484920" y="22471"/>
                  </a:lnTo>
                  <a:lnTo>
                    <a:pt x="547445" y="14588"/>
                  </a:lnTo>
                  <a:lnTo>
                    <a:pt x="612376" y="8322"/>
                  </a:lnTo>
                  <a:lnTo>
                    <a:pt x="679468" y="3750"/>
                  </a:lnTo>
                  <a:lnTo>
                    <a:pt x="748474" y="950"/>
                  </a:lnTo>
                  <a:lnTo>
                    <a:pt x="819150" y="0"/>
                  </a:lnTo>
                  <a:lnTo>
                    <a:pt x="889825" y="950"/>
                  </a:lnTo>
                  <a:lnTo>
                    <a:pt x="958831" y="3750"/>
                  </a:lnTo>
                  <a:lnTo>
                    <a:pt x="1025923" y="8322"/>
                  </a:lnTo>
                  <a:lnTo>
                    <a:pt x="1090854" y="14588"/>
                  </a:lnTo>
                  <a:lnTo>
                    <a:pt x="1153379" y="22471"/>
                  </a:lnTo>
                  <a:lnTo>
                    <a:pt x="1213251" y="31893"/>
                  </a:lnTo>
                  <a:lnTo>
                    <a:pt x="1270225" y="42776"/>
                  </a:lnTo>
                  <a:lnTo>
                    <a:pt x="1324055" y="55042"/>
                  </a:lnTo>
                  <a:lnTo>
                    <a:pt x="1374494" y="68614"/>
                  </a:lnTo>
                  <a:lnTo>
                    <a:pt x="1421296" y="83415"/>
                  </a:lnTo>
                  <a:lnTo>
                    <a:pt x="1464216" y="99366"/>
                  </a:lnTo>
                  <a:lnTo>
                    <a:pt x="1503008" y="116391"/>
                  </a:lnTo>
                  <a:lnTo>
                    <a:pt x="1537426" y="134410"/>
                  </a:lnTo>
                  <a:lnTo>
                    <a:pt x="1592155" y="173124"/>
                  </a:lnTo>
                  <a:lnTo>
                    <a:pt x="1626435" y="214888"/>
                  </a:lnTo>
                  <a:lnTo>
                    <a:pt x="1638300" y="259080"/>
                  </a:lnTo>
                  <a:lnTo>
                    <a:pt x="1635292" y="281440"/>
                  </a:lnTo>
                  <a:lnTo>
                    <a:pt x="1611974" y="324495"/>
                  </a:lnTo>
                  <a:lnTo>
                    <a:pt x="1567224" y="364812"/>
                  </a:lnTo>
                  <a:lnTo>
                    <a:pt x="1503008" y="401768"/>
                  </a:lnTo>
                  <a:lnTo>
                    <a:pt x="1464216" y="418793"/>
                  </a:lnTo>
                  <a:lnTo>
                    <a:pt x="1421296" y="434744"/>
                  </a:lnTo>
                  <a:lnTo>
                    <a:pt x="1374494" y="449545"/>
                  </a:lnTo>
                  <a:lnTo>
                    <a:pt x="1324055" y="463117"/>
                  </a:lnTo>
                  <a:lnTo>
                    <a:pt x="1270225" y="475383"/>
                  </a:lnTo>
                  <a:lnTo>
                    <a:pt x="1213251" y="486266"/>
                  </a:lnTo>
                  <a:lnTo>
                    <a:pt x="1153379" y="495688"/>
                  </a:lnTo>
                  <a:lnTo>
                    <a:pt x="1090854" y="503571"/>
                  </a:lnTo>
                  <a:lnTo>
                    <a:pt x="1025923" y="509837"/>
                  </a:lnTo>
                  <a:lnTo>
                    <a:pt x="958831" y="514409"/>
                  </a:lnTo>
                  <a:lnTo>
                    <a:pt x="889825" y="517209"/>
                  </a:lnTo>
                  <a:lnTo>
                    <a:pt x="819150" y="518160"/>
                  </a:lnTo>
                  <a:lnTo>
                    <a:pt x="748474" y="517209"/>
                  </a:lnTo>
                  <a:lnTo>
                    <a:pt x="679468" y="514409"/>
                  </a:lnTo>
                  <a:lnTo>
                    <a:pt x="612376" y="509837"/>
                  </a:lnTo>
                  <a:lnTo>
                    <a:pt x="547445" y="503571"/>
                  </a:lnTo>
                  <a:lnTo>
                    <a:pt x="484920" y="495688"/>
                  </a:lnTo>
                  <a:lnTo>
                    <a:pt x="425048" y="486266"/>
                  </a:lnTo>
                  <a:lnTo>
                    <a:pt x="368074" y="475383"/>
                  </a:lnTo>
                  <a:lnTo>
                    <a:pt x="314244" y="463117"/>
                  </a:lnTo>
                  <a:lnTo>
                    <a:pt x="263805" y="449545"/>
                  </a:lnTo>
                  <a:lnTo>
                    <a:pt x="217003" y="434744"/>
                  </a:lnTo>
                  <a:lnTo>
                    <a:pt x="174083" y="418793"/>
                  </a:lnTo>
                  <a:lnTo>
                    <a:pt x="135291" y="401768"/>
                  </a:lnTo>
                  <a:lnTo>
                    <a:pt x="100873" y="383749"/>
                  </a:lnTo>
                  <a:lnTo>
                    <a:pt x="46144" y="345035"/>
                  </a:lnTo>
                  <a:lnTo>
                    <a:pt x="11864" y="303271"/>
                  </a:lnTo>
                  <a:lnTo>
                    <a:pt x="0" y="25908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8564" y="6443471"/>
            <a:ext cx="3817620" cy="33070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09600" y="1600200"/>
            <a:ext cx="2179320" cy="1313815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120650">
              <a:lnSpc>
                <a:spcPct val="100000"/>
              </a:lnSpc>
              <a:spcBef>
                <a:spcPts val="245"/>
              </a:spcBef>
            </a:pPr>
            <a:r>
              <a:rPr sz="2000" dirty="0">
                <a:solidFill>
                  <a:srgbClr val="B4C6E7"/>
                </a:solidFill>
                <a:latin typeface="Calibri"/>
                <a:cs typeface="Calibri"/>
              </a:rPr>
              <a:t>Suggestion</a:t>
            </a:r>
            <a:r>
              <a:rPr sz="2000" spc="-50" dirty="0">
                <a:solidFill>
                  <a:srgbClr val="B4C6E7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B4C6E7"/>
                </a:solidFill>
                <a:latin typeface="Calibri"/>
                <a:cs typeface="Calibri"/>
              </a:rPr>
              <a:t>for </a:t>
            </a:r>
            <a:r>
              <a:rPr sz="2000" dirty="0">
                <a:solidFill>
                  <a:srgbClr val="B4C6E7"/>
                </a:solidFill>
                <a:latin typeface="Calibri"/>
                <a:cs typeface="Calibri"/>
              </a:rPr>
              <a:t>treatment</a:t>
            </a:r>
            <a:r>
              <a:rPr sz="2000" spc="-65" dirty="0">
                <a:solidFill>
                  <a:srgbClr val="B4C6E7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B4C6E7"/>
                </a:solidFill>
                <a:latin typeface="Calibri"/>
                <a:cs typeface="Calibri"/>
              </a:rPr>
              <a:t>decision </a:t>
            </a:r>
            <a:r>
              <a:rPr sz="2000" dirty="0">
                <a:solidFill>
                  <a:srgbClr val="B4C6E7"/>
                </a:solidFill>
                <a:latin typeface="Calibri"/>
                <a:cs typeface="Calibri"/>
              </a:rPr>
              <a:t>in</a:t>
            </a:r>
            <a:r>
              <a:rPr sz="2000" spc="-45" dirty="0">
                <a:solidFill>
                  <a:srgbClr val="B4C6E7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B4C6E7"/>
                </a:solidFill>
                <a:latin typeface="Calibri"/>
                <a:cs typeface="Calibri"/>
              </a:rPr>
              <a:t>patients</a:t>
            </a:r>
            <a:r>
              <a:rPr sz="2000" spc="-20" dirty="0">
                <a:solidFill>
                  <a:srgbClr val="B4C6E7"/>
                </a:solidFill>
                <a:latin typeface="Calibri"/>
                <a:cs typeface="Calibri"/>
              </a:rPr>
              <a:t> with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SSc-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ILD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885938" y="6469786"/>
            <a:ext cx="3742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Pinal-</a:t>
            </a:r>
            <a:r>
              <a:rPr sz="1200" spc="-10" dirty="0">
                <a:latin typeface="Calibri"/>
                <a:cs typeface="Calibri"/>
              </a:rPr>
              <a:t>Fernandez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Clin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Exp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Rheumatol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2015;33:S136-</a:t>
            </a:r>
            <a:r>
              <a:rPr sz="1200" spc="-25" dirty="0"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Study</a:t>
            </a:r>
            <a:r>
              <a:rPr spc="-40" dirty="0"/>
              <a:t> </a:t>
            </a:r>
            <a:r>
              <a:rPr dirty="0"/>
              <a:t>on</a:t>
            </a:r>
            <a:r>
              <a:rPr spc="-45" dirty="0"/>
              <a:t> </a:t>
            </a:r>
            <a:r>
              <a:rPr dirty="0"/>
              <a:t>TUS</a:t>
            </a:r>
            <a:r>
              <a:rPr spc="-30" dirty="0"/>
              <a:t> </a:t>
            </a:r>
            <a:r>
              <a:rPr dirty="0"/>
              <a:t>in</a:t>
            </a:r>
            <a:r>
              <a:rPr spc="-45" dirty="0"/>
              <a:t> </a:t>
            </a:r>
            <a:r>
              <a:rPr dirty="0"/>
              <a:t>IPF</a:t>
            </a:r>
            <a:r>
              <a:rPr spc="-35" dirty="0"/>
              <a:t> </a:t>
            </a:r>
            <a:r>
              <a:rPr spc="-10" dirty="0"/>
              <a:t>(IIP)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726681" y="1700784"/>
            <a:ext cx="4699635" cy="4851400"/>
            <a:chOff x="6740720" y="1693210"/>
            <a:chExt cx="4699635" cy="4851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0720" y="1693210"/>
              <a:ext cx="4489608" cy="48508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98357" y="3214878"/>
              <a:ext cx="3232785" cy="2001520"/>
            </a:xfrm>
            <a:custGeom>
              <a:avLst/>
              <a:gdLst/>
              <a:ahLst/>
              <a:cxnLst/>
              <a:rect l="l" t="t" r="r" b="b"/>
              <a:pathLst>
                <a:path w="3232784" h="2001520">
                  <a:moveTo>
                    <a:pt x="3232404" y="0"/>
                  </a:moveTo>
                  <a:lnTo>
                    <a:pt x="0" y="0"/>
                  </a:lnTo>
                  <a:lnTo>
                    <a:pt x="0" y="2001012"/>
                  </a:lnTo>
                  <a:lnTo>
                    <a:pt x="3232404" y="2001012"/>
                  </a:lnTo>
                  <a:lnTo>
                    <a:pt x="3232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98357" y="3214878"/>
              <a:ext cx="3232785" cy="2001520"/>
            </a:xfrm>
            <a:custGeom>
              <a:avLst/>
              <a:gdLst/>
              <a:ahLst/>
              <a:cxnLst/>
              <a:rect l="l" t="t" r="r" b="b"/>
              <a:pathLst>
                <a:path w="3232784" h="2001520">
                  <a:moveTo>
                    <a:pt x="0" y="2001012"/>
                  </a:moveTo>
                  <a:lnTo>
                    <a:pt x="3232404" y="2001012"/>
                  </a:lnTo>
                  <a:lnTo>
                    <a:pt x="3232404" y="0"/>
                  </a:lnTo>
                  <a:lnTo>
                    <a:pt x="0" y="0"/>
                  </a:lnTo>
                  <a:lnTo>
                    <a:pt x="0" y="2001012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09600" y="1600200"/>
            <a:ext cx="5059680" cy="4932045"/>
            <a:chOff x="609600" y="1600200"/>
            <a:chExt cx="5059680" cy="49320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411" y="1600200"/>
              <a:ext cx="4611544" cy="45033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054852"/>
              <a:ext cx="5059680" cy="4770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85338" y="4392929"/>
              <a:ext cx="1397635" cy="127000"/>
            </a:xfrm>
            <a:custGeom>
              <a:avLst/>
              <a:gdLst/>
              <a:ahLst/>
              <a:cxnLst/>
              <a:rect l="l" t="t" r="r" b="b"/>
              <a:pathLst>
                <a:path w="1397635" h="127000">
                  <a:moveTo>
                    <a:pt x="0" y="0"/>
                  </a:moveTo>
                  <a:lnTo>
                    <a:pt x="582676" y="0"/>
                  </a:lnTo>
                </a:path>
                <a:path w="1397635" h="127000">
                  <a:moveTo>
                    <a:pt x="259079" y="126492"/>
                  </a:moveTo>
                  <a:lnTo>
                    <a:pt x="1397635" y="126492"/>
                  </a:lnTo>
                </a:path>
              </a:pathLst>
            </a:custGeom>
            <a:ln w="190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79726" y="4178045"/>
              <a:ext cx="3274060" cy="723900"/>
            </a:xfrm>
            <a:custGeom>
              <a:avLst/>
              <a:gdLst/>
              <a:ahLst/>
              <a:cxnLst/>
              <a:rect l="l" t="t" r="r" b="b"/>
              <a:pathLst>
                <a:path w="3274060" h="723900">
                  <a:moveTo>
                    <a:pt x="0" y="723899"/>
                  </a:moveTo>
                  <a:lnTo>
                    <a:pt x="3273552" y="723899"/>
                  </a:lnTo>
                  <a:lnTo>
                    <a:pt x="3273552" y="0"/>
                  </a:lnTo>
                  <a:lnTo>
                    <a:pt x="0" y="0"/>
                  </a:lnTo>
                  <a:lnTo>
                    <a:pt x="0" y="723899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89670" y="3420236"/>
            <a:ext cx="2828925" cy="1544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0" indent="-457834">
              <a:lnSpc>
                <a:spcPct val="100000"/>
              </a:lnSpc>
              <a:spcBef>
                <a:spcPts val="95"/>
              </a:spcBef>
              <a:buClr>
                <a:srgbClr val="BC1D3C"/>
              </a:buClr>
              <a:buFont typeface="Arial"/>
              <a:buChar char="•"/>
              <a:tabLst>
                <a:tab pos="457200" algn="l"/>
                <a:tab pos="457834" algn="l"/>
              </a:tabLst>
            </a:pP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31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IPF</a:t>
            </a:r>
            <a:r>
              <a:rPr sz="16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patients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BC1D3C"/>
              </a:buClr>
              <a:buFont typeface="Arial"/>
              <a:buChar char="•"/>
            </a:pPr>
            <a:endParaRPr sz="2100" dirty="0">
              <a:latin typeface="Calibri"/>
              <a:cs typeface="Calibri"/>
            </a:endParaRPr>
          </a:p>
          <a:p>
            <a:pPr marL="457200" marR="5080" indent="-457834">
              <a:lnSpc>
                <a:spcPts val="1730"/>
              </a:lnSpc>
              <a:buClr>
                <a:srgbClr val="BC1D3C"/>
              </a:buClr>
              <a:buFont typeface="Arial"/>
              <a:buChar char="•"/>
              <a:tabLst>
                <a:tab pos="457200" algn="l"/>
                <a:tab pos="457834" algn="l"/>
              </a:tabLst>
            </a:pP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Positive</a:t>
            </a:r>
            <a:r>
              <a:rPr sz="16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correlation</a:t>
            </a:r>
            <a:r>
              <a:rPr sz="1600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between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HRCT</a:t>
            </a:r>
            <a:r>
              <a:rPr sz="16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fibrotic</a:t>
            </a:r>
            <a:r>
              <a:rPr sz="1600" spc="-8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r>
              <a:rPr sz="16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94E5C"/>
                </a:solidFill>
                <a:latin typeface="Calibri"/>
                <a:cs typeface="Calibri"/>
              </a:rPr>
              <a:t>and:</a:t>
            </a:r>
            <a:endParaRPr sz="1600" dirty="0">
              <a:latin typeface="Calibri"/>
              <a:cs typeface="Calibri"/>
            </a:endParaRPr>
          </a:p>
          <a:p>
            <a:pPr marL="687070" lvl="1" indent="-457834">
              <a:lnSpc>
                <a:spcPct val="100000"/>
              </a:lnSpc>
              <a:spcBef>
                <a:spcPts val="315"/>
              </a:spcBef>
              <a:buClr>
                <a:srgbClr val="4471C4"/>
              </a:buClr>
              <a:buFont typeface="Arial"/>
              <a:buChar char="•"/>
              <a:tabLst>
                <a:tab pos="687070" algn="l"/>
                <a:tab pos="687705" algn="l"/>
              </a:tabLst>
            </a:pP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Number</a:t>
            </a:r>
            <a:r>
              <a:rPr sz="14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of</a:t>
            </a:r>
            <a:r>
              <a:rPr sz="1400" spc="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spc="-2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endParaRPr sz="1400" dirty="0">
              <a:latin typeface="Tw Cen MT"/>
              <a:cs typeface="Tw Cen MT"/>
            </a:endParaRPr>
          </a:p>
          <a:p>
            <a:pPr marL="687070" lvl="1" indent="-457834">
              <a:lnSpc>
                <a:spcPct val="100000"/>
              </a:lnSpc>
              <a:spcBef>
                <a:spcPts val="335"/>
              </a:spcBef>
              <a:buClr>
                <a:srgbClr val="4471C4"/>
              </a:buClr>
              <a:buFont typeface="Arial"/>
              <a:buChar char="•"/>
              <a:tabLst>
                <a:tab pos="687070" algn="l"/>
                <a:tab pos="687705" algn="l"/>
              </a:tabLst>
            </a:pP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Pleural</a:t>
            </a:r>
            <a:r>
              <a:rPr sz="14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thickness</a:t>
            </a:r>
            <a:r>
              <a:rPr sz="14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dirty="0">
                <a:solidFill>
                  <a:srgbClr val="394E5C"/>
                </a:solidFill>
                <a:latin typeface="Tw Cen MT"/>
                <a:cs typeface="Tw Cen MT"/>
              </a:rPr>
              <a:t>(&gt; 2.4</a:t>
            </a:r>
            <a:r>
              <a:rPr sz="1400" spc="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400" spc="-25" dirty="0">
                <a:solidFill>
                  <a:srgbClr val="394E5C"/>
                </a:solidFill>
                <a:latin typeface="Tw Cen MT"/>
                <a:cs typeface="Tw Cen MT"/>
              </a:rPr>
              <a:t>mm)</a:t>
            </a:r>
            <a:endParaRPr sz="1400" dirty="0">
              <a:latin typeface="Tw Cen MT"/>
              <a:cs typeface="Tw Cen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714993" y="6515506"/>
            <a:ext cx="291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Manolescu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 al. </a:t>
            </a:r>
            <a:r>
              <a:rPr sz="1200" i="1" dirty="0">
                <a:latin typeface="Calibri"/>
                <a:cs typeface="Calibri"/>
              </a:rPr>
              <a:t>Clin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Respir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J</a:t>
            </a:r>
            <a:r>
              <a:rPr sz="1200" dirty="0">
                <a:latin typeface="Calibri"/>
                <a:cs typeface="Calibri"/>
              </a:rPr>
              <a:t>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2020;14:54-</a:t>
            </a:r>
            <a:r>
              <a:rPr sz="1200" spc="-25" dirty="0">
                <a:latin typeface="Calibri"/>
                <a:cs typeface="Calibri"/>
              </a:rPr>
              <a:t>63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4331" y="6519468"/>
            <a:ext cx="3594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Manolescu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 al.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Clin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Intervent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Ageing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2018;13:437-</a:t>
            </a:r>
            <a:r>
              <a:rPr sz="1200" spc="-25" dirty="0">
                <a:latin typeface="Calibri"/>
                <a:cs typeface="Calibri"/>
              </a:rPr>
              <a:t>449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80072" y="5285613"/>
            <a:ext cx="5295900" cy="1356360"/>
            <a:chOff x="6680072" y="5285613"/>
            <a:chExt cx="5295900" cy="1356360"/>
          </a:xfrm>
        </p:grpSpPr>
        <p:sp>
          <p:nvSpPr>
            <p:cNvPr id="17" name="object 17"/>
            <p:cNvSpPr/>
            <p:nvPr/>
          </p:nvSpPr>
          <p:spPr>
            <a:xfrm>
              <a:off x="6689597" y="5295138"/>
              <a:ext cx="4569460" cy="585470"/>
            </a:xfrm>
            <a:custGeom>
              <a:avLst/>
              <a:gdLst/>
              <a:ahLst/>
              <a:cxnLst/>
              <a:rect l="l" t="t" r="r" b="b"/>
              <a:pathLst>
                <a:path w="4569459" h="585470">
                  <a:moveTo>
                    <a:pt x="0" y="585216"/>
                  </a:moveTo>
                  <a:lnTo>
                    <a:pt x="4568952" y="585216"/>
                  </a:lnTo>
                  <a:lnTo>
                    <a:pt x="4568952" y="0"/>
                  </a:lnTo>
                  <a:lnTo>
                    <a:pt x="0" y="0"/>
                  </a:lnTo>
                  <a:lnTo>
                    <a:pt x="0" y="585216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752081" y="5715762"/>
              <a:ext cx="2210435" cy="0"/>
            </a:xfrm>
            <a:custGeom>
              <a:avLst/>
              <a:gdLst/>
              <a:ahLst/>
              <a:cxnLst/>
              <a:rect l="l" t="t" r="r" b="b"/>
              <a:pathLst>
                <a:path w="2210434">
                  <a:moveTo>
                    <a:pt x="0" y="0"/>
                  </a:moveTo>
                  <a:lnTo>
                    <a:pt x="2210308" y="0"/>
                  </a:lnTo>
                </a:path>
              </a:pathLst>
            </a:custGeom>
            <a:ln w="190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63300" y="5829300"/>
              <a:ext cx="812292" cy="812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4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1568145"/>
            <a:ext cx="10408920" cy="4874260"/>
            <a:chOff x="414527" y="1568145"/>
            <a:chExt cx="10408920" cy="4874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3456" y="4049338"/>
              <a:ext cx="5269927" cy="22325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527" y="1568145"/>
              <a:ext cx="5588508" cy="4785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99" y="1763267"/>
              <a:ext cx="5018532" cy="42153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939021" y="2932937"/>
              <a:ext cx="277495" cy="940435"/>
            </a:xfrm>
            <a:custGeom>
              <a:avLst/>
              <a:gdLst/>
              <a:ahLst/>
              <a:cxnLst/>
              <a:rect l="l" t="t" r="r" b="b"/>
              <a:pathLst>
                <a:path w="277495" h="940435">
                  <a:moveTo>
                    <a:pt x="0" y="0"/>
                  </a:moveTo>
                  <a:lnTo>
                    <a:pt x="53976" y="1807"/>
                  </a:lnTo>
                  <a:lnTo>
                    <a:pt x="98059" y="6746"/>
                  </a:lnTo>
                  <a:lnTo>
                    <a:pt x="127783" y="14091"/>
                  </a:lnTo>
                  <a:lnTo>
                    <a:pt x="138683" y="23113"/>
                  </a:lnTo>
                  <a:lnTo>
                    <a:pt x="138683" y="447039"/>
                  </a:lnTo>
                  <a:lnTo>
                    <a:pt x="149584" y="456062"/>
                  </a:lnTo>
                  <a:lnTo>
                    <a:pt x="179308" y="463407"/>
                  </a:lnTo>
                  <a:lnTo>
                    <a:pt x="223391" y="468346"/>
                  </a:lnTo>
                  <a:lnTo>
                    <a:pt x="277368" y="470153"/>
                  </a:lnTo>
                  <a:lnTo>
                    <a:pt x="223391" y="471961"/>
                  </a:lnTo>
                  <a:lnTo>
                    <a:pt x="179308" y="476900"/>
                  </a:lnTo>
                  <a:lnTo>
                    <a:pt x="149584" y="484245"/>
                  </a:lnTo>
                  <a:lnTo>
                    <a:pt x="138683" y="493267"/>
                  </a:lnTo>
                  <a:lnTo>
                    <a:pt x="138683" y="917194"/>
                  </a:lnTo>
                  <a:lnTo>
                    <a:pt x="127783" y="926216"/>
                  </a:lnTo>
                  <a:lnTo>
                    <a:pt x="98059" y="933561"/>
                  </a:lnTo>
                  <a:lnTo>
                    <a:pt x="53976" y="938500"/>
                  </a:lnTo>
                  <a:lnTo>
                    <a:pt x="0" y="940307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28131" y="6126480"/>
              <a:ext cx="454659" cy="315595"/>
            </a:xfrm>
            <a:custGeom>
              <a:avLst/>
              <a:gdLst/>
              <a:ahLst/>
              <a:cxnLst/>
              <a:rect l="l" t="t" r="r" b="b"/>
              <a:pathLst>
                <a:path w="454660" h="315595">
                  <a:moveTo>
                    <a:pt x="4541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454151" y="315468"/>
                  </a:lnTo>
                  <a:lnTo>
                    <a:pt x="454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315" y="6021324"/>
              <a:ext cx="5004816" cy="31699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163817" y="1709902"/>
            <a:ext cx="4808220" cy="82804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3</a:t>
            </a:r>
            <a:r>
              <a:rPr sz="20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years</a:t>
            </a:r>
            <a:r>
              <a:rPr sz="20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(2019-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2022)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Multicenter,</a:t>
            </a:r>
            <a:r>
              <a:rPr sz="20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prospective,</a:t>
            </a:r>
            <a:r>
              <a:rPr sz="20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12</a:t>
            </a:r>
            <a:r>
              <a:rPr sz="2000" spc="-6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94E5C"/>
                </a:solidFill>
                <a:latin typeface="Calibri"/>
                <a:cs typeface="Calibri"/>
              </a:rPr>
              <a:t>months</a:t>
            </a:r>
            <a:r>
              <a:rPr sz="2000" spc="-7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94E5C"/>
                </a:solidFill>
                <a:latin typeface="Calibri"/>
                <a:cs typeface="Calibri"/>
              </a:rPr>
              <a:t>follow-</a:t>
            </a:r>
            <a:r>
              <a:rPr sz="2000" spc="-25" dirty="0">
                <a:solidFill>
                  <a:srgbClr val="394E5C"/>
                </a:solidFill>
                <a:latin typeface="Calibri"/>
                <a:cs typeface="Calibri"/>
              </a:rPr>
              <a:t>up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3817" y="2794533"/>
            <a:ext cx="2548255" cy="106489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905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1600" spc="-30" dirty="0">
                <a:solidFill>
                  <a:srgbClr val="394E5C"/>
                </a:solidFill>
                <a:latin typeface="Calibri"/>
                <a:cs typeface="Calibri"/>
              </a:rPr>
              <a:t>Total</a:t>
            </a:r>
            <a:r>
              <a:rPr sz="16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number</a:t>
            </a:r>
            <a:r>
              <a:rPr sz="1600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1600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94E5C"/>
                </a:solidFill>
                <a:latin typeface="Calibri"/>
                <a:cs typeface="Calibri"/>
              </a:rPr>
              <a:t>BLAs</a:t>
            </a:r>
            <a:endParaRPr sz="16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800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Pleural irregularity</a:t>
            </a:r>
            <a:r>
              <a:rPr sz="1600" spc="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endParaRPr sz="16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820"/>
              </a:spcBef>
              <a:buClr>
                <a:srgbClr val="BC1D3C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Pleural</a:t>
            </a:r>
            <a:r>
              <a:rPr sz="1600" spc="-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94E5C"/>
                </a:solidFill>
                <a:latin typeface="Calibri"/>
                <a:cs typeface="Calibri"/>
              </a:rPr>
              <a:t>thickness</a:t>
            </a:r>
            <a:r>
              <a:rPr sz="1600" spc="-5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94E5C"/>
                </a:solidFill>
                <a:latin typeface="Calibri"/>
                <a:cs typeface="Calibri"/>
              </a:rPr>
              <a:t>score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964930" y="6488074"/>
            <a:ext cx="266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Legué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 al.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BMJ Open</a:t>
            </a:r>
            <a:r>
              <a:rPr sz="1200" dirty="0">
                <a:latin typeface="Calibri"/>
                <a:cs typeface="Calibri"/>
              </a:rPr>
              <a:t>.</a:t>
            </a:r>
            <a:r>
              <a:rPr sz="1200" spc="-10" dirty="0">
                <a:latin typeface="Calibri"/>
                <a:cs typeface="Calibri"/>
              </a:rPr>
              <a:t> 2021;11:e039078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4774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Monitoring</a:t>
            </a:r>
            <a:r>
              <a:rPr spc="-55" dirty="0"/>
              <a:t> </a:t>
            </a:r>
            <a:r>
              <a:rPr dirty="0"/>
              <a:t>TUS</a:t>
            </a:r>
            <a:r>
              <a:rPr spc="-70" dirty="0"/>
              <a:t> </a:t>
            </a:r>
            <a:r>
              <a:rPr spc="-10" dirty="0"/>
              <a:t>research</a:t>
            </a:r>
            <a:r>
              <a:rPr spc="-3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spc="-25" dirty="0"/>
              <a:t>IPF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305543" y="3066288"/>
            <a:ext cx="2466340" cy="676910"/>
          </a:xfrm>
          <a:prstGeom prst="rect">
            <a:avLst/>
          </a:prstGeom>
          <a:solidFill>
            <a:srgbClr val="4471C4"/>
          </a:solidFill>
          <a:ln w="12700">
            <a:solidFill>
              <a:srgbClr val="000000"/>
            </a:solidFill>
          </a:ln>
        </p:spPr>
        <p:txBody>
          <a:bodyPr vert="horz" wrap="square" lIns="0" tIns="108585" rIns="0" bIns="0" rtlCol="0">
            <a:spAutoFit/>
          </a:bodyPr>
          <a:lstStyle/>
          <a:p>
            <a:pPr marL="434975" indent="-343535">
              <a:lnSpc>
                <a:spcPct val="100000"/>
              </a:lnSpc>
              <a:spcBef>
                <a:spcPts val="855"/>
              </a:spcBef>
              <a:buAutoNum type="arabicPeriod"/>
              <a:tabLst>
                <a:tab pos="434975" algn="l"/>
                <a:tab pos="435609" algn="l"/>
              </a:tabLst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Monitoring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approach</a:t>
            </a:r>
            <a:endParaRPr sz="1200">
              <a:latin typeface="Calibri"/>
              <a:cs typeface="Calibri"/>
            </a:endParaRPr>
          </a:p>
          <a:p>
            <a:pPr marL="434975" indent="-343535">
              <a:lnSpc>
                <a:spcPct val="100000"/>
              </a:lnSpc>
              <a:spcBef>
                <a:spcPts val="845"/>
              </a:spcBef>
              <a:buAutoNum type="arabicPeriod"/>
              <a:tabLst>
                <a:tab pos="434975" algn="l"/>
                <a:tab pos="435609" algn="l"/>
              </a:tabLst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3 TUS ILS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signs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0870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Future:</a:t>
            </a:r>
            <a:r>
              <a:rPr spc="-65" dirty="0"/>
              <a:t> </a:t>
            </a:r>
            <a:r>
              <a:rPr dirty="0"/>
              <a:t>Proposal</a:t>
            </a:r>
            <a:r>
              <a:rPr spc="-80" dirty="0"/>
              <a:t> </a:t>
            </a:r>
            <a:r>
              <a:rPr dirty="0"/>
              <a:t>for</a:t>
            </a:r>
            <a:r>
              <a:rPr spc="-85" dirty="0"/>
              <a:t> </a:t>
            </a:r>
            <a:r>
              <a:rPr spc="-20" dirty="0"/>
              <a:t>screening/follow-</a:t>
            </a:r>
            <a:r>
              <a:rPr spc="-25" dirty="0"/>
              <a:t>up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74363" y="1623067"/>
            <a:ext cx="5716905" cy="4537075"/>
            <a:chOff x="274363" y="1623067"/>
            <a:chExt cx="5716905" cy="45370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63" y="1623067"/>
              <a:ext cx="5244028" cy="45369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7257" y="2810514"/>
              <a:ext cx="210542" cy="2108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8214" y="3792925"/>
              <a:ext cx="217802" cy="2181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3087" y="1627632"/>
              <a:ext cx="1857756" cy="15133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2830" y="2735325"/>
              <a:ext cx="192532" cy="223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277102" y="1909953"/>
            <a:ext cx="5083175" cy="12966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469265" marR="5080" indent="-456565">
              <a:lnSpc>
                <a:spcPts val="1939"/>
              </a:lnSpc>
              <a:spcBef>
                <a:spcPts val="345"/>
              </a:spcBef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800" b="1" dirty="0">
                <a:solidFill>
                  <a:srgbClr val="394E5C"/>
                </a:solidFill>
                <a:latin typeface="Calibri"/>
                <a:cs typeface="Calibri"/>
              </a:rPr>
              <a:t>TUS</a:t>
            </a:r>
            <a:r>
              <a:rPr sz="18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4E5C"/>
                </a:solidFill>
                <a:latin typeface="Calibri"/>
                <a:cs typeface="Calibri"/>
              </a:rPr>
              <a:t>as</a:t>
            </a:r>
            <a:r>
              <a:rPr sz="1800" b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4E5C"/>
                </a:solidFill>
                <a:latin typeface="Calibri"/>
                <a:cs typeface="Calibri"/>
              </a:rPr>
              <a:t>part</a:t>
            </a:r>
            <a:r>
              <a:rPr sz="1800" b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4E5C"/>
                </a:solidFill>
                <a:latin typeface="Calibri"/>
                <a:cs typeface="Calibri"/>
              </a:rPr>
              <a:t>of</a:t>
            </a:r>
            <a:r>
              <a:rPr sz="1800" b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4E5C"/>
                </a:solidFill>
                <a:latin typeface="Calibri"/>
                <a:cs typeface="Calibri"/>
              </a:rPr>
              <a:t>composite</a:t>
            </a:r>
            <a:r>
              <a:rPr sz="18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94E5C"/>
                </a:solidFill>
                <a:latin typeface="Calibri"/>
                <a:cs typeface="Calibri"/>
              </a:rPr>
              <a:t>biomarker</a:t>
            </a:r>
            <a:r>
              <a:rPr sz="18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4E5C"/>
                </a:solidFill>
                <a:latin typeface="Calibri"/>
                <a:cs typeface="Calibri"/>
              </a:rPr>
              <a:t>measures</a:t>
            </a:r>
            <a:r>
              <a:rPr sz="1800" b="1" spc="-1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394E5C"/>
                </a:solidFill>
                <a:latin typeface="Calibri"/>
                <a:cs typeface="Calibri"/>
              </a:rPr>
              <a:t>to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increase</a:t>
            </a:r>
            <a:r>
              <a:rPr sz="18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diagnostic</a:t>
            </a:r>
            <a:r>
              <a:rPr sz="18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/</a:t>
            </a:r>
            <a:r>
              <a:rPr sz="18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monitoring</a:t>
            </a:r>
            <a:r>
              <a:rPr sz="18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4E5C"/>
                </a:solidFill>
                <a:latin typeface="Calibri"/>
                <a:cs typeface="Calibri"/>
              </a:rPr>
              <a:t>accuracy?</a:t>
            </a:r>
            <a:endParaRPr sz="1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770"/>
              </a:spcBef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800" spc="-65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1800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the</a:t>
            </a:r>
            <a:r>
              <a:rPr sz="18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extent</a:t>
            </a:r>
            <a:r>
              <a:rPr sz="18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best</a:t>
            </a:r>
            <a:r>
              <a:rPr sz="1800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possible</a:t>
            </a:r>
            <a:r>
              <a:rPr sz="18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r>
              <a:rPr sz="18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avoid</a:t>
            </a:r>
            <a:r>
              <a:rPr sz="18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4E5C"/>
                </a:solidFill>
                <a:latin typeface="Calibri"/>
                <a:cs typeface="Calibri"/>
              </a:rPr>
              <a:t>radiation</a:t>
            </a:r>
            <a:endParaRPr sz="1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790"/>
              </a:spcBef>
              <a:buClr>
                <a:srgbClr val="BC1D3C"/>
              </a:buClr>
              <a:buFont typeface="Arial"/>
              <a:buChar char="•"/>
              <a:tabLst>
                <a:tab pos="469265" algn="l"/>
                <a:tab pos="469900" algn="l"/>
                <a:tab pos="4464685" algn="l"/>
              </a:tabLst>
            </a:pP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Approach</a:t>
            </a:r>
            <a:r>
              <a:rPr sz="1800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preceding</a:t>
            </a:r>
            <a:r>
              <a:rPr sz="1800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further</a:t>
            </a:r>
            <a:r>
              <a:rPr sz="1800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4E5C"/>
                </a:solidFill>
                <a:latin typeface="Calibri"/>
                <a:cs typeface="Calibri"/>
              </a:rPr>
              <a:t>diagnostics:</a:t>
            </a:r>
            <a:r>
              <a:rPr sz="1800" dirty="0">
                <a:solidFill>
                  <a:srgbClr val="394E5C"/>
                </a:solidFill>
                <a:latin typeface="Calibri"/>
                <a:cs typeface="Calibri"/>
              </a:rPr>
              <a:t>	</a:t>
            </a:r>
            <a:r>
              <a:rPr sz="1800" spc="-50" dirty="0">
                <a:solidFill>
                  <a:srgbClr val="394E5C"/>
                </a:solidFill>
                <a:latin typeface="Wingdings"/>
                <a:cs typeface="Wingdings"/>
              </a:rPr>
              <a:t></a:t>
            </a:r>
            <a:endParaRPr sz="1800">
              <a:latin typeface="Wingdings"/>
              <a:cs typeface="Wingding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542525" y="3729180"/>
            <a:ext cx="4967605" cy="2392045"/>
            <a:chOff x="6542525" y="3729180"/>
            <a:chExt cx="4967605" cy="239204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2525" y="3729180"/>
              <a:ext cx="4967490" cy="23920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5129" y="4681829"/>
              <a:ext cx="209330" cy="2096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81750" y="4916113"/>
              <a:ext cx="217802" cy="218156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5618" y="2953613"/>
            <a:ext cx="209330" cy="20967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69275" y="2944057"/>
            <a:ext cx="217802" cy="21815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878569" y="6470091"/>
            <a:ext cx="2741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Wang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Arthritis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Res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Ther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2021;23:212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63300" y="5829300"/>
            <a:ext cx="812292" cy="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9346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/>
              <a:t>Conclusions</a:t>
            </a:r>
            <a:r>
              <a:rPr spc="-85" dirty="0"/>
              <a:t> </a:t>
            </a:r>
            <a:r>
              <a:rPr dirty="0"/>
              <a:t>/</a:t>
            </a:r>
            <a:r>
              <a:rPr spc="-80" dirty="0"/>
              <a:t> </a:t>
            </a:r>
            <a:r>
              <a:rPr spc="-10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31390"/>
            <a:ext cx="2889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Diagnosis</a:t>
            </a:r>
            <a:r>
              <a:rPr sz="24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(TUS</a:t>
            </a:r>
            <a:r>
              <a:rPr sz="2400" b="1" spc="-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24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94E5C"/>
                </a:solidFill>
                <a:latin typeface="Calibri"/>
                <a:cs typeface="Calibri"/>
              </a:rPr>
              <a:t>ILD)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40" y="2536951"/>
            <a:ext cx="15621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14</a:t>
            </a:r>
            <a:r>
              <a:rPr sz="1100" b="1" spc="-1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zone/LIS</a:t>
            </a:r>
            <a:r>
              <a:rPr sz="1100" b="1" spc="-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94E5C"/>
                </a:solidFill>
                <a:latin typeface="Calibri"/>
                <a:cs typeface="Calibri"/>
              </a:rPr>
              <a:t>protocols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340" y="2909062"/>
            <a:ext cx="5994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-25" dirty="0">
                <a:solidFill>
                  <a:srgbClr val="394E5C"/>
                </a:solidFill>
                <a:latin typeface="Tw Cen MT"/>
                <a:cs typeface="Tw Cen MT"/>
              </a:rPr>
              <a:t>BLA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2163" y="2921000"/>
            <a:ext cx="1239520" cy="177165"/>
          </a:xfrm>
          <a:prstGeom prst="rect">
            <a:avLst/>
          </a:prstGeom>
          <a:solidFill>
            <a:srgbClr val="004F8E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CLINICAL</a:t>
            </a:r>
            <a:r>
              <a:rPr sz="1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USABLE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463" y="3075787"/>
            <a:ext cx="3987165" cy="93091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204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Indicates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ILD</a:t>
            </a:r>
            <a:endParaRPr sz="1100">
              <a:latin typeface="Tw Cen MT"/>
              <a:cs typeface="Tw Cen MT"/>
            </a:endParaRPr>
          </a:p>
          <a:p>
            <a:pPr marL="355600" indent="-343535">
              <a:lnSpc>
                <a:spcPct val="100000"/>
              </a:lnSpc>
              <a:spcBef>
                <a:spcPts val="110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High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diagnostic</a:t>
            </a:r>
            <a:r>
              <a:rPr sz="1100" spc="-3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accuracy (sens.,</a:t>
            </a:r>
            <a:r>
              <a:rPr sz="11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spec.,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NPV)</a:t>
            </a:r>
            <a:endParaRPr sz="1100">
              <a:latin typeface="Tw Cen MT"/>
              <a:cs typeface="Tw Cen MT"/>
            </a:endParaRPr>
          </a:p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Increased</a:t>
            </a:r>
            <a:r>
              <a:rPr sz="1100" spc="-3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total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number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of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0" dirty="0">
                <a:solidFill>
                  <a:srgbClr val="394E5C"/>
                </a:solidFill>
                <a:latin typeface="Wingdings"/>
                <a:cs typeface="Wingdings"/>
              </a:rPr>
              <a:t></a:t>
            </a:r>
            <a:r>
              <a:rPr sz="1100" spc="20" dirty="0">
                <a:solidFill>
                  <a:srgbClr val="394E5C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ILD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worsening</a:t>
            </a:r>
            <a:endParaRPr sz="1100">
              <a:latin typeface="Tw Cen MT"/>
              <a:cs typeface="Tw Cen MT"/>
            </a:endParaRPr>
          </a:p>
          <a:p>
            <a:pPr marL="355600" indent="-343535">
              <a:lnSpc>
                <a:spcPct val="100000"/>
              </a:lnSpc>
              <a:spcBef>
                <a:spcPts val="100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Cut-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off</a:t>
            </a:r>
            <a:r>
              <a:rPr sz="11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&gt; 10 BLAs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predictive</a:t>
            </a:r>
            <a:r>
              <a:rPr sz="11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of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(early)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ILD</a:t>
            </a:r>
            <a:endParaRPr sz="1100">
              <a:latin typeface="Tw Cen MT"/>
              <a:cs typeface="Tw Cen MT"/>
            </a:endParaRPr>
          </a:p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Distance</a:t>
            </a:r>
            <a:r>
              <a:rPr sz="1100" spc="-4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between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BLAs</a:t>
            </a:r>
            <a:r>
              <a:rPr sz="1100" spc="-3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may separate</a:t>
            </a:r>
            <a:r>
              <a:rPr sz="11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fILD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from</a:t>
            </a:r>
            <a:r>
              <a:rPr sz="1100" spc="-4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inflammatory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ILD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50820" y="4132579"/>
            <a:ext cx="1239520" cy="177165"/>
          </a:xfrm>
          <a:prstGeom prst="rect">
            <a:avLst/>
          </a:prstGeom>
          <a:solidFill>
            <a:srgbClr val="004F8E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CLINICAL</a:t>
            </a:r>
            <a:r>
              <a:rPr sz="1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USABLE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4106881"/>
            <a:ext cx="2039620" cy="38925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42265" indent="-342265" algn="ctr">
              <a:lnSpc>
                <a:spcPct val="100000"/>
              </a:lnSpc>
              <a:spcBef>
                <a:spcPts val="210"/>
              </a:spcBef>
              <a:buClr>
                <a:srgbClr val="BC1D3C"/>
              </a:buClr>
              <a:buFont typeface="Arial"/>
              <a:buChar char="•"/>
              <a:tabLst>
                <a:tab pos="342265" algn="l"/>
                <a:tab pos="342900" algn="l"/>
              </a:tabLst>
            </a:pPr>
            <a:r>
              <a:rPr sz="1100" b="1" dirty="0">
                <a:solidFill>
                  <a:srgbClr val="394E5C"/>
                </a:solidFill>
                <a:latin typeface="Tw Cen MT"/>
                <a:cs typeface="Tw Cen MT"/>
              </a:rPr>
              <a:t>Pleural</a:t>
            </a:r>
            <a:r>
              <a:rPr sz="1100" b="1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b="1" spc="-10" dirty="0">
                <a:solidFill>
                  <a:srgbClr val="394E5C"/>
                </a:solidFill>
                <a:latin typeface="Tw Cen MT"/>
                <a:cs typeface="Tw Cen MT"/>
              </a:rPr>
              <a:t>thickness/irregularity</a:t>
            </a:r>
            <a:endParaRPr sz="1100">
              <a:latin typeface="Tw Cen MT"/>
              <a:cs typeface="Tw Cen MT"/>
            </a:endParaRPr>
          </a:p>
          <a:p>
            <a:pPr marL="53340" algn="ctr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Indicates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fibrosis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8463" y="4289272"/>
            <a:ext cx="2599055" cy="5683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100" dirty="0">
                <a:solidFill>
                  <a:srgbClr val="4471C4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0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&gt;28.9%</a:t>
            </a:r>
            <a:r>
              <a:rPr sz="1100" spc="-3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PI-score</a:t>
            </a:r>
            <a:r>
              <a:rPr sz="11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0" dirty="0">
                <a:solidFill>
                  <a:srgbClr val="394E5C"/>
                </a:solidFill>
                <a:latin typeface="Wingdings"/>
                <a:cs typeface="Wingdings"/>
              </a:rPr>
              <a:t></a:t>
            </a:r>
            <a:r>
              <a:rPr sz="1100" spc="10" dirty="0">
                <a:solidFill>
                  <a:srgbClr val="394E5C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indicator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of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fibrosis</a:t>
            </a:r>
            <a:endParaRPr sz="1100">
              <a:latin typeface="Tw Cen MT"/>
              <a:cs typeface="Tw Cen MT"/>
            </a:endParaRP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&gt;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2.4</a:t>
            </a:r>
            <a:r>
              <a:rPr sz="11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mm</a:t>
            </a:r>
            <a:r>
              <a:rPr sz="11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0" dirty="0">
                <a:solidFill>
                  <a:srgbClr val="394E5C"/>
                </a:solidFill>
                <a:latin typeface="Wingdings"/>
                <a:cs typeface="Wingdings"/>
              </a:rPr>
              <a:t></a:t>
            </a:r>
            <a:r>
              <a:rPr sz="1100" spc="20" dirty="0">
                <a:solidFill>
                  <a:srgbClr val="394E5C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indicator</a:t>
            </a:r>
            <a:r>
              <a:rPr sz="11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of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fibrosis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340" y="5035422"/>
            <a:ext cx="28174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-10" dirty="0">
                <a:solidFill>
                  <a:srgbClr val="394E5C"/>
                </a:solidFill>
                <a:latin typeface="Calibri"/>
                <a:cs typeface="Calibri"/>
              </a:rPr>
              <a:t>Screening/diagnostic</a:t>
            </a:r>
            <a:r>
              <a:rPr sz="1100" b="1" spc="2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tool</a:t>
            </a:r>
            <a:r>
              <a:rPr sz="1100" b="1" spc="6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94E5C"/>
                </a:solidFill>
                <a:latin typeface="Calibri"/>
                <a:cs typeface="Calibri"/>
              </a:rPr>
              <a:t>(“rule-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out</a:t>
            </a:r>
            <a:r>
              <a:rPr sz="1100" b="1" spc="4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94E5C"/>
                </a:solidFill>
                <a:latin typeface="Calibri"/>
                <a:cs typeface="Calibri"/>
              </a:rPr>
              <a:t>test”)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21964" y="5046979"/>
            <a:ext cx="1239520" cy="177165"/>
          </a:xfrm>
          <a:prstGeom prst="rect">
            <a:avLst/>
          </a:prstGeom>
          <a:solidFill>
            <a:srgbClr val="004F8E"/>
          </a:solidFill>
        </p:spPr>
        <p:txBody>
          <a:bodyPr vert="horz" wrap="square" lIns="0" tIns="127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CLINICAL</a:t>
            </a:r>
            <a:r>
              <a:rPr sz="1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USABLE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8340" y="5203672"/>
            <a:ext cx="3496310" cy="76009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585470" indent="-343535">
              <a:lnSpc>
                <a:spcPct val="100000"/>
              </a:lnSpc>
              <a:spcBef>
                <a:spcPts val="204"/>
              </a:spcBef>
              <a:buClr>
                <a:srgbClr val="4471C4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Initial</a:t>
            </a:r>
            <a:r>
              <a:rPr sz="11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marker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diagnostic</a:t>
            </a:r>
            <a:r>
              <a:rPr sz="11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algorithms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(SSc,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RA,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ASS)</a:t>
            </a:r>
            <a:endParaRPr sz="1100">
              <a:latin typeface="Tw Cen MT"/>
              <a:cs typeface="Tw Cen MT"/>
            </a:endParaRPr>
          </a:p>
          <a:p>
            <a:pPr marL="585470" indent="-343535">
              <a:lnSpc>
                <a:spcPct val="100000"/>
              </a:lnSpc>
              <a:spcBef>
                <a:spcPts val="110"/>
              </a:spcBef>
              <a:buClr>
                <a:srgbClr val="4471C4"/>
              </a:buClr>
              <a:buFont typeface="Arial"/>
              <a:buChar char="•"/>
              <a:tabLst>
                <a:tab pos="585470" algn="l"/>
                <a:tab pos="58610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Preceding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HRCT</a:t>
            </a:r>
            <a:r>
              <a:rPr sz="1100" spc="-4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and</a:t>
            </a:r>
            <a:r>
              <a:rPr sz="11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lung</a:t>
            </a:r>
            <a:r>
              <a:rPr sz="1100" spc="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physiology</a:t>
            </a:r>
            <a:endParaRPr sz="11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w Cen MT"/>
              <a:cs typeface="Tw Cen MT"/>
            </a:endParaRPr>
          </a:p>
          <a:p>
            <a:pPr marL="354965" indent="-342265">
              <a:lnSpc>
                <a:spcPct val="100000"/>
              </a:lnSpc>
              <a:buClr>
                <a:srgbClr val="C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Future:</a:t>
            </a:r>
            <a:r>
              <a:rPr sz="1200" b="1" spc="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TUS</a:t>
            </a:r>
            <a:r>
              <a:rPr sz="1200" b="1" spc="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as</a:t>
            </a:r>
            <a:r>
              <a:rPr sz="1200" b="1" spc="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part</a:t>
            </a:r>
            <a:r>
              <a:rPr sz="1200" b="1" spc="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of</a:t>
            </a:r>
            <a:r>
              <a:rPr sz="1200" b="1" spc="10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dirty="0">
                <a:solidFill>
                  <a:srgbClr val="394E5C"/>
                </a:solidFill>
                <a:latin typeface="Tw Cen MT"/>
                <a:cs typeface="Tw Cen MT"/>
              </a:rPr>
              <a:t>composite</a:t>
            </a:r>
            <a:r>
              <a:rPr sz="1200" b="1" spc="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200" b="1" spc="-10" dirty="0">
                <a:solidFill>
                  <a:srgbClr val="394E5C"/>
                </a:solidFill>
                <a:latin typeface="Tw Cen MT"/>
                <a:cs typeface="Tw Cen MT"/>
              </a:rPr>
              <a:t>markers…?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72910" y="1731390"/>
            <a:ext cx="3224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Mangement</a:t>
            </a:r>
            <a:r>
              <a:rPr sz="24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(TUS</a:t>
            </a:r>
            <a:r>
              <a:rPr sz="24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94E5C"/>
                </a:solidFill>
                <a:latin typeface="Calibri"/>
                <a:cs typeface="Calibri"/>
              </a:rPr>
              <a:t>for</a:t>
            </a:r>
            <a:r>
              <a:rPr sz="2400" b="1" spc="-5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94E5C"/>
                </a:solidFill>
                <a:latin typeface="Calibri"/>
                <a:cs typeface="Calibri"/>
              </a:rPr>
              <a:t>ILD)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72910" y="2510129"/>
            <a:ext cx="4475480" cy="3886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204"/>
              </a:spcBef>
              <a:buClr>
                <a:srgbClr val="BC1D3C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Monitoring</a:t>
            </a:r>
            <a:r>
              <a:rPr sz="11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not</a:t>
            </a:r>
            <a:r>
              <a:rPr sz="11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solid</a:t>
            </a:r>
            <a:r>
              <a:rPr sz="11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examined,</a:t>
            </a:r>
            <a:r>
              <a:rPr sz="11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but</a:t>
            </a:r>
            <a:r>
              <a:rPr sz="1100" b="1" spc="-2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studies</a:t>
            </a:r>
            <a:r>
              <a:rPr sz="1100" b="1" spc="-3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are</a:t>
            </a:r>
            <a:r>
              <a:rPr sz="11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undergoing</a:t>
            </a:r>
            <a:r>
              <a:rPr sz="1100" b="1" spc="-30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94E5C"/>
                </a:solidFill>
                <a:latin typeface="Calibri"/>
                <a:cs typeface="Calibri"/>
              </a:rPr>
              <a:t>according</a:t>
            </a:r>
            <a:r>
              <a:rPr sz="1100" b="1" spc="-45" dirty="0">
                <a:solidFill>
                  <a:srgbClr val="394E5C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394E5C"/>
                </a:solidFill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  <a:p>
            <a:pPr marL="58547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Dynamic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BLA</a:t>
            </a:r>
            <a:r>
              <a:rPr sz="1100" spc="-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changes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03034" y="2693009"/>
            <a:ext cx="1758314" cy="38544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100" dirty="0">
                <a:solidFill>
                  <a:srgbClr val="4471C4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4471C4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Dynamic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pleural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changes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85860" y="2896489"/>
            <a:ext cx="1253490" cy="177165"/>
          </a:xfrm>
          <a:prstGeom prst="rect">
            <a:avLst/>
          </a:prstGeom>
          <a:solidFill>
            <a:srgbClr val="004F8E"/>
          </a:solidFill>
        </p:spPr>
        <p:txBody>
          <a:bodyPr vert="horz" wrap="square" lIns="0" tIns="127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CLINICAL</a:t>
            </a:r>
            <a:r>
              <a:rPr sz="1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USABLE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3034" y="3424862"/>
            <a:ext cx="74930" cy="5683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100" dirty="0">
                <a:solidFill>
                  <a:srgbClr val="4471C4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4471C4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4471C4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72910" y="3243173"/>
            <a:ext cx="3899535" cy="7499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04"/>
              </a:spcBef>
              <a:buClr>
                <a:srgbClr val="BC1D3C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-10" dirty="0">
                <a:solidFill>
                  <a:srgbClr val="394E5C"/>
                </a:solidFill>
                <a:latin typeface="Calibri"/>
                <a:cs typeface="Calibri"/>
              </a:rPr>
              <a:t>Warranted</a:t>
            </a:r>
            <a:endParaRPr sz="1100">
              <a:latin typeface="Calibri"/>
              <a:cs typeface="Calibri"/>
            </a:endParaRPr>
          </a:p>
          <a:p>
            <a:pPr marL="58547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Few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studies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on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IIPs</a:t>
            </a:r>
            <a:endParaRPr sz="1100">
              <a:latin typeface="Tw Cen MT"/>
              <a:cs typeface="Tw Cen MT"/>
            </a:endParaRPr>
          </a:p>
          <a:p>
            <a:pPr marL="58547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Solid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studies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on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disease</a:t>
            </a:r>
            <a:r>
              <a:rPr sz="1100" spc="-3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monitoring</a:t>
            </a:r>
            <a:endParaRPr sz="1100">
              <a:latin typeface="Tw Cen MT"/>
              <a:cs typeface="Tw Cen MT"/>
            </a:endParaRPr>
          </a:p>
          <a:p>
            <a:pPr marL="58547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Does</a:t>
            </a:r>
            <a:r>
              <a:rPr sz="1100" spc="-5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TUS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implementation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reduce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latency</a:t>
            </a:r>
            <a:r>
              <a:rPr sz="1100" spc="-20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in</a:t>
            </a:r>
            <a:r>
              <a:rPr sz="1100" spc="-1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dirty="0">
                <a:solidFill>
                  <a:srgbClr val="394E5C"/>
                </a:solidFill>
                <a:latin typeface="Tw Cen MT"/>
                <a:cs typeface="Tw Cen MT"/>
              </a:rPr>
              <a:t>ILD</a:t>
            </a:r>
            <a:r>
              <a:rPr sz="1100" spc="-25" dirty="0">
                <a:solidFill>
                  <a:srgbClr val="394E5C"/>
                </a:solidFill>
                <a:latin typeface="Tw Cen MT"/>
                <a:cs typeface="Tw Cen MT"/>
              </a:rPr>
              <a:t> </a:t>
            </a:r>
            <a:r>
              <a:rPr sz="1100" spc="-10" dirty="0">
                <a:solidFill>
                  <a:srgbClr val="394E5C"/>
                </a:solidFill>
                <a:latin typeface="Tw Cen MT"/>
                <a:cs typeface="Tw Cen MT"/>
              </a:rPr>
              <a:t>diagnostics?</a:t>
            </a:r>
            <a:endParaRPr sz="1100">
              <a:latin typeface="Tw Cen MT"/>
              <a:cs typeface="Tw Cen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9459" y="9144"/>
            <a:ext cx="5082540" cy="13685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1004" y="4287011"/>
            <a:ext cx="2840736" cy="192938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33106" y="5962566"/>
            <a:ext cx="672679" cy="5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4299</Words>
  <Application>Microsoft Office PowerPoint</Application>
  <PresentationFormat>Widescreen</PresentationFormat>
  <Paragraphs>677</Paragraphs>
  <Slides>95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MS PGothic</vt:lpstr>
      <vt:lpstr>Arial</vt:lpstr>
      <vt:lpstr>Calibri</vt:lpstr>
      <vt:lpstr>Cambria Math</vt:lpstr>
      <vt:lpstr>Century Gothic</vt:lpstr>
      <vt:lpstr>Courier New</vt:lpstr>
      <vt:lpstr>RwrdxdMspfskJdbnpgTimes-Roman</vt:lpstr>
      <vt:lpstr>Symbol</vt:lpstr>
      <vt:lpstr>Times New Roman</vt:lpstr>
      <vt:lpstr>Tw Cen MT</vt:lpstr>
      <vt:lpstr>Verdana</vt:lpstr>
      <vt:lpstr>Wingdings</vt:lpstr>
      <vt:lpstr>Office Theme</vt:lpstr>
      <vt:lpstr>PowerPoint Presentation</vt:lpstr>
      <vt:lpstr>Real-Time Image-Guided Interventions in Pleural Disease</vt:lpstr>
      <vt:lpstr>Aims / Learning objectives</vt:lpstr>
      <vt:lpstr>Types of Procedures</vt:lpstr>
      <vt:lpstr>Common Indications</vt:lpstr>
      <vt:lpstr>Contraindications</vt:lpstr>
      <vt:lpstr>Consent</vt:lpstr>
      <vt:lpstr>Positioning</vt:lpstr>
      <vt:lpstr>Equipment and Room Preparation</vt:lpstr>
      <vt:lpstr>Probe and Needle Orientation</vt:lpstr>
      <vt:lpstr>Tracking the Needle / Instilling Local</vt:lpstr>
      <vt:lpstr>Pleural Biopsy</vt:lpstr>
      <vt:lpstr>Checking for Complications / Post Procedure</vt:lpstr>
      <vt:lpstr>Lung ultrasound in the diagnosis and management of respiratory failure</vt:lpstr>
      <vt:lpstr>Quiz time</vt:lpstr>
      <vt:lpstr>Focused lung ultrasound</vt:lpstr>
      <vt:lpstr>Focused lung ultrasound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Lung ultrasonographic charactristics</vt:lpstr>
      <vt:lpstr>PowerPoint Presentation</vt:lpstr>
      <vt:lpstr>PowerPoint Presentation</vt:lpstr>
      <vt:lpstr>PowerPoint Presentation</vt:lpstr>
      <vt:lpstr>PowerPoint Presentation</vt:lpstr>
      <vt:lpstr>Focused lung ultrasound</vt:lpstr>
      <vt:lpstr>Online Skills Lab: Thoracic Ultrasound</vt:lpstr>
      <vt:lpstr>Aims / Learning objectives</vt:lpstr>
      <vt:lpstr>CEUS principles</vt:lpstr>
      <vt:lpstr>Why is the lung suited to CEUS?</vt:lpstr>
      <vt:lpstr>Ultrasound contrast agents</vt:lpstr>
      <vt:lpstr>Ultrasound contrast agents</vt:lpstr>
      <vt:lpstr>Introduction to the terminology</vt:lpstr>
      <vt:lpstr>Enhancement</vt:lpstr>
      <vt:lpstr>Terminology: Enhancement</vt:lpstr>
      <vt:lpstr>Timing and phase</vt:lpstr>
      <vt:lpstr>Lung atelectasis</vt:lpstr>
      <vt:lpstr>Lung cancer</vt:lpstr>
      <vt:lpstr>Pneumonia</vt:lpstr>
      <vt:lpstr>Peripheral infarct</vt:lpstr>
      <vt:lpstr>Clinical application</vt:lpstr>
      <vt:lpstr>EFSUMB 2017 Guidelines and Recommendations: CETUS clinical applications</vt:lpstr>
      <vt:lpstr>EFSUMB 2017 Guidelines and Recommendations: CETUS clinical applications</vt:lpstr>
      <vt:lpstr>CETUS clinical applications</vt:lpstr>
      <vt:lpstr>CETUS clinical applications</vt:lpstr>
      <vt:lpstr>CEUS guided transthoracic biopsy: Patient selection</vt:lpstr>
      <vt:lpstr>How to do it: Contrast preparation</vt:lpstr>
      <vt:lpstr>CEUS guided transthoracic biopsy: Biopsy technique</vt:lpstr>
      <vt:lpstr>CEUS guided transthoracic biopsy: Biopsy technique</vt:lpstr>
      <vt:lpstr>CEUS guided transthoracic biopsy: Biopsy technique</vt:lpstr>
      <vt:lpstr>CEUS guided transthoracic biopsy: Biopsy technique</vt:lpstr>
      <vt:lpstr>Lung abscess / empyema</vt:lpstr>
      <vt:lpstr>Conclusion</vt:lpstr>
      <vt:lpstr>THE ROLE OF TUS IN THE DIAGNOSIS AND MANAGEMENT OF INTERSTITIAL LUNG DISEASES</vt:lpstr>
      <vt:lpstr>Learning objectives</vt:lpstr>
      <vt:lpstr>Evidence on TUS use in ILD</vt:lpstr>
      <vt:lpstr>PowerPoint Presentation</vt:lpstr>
      <vt:lpstr>PowerPoint Presentation</vt:lpstr>
      <vt:lpstr>PowerPoint Presentation</vt:lpstr>
      <vt:lpstr>PowerPoint Presentation</vt:lpstr>
      <vt:lpstr>Z-line should not be… </vt:lpstr>
      <vt:lpstr>PowerPoint Presentation</vt:lpstr>
      <vt:lpstr>PowerPoint Presentation</vt:lpstr>
      <vt:lpstr>M- mode B line </vt:lpstr>
      <vt:lpstr>PowerPoint Presentation</vt:lpstr>
      <vt:lpstr>PowerPoint Presentation</vt:lpstr>
      <vt:lpstr>PowerPoint Presentation</vt:lpstr>
      <vt:lpstr>PowerPoint Presentation</vt:lpstr>
      <vt:lpstr>ILD definition and classification</vt:lpstr>
      <vt:lpstr>Gold standard in ILD diagnostics</vt:lpstr>
      <vt:lpstr>Interstitial syndrome</vt:lpstr>
      <vt:lpstr>Causes - interstitial syndrome</vt:lpstr>
      <vt:lpstr>ERS statement (2020)</vt:lpstr>
      <vt:lpstr>ILD also affects pleura</vt:lpstr>
      <vt:lpstr>Two significant TUS findings in ILD</vt:lpstr>
      <vt:lpstr>B-line artefacts (BLA) and lung intercostal spaces (LIS)</vt:lpstr>
      <vt:lpstr>Number of BLAs and LIS</vt:lpstr>
      <vt:lpstr>Review on BLAs and LIS in ILD</vt:lpstr>
      <vt:lpstr>Diagnostic accuracy and N(LIS)</vt:lpstr>
      <vt:lpstr>Cut-off for number of BLAs (in SSc-ILD)?</vt:lpstr>
      <vt:lpstr>BLAs in SSc as early marker of ILD?</vt:lpstr>
      <vt:lpstr>Distance between BLAs?</vt:lpstr>
      <vt:lpstr>Results</vt:lpstr>
      <vt:lpstr>Clinical usable for phenotyping ILD?</vt:lpstr>
      <vt:lpstr>Pleural irregularity as marker of ILD?</vt:lpstr>
      <vt:lpstr>TUS performance</vt:lpstr>
      <vt:lpstr>Clinical usable algorhitm</vt:lpstr>
      <vt:lpstr>Study on TUS in IPF (IIP)</vt:lpstr>
      <vt:lpstr>Monitoring TUS research in IPF</vt:lpstr>
      <vt:lpstr>Future: Proposal for screening/follow-up</vt:lpstr>
      <vt:lpstr>Conclusions /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Tomas Kubilius</dc:creator>
  <cp:lastModifiedBy>SPINO.SHOP</cp:lastModifiedBy>
  <cp:revision>12</cp:revision>
  <dcterms:created xsi:type="dcterms:W3CDTF">2023-06-06T16:31:25Z</dcterms:created>
  <dcterms:modified xsi:type="dcterms:W3CDTF">2023-06-22T08:20:51Z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2023-06-06T00:00:00Z</vt:filetime>
  </property>
  <property fmtid="{D5CDD505-2E9C-101B-9397-08002B2CF9AE}" pid="5" name="Producer">
    <vt:lpwstr>Microsoft® PowerPoint® for Microsoft 365</vt:lpwstr>
  </property>
</Properties>
</file>